
<file path=[Content_Types].xml><?xml version="1.0" encoding="utf-8"?>
<Types xmlns="http://schemas.openxmlformats.org/package/2006/content-types">
  <Default Extension="emf" ContentType="image/x-emf"/>
  <Default Extension="glb" ContentType="model/gltf.binary"/>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24"/>
  </p:notesMasterIdLst>
  <p:sldIdLst>
    <p:sldId id="256" r:id="rId2"/>
    <p:sldId id="257" r:id="rId3"/>
    <p:sldId id="259" r:id="rId4"/>
    <p:sldId id="261" r:id="rId5"/>
    <p:sldId id="277" r:id="rId6"/>
    <p:sldId id="278" r:id="rId7"/>
    <p:sldId id="279" r:id="rId8"/>
    <p:sldId id="281" r:id="rId9"/>
    <p:sldId id="280" r:id="rId10"/>
    <p:sldId id="282" r:id="rId11"/>
    <p:sldId id="284" r:id="rId12"/>
    <p:sldId id="283" r:id="rId13"/>
    <p:sldId id="285" r:id="rId14"/>
    <p:sldId id="286" r:id="rId15"/>
    <p:sldId id="287" r:id="rId16"/>
    <p:sldId id="288" r:id="rId17"/>
    <p:sldId id="290" r:id="rId18"/>
    <p:sldId id="291" r:id="rId19"/>
    <p:sldId id="289" r:id="rId20"/>
    <p:sldId id="292" r:id="rId21"/>
    <p:sldId id="293" r:id="rId22"/>
    <p:sldId id="294"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4F59"/>
    <a:srgbClr val="424953"/>
    <a:srgbClr val="C3E8FA"/>
    <a:srgbClr val="88D8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60"/>
  </p:normalViewPr>
  <p:slideViewPr>
    <p:cSldViewPr snapToGrid="0" showGuides="1">
      <p:cViewPr varScale="1">
        <p:scale>
          <a:sx n="93" d="100"/>
          <a:sy n="93" d="100"/>
        </p:scale>
        <p:origin x="72" y="25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7.png>
</file>

<file path=ppt/media/media1.mp3>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C6C91-23A9-400B-9752-221D10336895}" type="datetimeFigureOut">
              <a:rPr lang="zh-CN" altLang="en-US" smtClean="0"/>
              <a:t>2018/12/2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01387-E482-49AB-BF88-3E5CA2AF4B9A}" type="slidenum">
              <a:rPr lang="zh-CN" altLang="en-US" smtClean="0"/>
              <a:t>‹#›</a:t>
            </a:fld>
            <a:endParaRPr lang="zh-CN" altLang="en-US"/>
          </a:p>
        </p:txBody>
      </p:sp>
    </p:spTree>
    <p:extLst>
      <p:ext uri="{BB962C8B-B14F-4D97-AF65-F5344CB8AC3E}">
        <p14:creationId xmlns:p14="http://schemas.microsoft.com/office/powerpoint/2010/main" val="2024559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slideMaster" Target="../slideMasters/slideMaster1.xml"/><Relationship Id="rId7" Type="http://schemas.openxmlformats.org/officeDocument/2006/relationships/image" Target="../media/image4.emf"/><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emf"/><Relationship Id="rId5" Type="http://schemas.openxmlformats.org/officeDocument/2006/relationships/image" Target="../media/image2.emf"/><Relationship Id="rId10" Type="http://schemas.openxmlformats.org/officeDocument/2006/relationships/image" Target="../media/image7.png"/><Relationship Id="rId4" Type="http://schemas.openxmlformats.org/officeDocument/2006/relationships/image" Target="../media/image1.emf"/><Relationship Id="rId9" Type="http://schemas.openxmlformats.org/officeDocument/2006/relationships/image" Target="../media/image6.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emf"/><Relationship Id="rId4"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ask.hellobi.com/article/6691" TargetMode="External"/><Relationship Id="rId2" Type="http://schemas.openxmlformats.org/officeDocument/2006/relationships/image" Target="../media/image8.emf"/><Relationship Id="rId1" Type="http://schemas.openxmlformats.org/officeDocument/2006/relationships/slideMaster" Target="../slideMasters/slideMaster1.xml"/><Relationship Id="rId4" Type="http://schemas.openxmlformats.org/officeDocument/2006/relationships/hyperlink" Target="https://creativecommons.org/licenses/by-sa/3.0/" TargetMode="Externa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Master" Target="../slideMasters/slideMaster1.xml"/><Relationship Id="rId4" Type="http://schemas.openxmlformats.org/officeDocument/2006/relationships/image" Target="../media/image11.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9.emf"/><Relationship Id="rId1" Type="http://schemas.openxmlformats.org/officeDocument/2006/relationships/slideMaster" Target="../slideMasters/slideMaster1.xml"/><Relationship Id="rId5" Type="http://schemas.openxmlformats.org/officeDocument/2006/relationships/image" Target="../media/image11.emf"/><Relationship Id="rId4" Type="http://schemas.openxmlformats.org/officeDocument/2006/relationships/image" Target="../media/image15.emf"/></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62" name="Group 4">
            <a:extLst>
              <a:ext uri="{FF2B5EF4-FFF2-40B4-BE49-F238E27FC236}">
                <a16:creationId xmlns:a16="http://schemas.microsoft.com/office/drawing/2014/main" id="{8758B26A-2903-4AE1-83E7-98945A4F223F}"/>
              </a:ext>
            </a:extLst>
          </p:cNvPr>
          <p:cNvGrpSpPr>
            <a:grpSpLocks noChangeAspect="1"/>
          </p:cNvGrpSpPr>
          <p:nvPr userDrawn="1"/>
        </p:nvGrpSpPr>
        <p:grpSpPr bwMode="auto">
          <a:xfrm>
            <a:off x="1363032" y="1357543"/>
            <a:ext cx="4055954" cy="3777644"/>
            <a:chOff x="2433" y="570"/>
            <a:chExt cx="2973" cy="2769"/>
          </a:xfrm>
        </p:grpSpPr>
        <p:sp>
          <p:nvSpPr>
            <p:cNvPr id="63" name="AutoShape 3">
              <a:extLst>
                <a:ext uri="{FF2B5EF4-FFF2-40B4-BE49-F238E27FC236}">
                  <a16:creationId xmlns:a16="http://schemas.microsoft.com/office/drawing/2014/main" id="{D3EF4E84-87C4-47FF-AEE7-B8C843EE558E}"/>
                </a:ext>
              </a:extLst>
            </p:cNvPr>
            <p:cNvSpPr>
              <a:spLocks noChangeAspect="1" noChangeArrowheads="1" noTextEdit="1"/>
            </p:cNvSpPr>
            <p:nvPr/>
          </p:nvSpPr>
          <p:spPr bwMode="auto">
            <a:xfrm>
              <a:off x="2433" y="570"/>
              <a:ext cx="2973" cy="2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4" name="Line 5">
              <a:extLst>
                <a:ext uri="{FF2B5EF4-FFF2-40B4-BE49-F238E27FC236}">
                  <a16:creationId xmlns:a16="http://schemas.microsoft.com/office/drawing/2014/main" id="{1CF127E5-6D0D-403B-AAC7-C9EEE3CBAAFF}"/>
                </a:ext>
              </a:extLst>
            </p:cNvPr>
            <p:cNvSpPr>
              <a:spLocks noChangeShapeType="1"/>
            </p:cNvSpPr>
            <p:nvPr/>
          </p:nvSpPr>
          <p:spPr bwMode="auto">
            <a:xfrm>
              <a:off x="4488" y="1122"/>
              <a:ext cx="0" cy="178"/>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5" name="Line 6">
              <a:extLst>
                <a:ext uri="{FF2B5EF4-FFF2-40B4-BE49-F238E27FC236}">
                  <a16:creationId xmlns:a16="http://schemas.microsoft.com/office/drawing/2014/main" id="{0766D1E5-678B-4C52-B854-01D56D45AC3B}"/>
                </a:ext>
              </a:extLst>
            </p:cNvPr>
            <p:cNvSpPr>
              <a:spLocks noChangeShapeType="1"/>
            </p:cNvSpPr>
            <p:nvPr/>
          </p:nvSpPr>
          <p:spPr bwMode="auto">
            <a:xfrm flipH="1">
              <a:off x="4399" y="1211"/>
              <a:ext cx="17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6" name="Line 7">
              <a:extLst>
                <a:ext uri="{FF2B5EF4-FFF2-40B4-BE49-F238E27FC236}">
                  <a16:creationId xmlns:a16="http://schemas.microsoft.com/office/drawing/2014/main" id="{8875F76B-C7CF-4BC5-AEEB-634D02F44279}"/>
                </a:ext>
              </a:extLst>
            </p:cNvPr>
            <p:cNvSpPr>
              <a:spLocks noChangeShapeType="1"/>
            </p:cNvSpPr>
            <p:nvPr/>
          </p:nvSpPr>
          <p:spPr bwMode="auto">
            <a:xfrm>
              <a:off x="2969" y="1799"/>
              <a:ext cx="0" cy="117"/>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7" name="Line 8">
              <a:extLst>
                <a:ext uri="{FF2B5EF4-FFF2-40B4-BE49-F238E27FC236}">
                  <a16:creationId xmlns:a16="http://schemas.microsoft.com/office/drawing/2014/main" id="{39229BF5-4E40-4489-B765-8A423FB3E5FC}"/>
                </a:ext>
              </a:extLst>
            </p:cNvPr>
            <p:cNvSpPr>
              <a:spLocks noChangeShapeType="1"/>
            </p:cNvSpPr>
            <p:nvPr/>
          </p:nvSpPr>
          <p:spPr bwMode="auto">
            <a:xfrm flipH="1">
              <a:off x="2908" y="1860"/>
              <a:ext cx="11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8" name="Freeform 9">
              <a:extLst>
                <a:ext uri="{FF2B5EF4-FFF2-40B4-BE49-F238E27FC236}">
                  <a16:creationId xmlns:a16="http://schemas.microsoft.com/office/drawing/2014/main" id="{63C67352-0764-4E01-BCC6-D41813284769}"/>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9" name="Freeform 10">
              <a:extLst>
                <a:ext uri="{FF2B5EF4-FFF2-40B4-BE49-F238E27FC236}">
                  <a16:creationId xmlns:a16="http://schemas.microsoft.com/office/drawing/2014/main" id="{BB345ADB-E4EB-4F0A-8B5B-E2B0C3F06A36}"/>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noFill/>
            <a:ln w="76200" cap="flat">
              <a:solidFill>
                <a:srgbClr val="42495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0" name="Rectangle 11">
              <a:extLst>
                <a:ext uri="{FF2B5EF4-FFF2-40B4-BE49-F238E27FC236}">
                  <a16:creationId xmlns:a16="http://schemas.microsoft.com/office/drawing/2014/main" id="{871840C9-362E-422D-81C4-55F244A7C62A}"/>
                </a:ext>
              </a:extLst>
            </p:cNvPr>
            <p:cNvSpPr>
              <a:spLocks noChangeArrowheads="1"/>
            </p:cNvSpPr>
            <p:nvPr/>
          </p:nvSpPr>
          <p:spPr bwMode="auto">
            <a:xfrm>
              <a:off x="2884" y="1747"/>
              <a:ext cx="2071" cy="1306"/>
            </a:xfrm>
            <a:prstGeom prst="rect">
              <a:avLst/>
            </a:prstGeom>
            <a:solidFill>
              <a:srgbClr val="C3E8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1" name="Freeform 12">
              <a:extLst>
                <a:ext uri="{FF2B5EF4-FFF2-40B4-BE49-F238E27FC236}">
                  <a16:creationId xmlns:a16="http://schemas.microsoft.com/office/drawing/2014/main" id="{9A865A82-6459-4AD4-BD43-3E80E03FF1EF}"/>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close/>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2" name="Freeform 13">
              <a:extLst>
                <a:ext uri="{FF2B5EF4-FFF2-40B4-BE49-F238E27FC236}">
                  <a16:creationId xmlns:a16="http://schemas.microsoft.com/office/drawing/2014/main" id="{C2C63F08-2B86-4340-BEFB-ECD6982CC3EA}"/>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3" name="Freeform 14">
              <a:extLst>
                <a:ext uri="{FF2B5EF4-FFF2-40B4-BE49-F238E27FC236}">
                  <a16:creationId xmlns:a16="http://schemas.microsoft.com/office/drawing/2014/main" id="{9C4B1478-7543-4D67-9001-5270EF27A39D}"/>
                </a:ext>
              </a:extLst>
            </p:cNvPr>
            <p:cNvSpPr>
              <a:spLocks/>
            </p:cNvSpPr>
            <p:nvPr/>
          </p:nvSpPr>
          <p:spPr bwMode="auto">
            <a:xfrm>
              <a:off x="2453" y="3154"/>
              <a:ext cx="2933" cy="161"/>
            </a:xfrm>
            <a:custGeom>
              <a:avLst/>
              <a:gdLst>
                <a:gd name="T0" fmla="*/ 728 w 728"/>
                <a:gd name="T1" fmla="*/ 21 h 40"/>
                <a:gd name="T2" fmla="*/ 728 w 728"/>
                <a:gd name="T3" fmla="*/ 0 h 40"/>
                <a:gd name="T4" fmla="*/ 425 w 728"/>
                <a:gd name="T5" fmla="*/ 0 h 40"/>
                <a:gd name="T6" fmla="*/ 421 w 728"/>
                <a:gd name="T7" fmla="*/ 0 h 40"/>
                <a:gd name="T8" fmla="*/ 399 w 728"/>
                <a:gd name="T9" fmla="*/ 10 h 40"/>
                <a:gd name="T10" fmla="*/ 329 w 728"/>
                <a:gd name="T11" fmla="*/ 10 h 40"/>
                <a:gd name="T12" fmla="*/ 307 w 728"/>
                <a:gd name="T13" fmla="*/ 0 h 40"/>
                <a:gd name="T14" fmla="*/ 303 w 728"/>
                <a:gd name="T15" fmla="*/ 0 h 40"/>
                <a:gd name="T16" fmla="*/ 0 w 728"/>
                <a:gd name="T17" fmla="*/ 0 h 40"/>
                <a:gd name="T18" fmla="*/ 0 w 728"/>
                <a:gd name="T19" fmla="*/ 21 h 40"/>
                <a:gd name="T20" fmla="*/ 44 w 728"/>
                <a:gd name="T21" fmla="*/ 40 h 40"/>
                <a:gd name="T22" fmla="*/ 275 w 728"/>
                <a:gd name="T23" fmla="*/ 40 h 40"/>
                <a:gd name="T24" fmla="*/ 453 w 728"/>
                <a:gd name="T25" fmla="*/ 40 h 40"/>
                <a:gd name="T26" fmla="*/ 684 w 728"/>
                <a:gd name="T27" fmla="*/ 40 h 40"/>
                <a:gd name="T28" fmla="*/ 728 w 728"/>
                <a:gd name="T29"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40">
                  <a:moveTo>
                    <a:pt x="728" y="21"/>
                  </a:moveTo>
                  <a:cubicBezTo>
                    <a:pt x="728" y="0"/>
                    <a:pt x="728" y="0"/>
                    <a:pt x="728" y="0"/>
                  </a:cubicBezTo>
                  <a:cubicBezTo>
                    <a:pt x="425" y="0"/>
                    <a:pt x="425" y="0"/>
                    <a:pt x="425" y="0"/>
                  </a:cubicBezTo>
                  <a:cubicBezTo>
                    <a:pt x="421" y="0"/>
                    <a:pt x="421" y="0"/>
                    <a:pt x="421" y="0"/>
                  </a:cubicBezTo>
                  <a:cubicBezTo>
                    <a:pt x="419" y="10"/>
                    <a:pt x="410" y="10"/>
                    <a:pt x="399" y="10"/>
                  </a:cubicBezTo>
                  <a:cubicBezTo>
                    <a:pt x="329" y="10"/>
                    <a:pt x="329" y="10"/>
                    <a:pt x="329" y="10"/>
                  </a:cubicBezTo>
                  <a:cubicBezTo>
                    <a:pt x="319" y="10"/>
                    <a:pt x="309" y="10"/>
                    <a:pt x="307" y="0"/>
                  </a:cubicBezTo>
                  <a:cubicBezTo>
                    <a:pt x="303" y="0"/>
                    <a:pt x="303" y="0"/>
                    <a:pt x="303" y="0"/>
                  </a:cubicBezTo>
                  <a:cubicBezTo>
                    <a:pt x="0" y="0"/>
                    <a:pt x="0" y="0"/>
                    <a:pt x="0" y="0"/>
                  </a:cubicBezTo>
                  <a:cubicBezTo>
                    <a:pt x="0" y="21"/>
                    <a:pt x="0" y="21"/>
                    <a:pt x="0" y="21"/>
                  </a:cubicBezTo>
                  <a:cubicBezTo>
                    <a:pt x="0" y="21"/>
                    <a:pt x="25" y="40"/>
                    <a:pt x="44" y="40"/>
                  </a:cubicBezTo>
                  <a:cubicBezTo>
                    <a:pt x="275" y="40"/>
                    <a:pt x="275" y="40"/>
                    <a:pt x="275" y="40"/>
                  </a:cubicBezTo>
                  <a:cubicBezTo>
                    <a:pt x="453" y="40"/>
                    <a:pt x="453" y="40"/>
                    <a:pt x="453" y="40"/>
                  </a:cubicBezTo>
                  <a:cubicBezTo>
                    <a:pt x="684" y="40"/>
                    <a:pt x="684" y="40"/>
                    <a:pt x="684" y="40"/>
                  </a:cubicBezTo>
                  <a:cubicBezTo>
                    <a:pt x="703" y="40"/>
                    <a:pt x="728" y="21"/>
                    <a:pt x="728" y="21"/>
                  </a:cubicBezTo>
                  <a:close/>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4" name="Freeform 15">
              <a:extLst>
                <a:ext uri="{FF2B5EF4-FFF2-40B4-BE49-F238E27FC236}">
                  <a16:creationId xmlns:a16="http://schemas.microsoft.com/office/drawing/2014/main" id="{058A3006-676A-472D-BA10-F60E4D7773B3}"/>
                </a:ext>
              </a:extLst>
            </p:cNvPr>
            <p:cNvSpPr>
              <a:spLocks/>
            </p:cNvSpPr>
            <p:nvPr/>
          </p:nvSpPr>
          <p:spPr bwMode="auto">
            <a:xfrm>
              <a:off x="4020" y="1812"/>
              <a:ext cx="218" cy="761"/>
            </a:xfrm>
            <a:custGeom>
              <a:avLst/>
              <a:gdLst>
                <a:gd name="T0" fmla="*/ 54 w 54"/>
                <a:gd name="T1" fmla="*/ 162 h 189"/>
                <a:gd name="T2" fmla="*/ 27 w 54"/>
                <a:gd name="T3" fmla="*/ 189 h 189"/>
                <a:gd name="T4" fmla="*/ 27 w 54"/>
                <a:gd name="T5" fmla="*/ 189 h 189"/>
                <a:gd name="T6" fmla="*/ 0 w 54"/>
                <a:gd name="T7" fmla="*/ 162 h 189"/>
                <a:gd name="T8" fmla="*/ 0 w 54"/>
                <a:gd name="T9" fmla="*/ 0 h 189"/>
              </a:gdLst>
              <a:ahLst/>
              <a:cxnLst>
                <a:cxn ang="0">
                  <a:pos x="T0" y="T1"/>
                </a:cxn>
                <a:cxn ang="0">
                  <a:pos x="T2" y="T3"/>
                </a:cxn>
                <a:cxn ang="0">
                  <a:pos x="T4" y="T5"/>
                </a:cxn>
                <a:cxn ang="0">
                  <a:pos x="T6" y="T7"/>
                </a:cxn>
                <a:cxn ang="0">
                  <a:pos x="T8" y="T9"/>
                </a:cxn>
              </a:cxnLst>
              <a:rect l="0" t="0" r="r" b="b"/>
              <a:pathLst>
                <a:path w="54" h="189">
                  <a:moveTo>
                    <a:pt x="54" y="162"/>
                  </a:moveTo>
                  <a:cubicBezTo>
                    <a:pt x="54" y="177"/>
                    <a:pt x="42" y="189"/>
                    <a:pt x="27" y="189"/>
                  </a:cubicBezTo>
                  <a:cubicBezTo>
                    <a:pt x="27" y="189"/>
                    <a:pt x="27" y="189"/>
                    <a:pt x="27" y="189"/>
                  </a:cubicBezTo>
                  <a:cubicBezTo>
                    <a:pt x="12" y="189"/>
                    <a:pt x="0" y="177"/>
                    <a:pt x="0" y="162"/>
                  </a:cubicBezTo>
                  <a:cubicBezTo>
                    <a:pt x="0" y="0"/>
                    <a:pt x="0" y="0"/>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5" name="Freeform 16">
              <a:extLst>
                <a:ext uri="{FF2B5EF4-FFF2-40B4-BE49-F238E27FC236}">
                  <a16:creationId xmlns:a16="http://schemas.microsoft.com/office/drawing/2014/main" id="{3069C0C9-F8D7-4BC6-B8D6-3C0B8DF68A73}"/>
                </a:ext>
              </a:extLst>
            </p:cNvPr>
            <p:cNvSpPr>
              <a:spLocks/>
            </p:cNvSpPr>
            <p:nvPr/>
          </p:nvSpPr>
          <p:spPr bwMode="auto">
            <a:xfrm>
              <a:off x="3718" y="1953"/>
              <a:ext cx="193" cy="999"/>
            </a:xfrm>
            <a:custGeom>
              <a:avLst/>
              <a:gdLst>
                <a:gd name="T0" fmla="*/ 0 w 48"/>
                <a:gd name="T1" fmla="*/ 248 h 248"/>
                <a:gd name="T2" fmla="*/ 0 w 48"/>
                <a:gd name="T3" fmla="*/ 248 h 248"/>
                <a:gd name="T4" fmla="*/ 48 w 48"/>
                <a:gd name="T5" fmla="*/ 201 h 248"/>
                <a:gd name="T6" fmla="*/ 48 w 48"/>
                <a:gd name="T7" fmla="*/ 0 h 248"/>
              </a:gdLst>
              <a:ahLst/>
              <a:cxnLst>
                <a:cxn ang="0">
                  <a:pos x="T0" y="T1"/>
                </a:cxn>
                <a:cxn ang="0">
                  <a:pos x="T2" y="T3"/>
                </a:cxn>
                <a:cxn ang="0">
                  <a:pos x="T4" y="T5"/>
                </a:cxn>
                <a:cxn ang="0">
                  <a:pos x="T6" y="T7"/>
                </a:cxn>
              </a:cxnLst>
              <a:rect l="0" t="0" r="r" b="b"/>
              <a:pathLst>
                <a:path w="48" h="248">
                  <a:moveTo>
                    <a:pt x="0" y="248"/>
                  </a:moveTo>
                  <a:cubicBezTo>
                    <a:pt x="0" y="248"/>
                    <a:pt x="0" y="248"/>
                    <a:pt x="0" y="248"/>
                  </a:cubicBezTo>
                  <a:cubicBezTo>
                    <a:pt x="27" y="248"/>
                    <a:pt x="48" y="227"/>
                    <a:pt x="48" y="201"/>
                  </a:cubicBezTo>
                  <a:cubicBezTo>
                    <a:pt x="48" y="0"/>
                    <a:pt x="48" y="0"/>
                    <a:pt x="48"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6" name="Freeform 17">
              <a:extLst>
                <a:ext uri="{FF2B5EF4-FFF2-40B4-BE49-F238E27FC236}">
                  <a16:creationId xmlns:a16="http://schemas.microsoft.com/office/drawing/2014/main" id="{CF3CA955-E549-4F14-8410-0E290A5878E7}"/>
                </a:ext>
              </a:extLst>
            </p:cNvPr>
            <p:cNvSpPr>
              <a:spLocks/>
            </p:cNvSpPr>
            <p:nvPr/>
          </p:nvSpPr>
          <p:spPr bwMode="auto">
            <a:xfrm>
              <a:off x="3114" y="2388"/>
              <a:ext cx="407" cy="351"/>
            </a:xfrm>
            <a:custGeom>
              <a:avLst/>
              <a:gdLst>
                <a:gd name="T0" fmla="*/ 101 w 101"/>
                <a:gd name="T1" fmla="*/ 86 h 87"/>
                <a:gd name="T2" fmla="*/ 87 w 101"/>
                <a:gd name="T3" fmla="*/ 87 h 87"/>
                <a:gd name="T4" fmla="*/ 87 w 101"/>
                <a:gd name="T5" fmla="*/ 87 h 87"/>
                <a:gd name="T6" fmla="*/ 0 w 101"/>
                <a:gd name="T7" fmla="*/ 0 h 87"/>
              </a:gdLst>
              <a:ahLst/>
              <a:cxnLst>
                <a:cxn ang="0">
                  <a:pos x="T0" y="T1"/>
                </a:cxn>
                <a:cxn ang="0">
                  <a:pos x="T2" y="T3"/>
                </a:cxn>
                <a:cxn ang="0">
                  <a:pos x="T4" y="T5"/>
                </a:cxn>
                <a:cxn ang="0">
                  <a:pos x="T6" y="T7"/>
                </a:cxn>
              </a:cxnLst>
              <a:rect l="0" t="0" r="r" b="b"/>
              <a:pathLst>
                <a:path w="101" h="87">
                  <a:moveTo>
                    <a:pt x="101" y="86"/>
                  </a:moveTo>
                  <a:cubicBezTo>
                    <a:pt x="97" y="87"/>
                    <a:pt x="92" y="87"/>
                    <a:pt x="87" y="87"/>
                  </a:cubicBezTo>
                  <a:cubicBezTo>
                    <a:pt x="87" y="87"/>
                    <a:pt x="87" y="87"/>
                    <a:pt x="87" y="87"/>
                  </a:cubicBezTo>
                  <a:cubicBezTo>
                    <a:pt x="39" y="87"/>
                    <a:pt x="0" y="48"/>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7" name="Freeform 18">
              <a:extLst>
                <a:ext uri="{FF2B5EF4-FFF2-40B4-BE49-F238E27FC236}">
                  <a16:creationId xmlns:a16="http://schemas.microsoft.com/office/drawing/2014/main" id="{A796C305-DA4E-47E8-9608-C1DC0F625CCD}"/>
                </a:ext>
              </a:extLst>
            </p:cNvPr>
            <p:cNvSpPr>
              <a:spLocks/>
            </p:cNvSpPr>
            <p:nvPr/>
          </p:nvSpPr>
          <p:spPr bwMode="auto">
            <a:xfrm>
              <a:off x="3714" y="1775"/>
              <a:ext cx="97" cy="859"/>
            </a:xfrm>
            <a:custGeom>
              <a:avLst/>
              <a:gdLst>
                <a:gd name="T0" fmla="*/ 24 w 24"/>
                <a:gd name="T1" fmla="*/ 0 h 213"/>
                <a:gd name="T2" fmla="*/ 24 w 24"/>
                <a:gd name="T3" fmla="*/ 152 h 213"/>
                <a:gd name="T4" fmla="*/ 0 w 24"/>
                <a:gd name="T5" fmla="*/ 213 h 213"/>
              </a:gdLst>
              <a:ahLst/>
              <a:cxnLst>
                <a:cxn ang="0">
                  <a:pos x="T0" y="T1"/>
                </a:cxn>
                <a:cxn ang="0">
                  <a:pos x="T2" y="T3"/>
                </a:cxn>
                <a:cxn ang="0">
                  <a:pos x="T4" y="T5"/>
                </a:cxn>
              </a:cxnLst>
              <a:rect l="0" t="0" r="r" b="b"/>
              <a:pathLst>
                <a:path w="24" h="213">
                  <a:moveTo>
                    <a:pt x="24" y="0"/>
                  </a:moveTo>
                  <a:cubicBezTo>
                    <a:pt x="24" y="152"/>
                    <a:pt x="24" y="152"/>
                    <a:pt x="24" y="152"/>
                  </a:cubicBezTo>
                  <a:cubicBezTo>
                    <a:pt x="24" y="176"/>
                    <a:pt x="15" y="198"/>
                    <a:pt x="0" y="213"/>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8" name="Freeform 19">
              <a:extLst>
                <a:ext uri="{FF2B5EF4-FFF2-40B4-BE49-F238E27FC236}">
                  <a16:creationId xmlns:a16="http://schemas.microsoft.com/office/drawing/2014/main" id="{95067F90-10DC-4D33-90E4-7A7D53F46DFA}"/>
                </a:ext>
              </a:extLst>
            </p:cNvPr>
            <p:cNvSpPr>
              <a:spLocks/>
            </p:cNvSpPr>
            <p:nvPr/>
          </p:nvSpPr>
          <p:spPr bwMode="auto">
            <a:xfrm>
              <a:off x="3158" y="2162"/>
              <a:ext cx="455" cy="452"/>
            </a:xfrm>
            <a:custGeom>
              <a:avLst/>
              <a:gdLst>
                <a:gd name="T0" fmla="*/ 57 w 113"/>
                <a:gd name="T1" fmla="*/ 112 h 112"/>
                <a:gd name="T2" fmla="*/ 113 w 113"/>
                <a:gd name="T3" fmla="*/ 56 h 112"/>
                <a:gd name="T4" fmla="*/ 57 w 113"/>
                <a:gd name="T5" fmla="*/ 0 h 112"/>
                <a:gd name="T6" fmla="*/ 0 w 113"/>
                <a:gd name="T7" fmla="*/ 56 h 112"/>
              </a:gdLst>
              <a:ahLst/>
              <a:cxnLst>
                <a:cxn ang="0">
                  <a:pos x="T0" y="T1"/>
                </a:cxn>
                <a:cxn ang="0">
                  <a:pos x="T2" y="T3"/>
                </a:cxn>
                <a:cxn ang="0">
                  <a:pos x="T4" y="T5"/>
                </a:cxn>
                <a:cxn ang="0">
                  <a:pos x="T6" y="T7"/>
                </a:cxn>
              </a:cxnLst>
              <a:rect l="0" t="0" r="r" b="b"/>
              <a:pathLst>
                <a:path w="113" h="112">
                  <a:moveTo>
                    <a:pt x="57" y="112"/>
                  </a:moveTo>
                  <a:cubicBezTo>
                    <a:pt x="88" y="112"/>
                    <a:pt x="113" y="87"/>
                    <a:pt x="113" y="56"/>
                  </a:cubicBezTo>
                  <a:cubicBezTo>
                    <a:pt x="113" y="25"/>
                    <a:pt x="88" y="0"/>
                    <a:pt x="57" y="0"/>
                  </a:cubicBezTo>
                  <a:cubicBezTo>
                    <a:pt x="26" y="0"/>
                    <a:pt x="0" y="25"/>
                    <a:pt x="0" y="56"/>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9" name="Freeform 20">
              <a:extLst>
                <a:ext uri="{FF2B5EF4-FFF2-40B4-BE49-F238E27FC236}">
                  <a16:creationId xmlns:a16="http://schemas.microsoft.com/office/drawing/2014/main" id="{40CC4ED2-24C8-4E76-910E-22A937D6CE9B}"/>
                </a:ext>
              </a:extLst>
            </p:cNvPr>
            <p:cNvSpPr>
              <a:spLocks/>
            </p:cNvSpPr>
            <p:nvPr/>
          </p:nvSpPr>
          <p:spPr bwMode="auto">
            <a:xfrm>
              <a:off x="3235" y="2235"/>
              <a:ext cx="249" cy="302"/>
            </a:xfrm>
            <a:custGeom>
              <a:avLst/>
              <a:gdLst>
                <a:gd name="T0" fmla="*/ 62 w 62"/>
                <a:gd name="T1" fmla="*/ 14 h 75"/>
                <a:gd name="T2" fmla="*/ 13 w 62"/>
                <a:gd name="T3" fmla="*/ 14 h 75"/>
                <a:gd name="T4" fmla="*/ 13 w 62"/>
                <a:gd name="T5" fmla="*/ 62 h 75"/>
                <a:gd name="T6" fmla="*/ 62 w 62"/>
                <a:gd name="T7" fmla="*/ 62 h 75"/>
              </a:gdLst>
              <a:ahLst/>
              <a:cxnLst>
                <a:cxn ang="0">
                  <a:pos x="T0" y="T1"/>
                </a:cxn>
                <a:cxn ang="0">
                  <a:pos x="T2" y="T3"/>
                </a:cxn>
                <a:cxn ang="0">
                  <a:pos x="T4" y="T5"/>
                </a:cxn>
                <a:cxn ang="0">
                  <a:pos x="T6" y="T7"/>
                </a:cxn>
              </a:cxnLst>
              <a:rect l="0" t="0" r="r" b="b"/>
              <a:pathLst>
                <a:path w="62" h="75">
                  <a:moveTo>
                    <a:pt x="62" y="14"/>
                  </a:moveTo>
                  <a:cubicBezTo>
                    <a:pt x="48" y="0"/>
                    <a:pt x="27" y="0"/>
                    <a:pt x="13" y="14"/>
                  </a:cubicBezTo>
                  <a:cubicBezTo>
                    <a:pt x="0" y="27"/>
                    <a:pt x="0" y="49"/>
                    <a:pt x="13" y="62"/>
                  </a:cubicBezTo>
                  <a:cubicBezTo>
                    <a:pt x="27" y="75"/>
                    <a:pt x="48" y="75"/>
                    <a:pt x="62" y="62"/>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0" name="Freeform 21">
              <a:extLst>
                <a:ext uri="{FF2B5EF4-FFF2-40B4-BE49-F238E27FC236}">
                  <a16:creationId xmlns:a16="http://schemas.microsoft.com/office/drawing/2014/main" id="{31702C11-844A-4834-8E53-E35ECD2DD709}"/>
                </a:ext>
              </a:extLst>
            </p:cNvPr>
            <p:cNvSpPr>
              <a:spLocks/>
            </p:cNvSpPr>
            <p:nvPr/>
          </p:nvSpPr>
          <p:spPr bwMode="auto">
            <a:xfrm>
              <a:off x="4137" y="2412"/>
              <a:ext cx="584" cy="605"/>
            </a:xfrm>
            <a:custGeom>
              <a:avLst/>
              <a:gdLst>
                <a:gd name="T0" fmla="*/ 0 w 145"/>
                <a:gd name="T1" fmla="*/ 84 h 150"/>
                <a:gd name="T2" fmla="*/ 79 w 145"/>
                <a:gd name="T3" fmla="*/ 145 h 150"/>
                <a:gd name="T4" fmla="*/ 140 w 145"/>
                <a:gd name="T5" fmla="*/ 66 h 150"/>
                <a:gd name="T6" fmla="*/ 61 w 145"/>
                <a:gd name="T7" fmla="*/ 4 h 150"/>
              </a:gdLst>
              <a:ahLst/>
              <a:cxnLst>
                <a:cxn ang="0">
                  <a:pos x="T0" y="T1"/>
                </a:cxn>
                <a:cxn ang="0">
                  <a:pos x="T2" y="T3"/>
                </a:cxn>
                <a:cxn ang="0">
                  <a:pos x="T4" y="T5"/>
                </a:cxn>
                <a:cxn ang="0">
                  <a:pos x="T6" y="T7"/>
                </a:cxn>
              </a:cxnLst>
              <a:rect l="0" t="0" r="r" b="b"/>
              <a:pathLst>
                <a:path w="145" h="150">
                  <a:moveTo>
                    <a:pt x="0" y="84"/>
                  </a:moveTo>
                  <a:cubicBezTo>
                    <a:pt x="4" y="123"/>
                    <a:pt x="40" y="150"/>
                    <a:pt x="79" y="145"/>
                  </a:cubicBezTo>
                  <a:cubicBezTo>
                    <a:pt x="118" y="140"/>
                    <a:pt x="145" y="105"/>
                    <a:pt x="140" y="66"/>
                  </a:cubicBezTo>
                  <a:cubicBezTo>
                    <a:pt x="136" y="27"/>
                    <a:pt x="100" y="0"/>
                    <a:pt x="61" y="4"/>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1" name="Freeform 22">
              <a:extLst>
                <a:ext uri="{FF2B5EF4-FFF2-40B4-BE49-F238E27FC236}">
                  <a16:creationId xmlns:a16="http://schemas.microsoft.com/office/drawing/2014/main" id="{76057CA0-A549-4183-83CA-AC01F66EC813}"/>
                </a:ext>
              </a:extLst>
            </p:cNvPr>
            <p:cNvSpPr>
              <a:spLocks/>
            </p:cNvSpPr>
            <p:nvPr/>
          </p:nvSpPr>
          <p:spPr bwMode="auto">
            <a:xfrm>
              <a:off x="4218" y="2690"/>
              <a:ext cx="419" cy="242"/>
            </a:xfrm>
            <a:custGeom>
              <a:avLst/>
              <a:gdLst>
                <a:gd name="T0" fmla="*/ 0 w 104"/>
                <a:gd name="T1" fmla="*/ 12 h 60"/>
                <a:gd name="T2" fmla="*/ 56 w 104"/>
                <a:gd name="T3" fmla="*/ 56 h 60"/>
                <a:gd name="T4" fmla="*/ 100 w 104"/>
                <a:gd name="T5" fmla="*/ 0 h 60"/>
              </a:gdLst>
              <a:ahLst/>
              <a:cxnLst>
                <a:cxn ang="0">
                  <a:pos x="T0" y="T1"/>
                </a:cxn>
                <a:cxn ang="0">
                  <a:pos x="T2" y="T3"/>
                </a:cxn>
                <a:cxn ang="0">
                  <a:pos x="T4" y="T5"/>
                </a:cxn>
              </a:cxnLst>
              <a:rect l="0" t="0" r="r" b="b"/>
              <a:pathLst>
                <a:path w="104" h="60">
                  <a:moveTo>
                    <a:pt x="0" y="12"/>
                  </a:moveTo>
                  <a:cubicBezTo>
                    <a:pt x="3" y="40"/>
                    <a:pt x="29" y="60"/>
                    <a:pt x="56" y="56"/>
                  </a:cubicBezTo>
                  <a:cubicBezTo>
                    <a:pt x="84" y="53"/>
                    <a:pt x="104" y="27"/>
                    <a:pt x="10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2" name="Freeform 23">
              <a:extLst>
                <a:ext uri="{FF2B5EF4-FFF2-40B4-BE49-F238E27FC236}">
                  <a16:creationId xmlns:a16="http://schemas.microsoft.com/office/drawing/2014/main" id="{9B83D13F-58ED-4316-A404-A1BE025034B3}"/>
                </a:ext>
              </a:extLst>
            </p:cNvPr>
            <p:cNvSpPr>
              <a:spLocks/>
            </p:cNvSpPr>
            <p:nvPr/>
          </p:nvSpPr>
          <p:spPr bwMode="auto">
            <a:xfrm>
              <a:off x="3964" y="2283"/>
              <a:ext cx="374" cy="399"/>
            </a:xfrm>
            <a:custGeom>
              <a:avLst/>
              <a:gdLst>
                <a:gd name="T0" fmla="*/ 0 w 93"/>
                <a:gd name="T1" fmla="*/ 68 h 99"/>
                <a:gd name="T2" fmla="*/ 61 w 93"/>
                <a:gd name="T3" fmla="*/ 88 h 99"/>
                <a:gd name="T4" fmla="*/ 81 w 93"/>
                <a:gd name="T5" fmla="*/ 26 h 99"/>
                <a:gd name="T6" fmla="*/ 38 w 93"/>
                <a:gd name="T7" fmla="*/ 1 h 99"/>
              </a:gdLst>
              <a:ahLst/>
              <a:cxnLst>
                <a:cxn ang="0">
                  <a:pos x="T0" y="T1"/>
                </a:cxn>
                <a:cxn ang="0">
                  <a:pos x="T2" y="T3"/>
                </a:cxn>
                <a:cxn ang="0">
                  <a:pos x="T4" y="T5"/>
                </a:cxn>
                <a:cxn ang="0">
                  <a:pos x="T6" y="T7"/>
                </a:cxn>
              </a:cxnLst>
              <a:rect l="0" t="0" r="r" b="b"/>
              <a:pathLst>
                <a:path w="93" h="99">
                  <a:moveTo>
                    <a:pt x="0" y="68"/>
                  </a:moveTo>
                  <a:cubicBezTo>
                    <a:pt x="11" y="90"/>
                    <a:pt x="39" y="99"/>
                    <a:pt x="61" y="88"/>
                  </a:cubicBezTo>
                  <a:cubicBezTo>
                    <a:pt x="84" y="76"/>
                    <a:pt x="93" y="49"/>
                    <a:pt x="81" y="26"/>
                  </a:cubicBezTo>
                  <a:cubicBezTo>
                    <a:pt x="73" y="9"/>
                    <a:pt x="55" y="0"/>
                    <a:pt x="38" y="1"/>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3" name="Freeform 24">
              <a:extLst>
                <a:ext uri="{FF2B5EF4-FFF2-40B4-BE49-F238E27FC236}">
                  <a16:creationId xmlns:a16="http://schemas.microsoft.com/office/drawing/2014/main" id="{448EEBCD-85DE-4A62-8FF5-BFAE6919F4F8}"/>
                </a:ext>
              </a:extLst>
            </p:cNvPr>
            <p:cNvSpPr>
              <a:spLocks/>
            </p:cNvSpPr>
            <p:nvPr/>
          </p:nvSpPr>
          <p:spPr bwMode="auto">
            <a:xfrm>
              <a:off x="3074" y="2815"/>
              <a:ext cx="133" cy="65"/>
            </a:xfrm>
            <a:custGeom>
              <a:avLst/>
              <a:gdLst>
                <a:gd name="T0" fmla="*/ 0 w 33"/>
                <a:gd name="T1" fmla="*/ 0 h 16"/>
                <a:gd name="T2" fmla="*/ 16 w 33"/>
                <a:gd name="T3" fmla="*/ 16 h 16"/>
                <a:gd name="T4" fmla="*/ 16 w 33"/>
                <a:gd name="T5" fmla="*/ 16 h 16"/>
                <a:gd name="T6" fmla="*/ 33 w 33"/>
                <a:gd name="T7" fmla="*/ 0 h 16"/>
              </a:gdLst>
              <a:ahLst/>
              <a:cxnLst>
                <a:cxn ang="0">
                  <a:pos x="T0" y="T1"/>
                </a:cxn>
                <a:cxn ang="0">
                  <a:pos x="T2" y="T3"/>
                </a:cxn>
                <a:cxn ang="0">
                  <a:pos x="T4" y="T5"/>
                </a:cxn>
                <a:cxn ang="0">
                  <a:pos x="T6" y="T7"/>
                </a:cxn>
              </a:cxnLst>
              <a:rect l="0" t="0" r="r" b="b"/>
              <a:pathLst>
                <a:path w="33" h="16">
                  <a:moveTo>
                    <a:pt x="0" y="0"/>
                  </a:moveTo>
                  <a:cubicBezTo>
                    <a:pt x="0" y="9"/>
                    <a:pt x="7" y="16"/>
                    <a:pt x="16" y="16"/>
                  </a:cubicBezTo>
                  <a:cubicBezTo>
                    <a:pt x="16" y="16"/>
                    <a:pt x="16" y="16"/>
                    <a:pt x="16" y="16"/>
                  </a:cubicBezTo>
                  <a:cubicBezTo>
                    <a:pt x="25" y="16"/>
                    <a:pt x="33" y="9"/>
                    <a:pt x="33"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4" name="Freeform 25">
              <a:extLst>
                <a:ext uri="{FF2B5EF4-FFF2-40B4-BE49-F238E27FC236}">
                  <a16:creationId xmlns:a16="http://schemas.microsoft.com/office/drawing/2014/main" id="{EC4B9CDC-0C3F-4008-BC7C-7D31AFFC2508}"/>
                </a:ext>
              </a:extLst>
            </p:cNvPr>
            <p:cNvSpPr>
              <a:spLocks/>
            </p:cNvSpPr>
            <p:nvPr/>
          </p:nvSpPr>
          <p:spPr bwMode="auto">
            <a:xfrm>
              <a:off x="3464" y="2606"/>
              <a:ext cx="403" cy="471"/>
            </a:xfrm>
            <a:custGeom>
              <a:avLst/>
              <a:gdLst>
                <a:gd name="T0" fmla="*/ 100 w 100"/>
                <a:gd name="T1" fmla="*/ 28 h 117"/>
                <a:gd name="T2" fmla="*/ 28 w 100"/>
                <a:gd name="T3" fmla="*/ 17 h 117"/>
                <a:gd name="T4" fmla="*/ 17 w 100"/>
                <a:gd name="T5" fmla="*/ 89 h 117"/>
                <a:gd name="T6" fmla="*/ 89 w 100"/>
                <a:gd name="T7" fmla="*/ 100 h 117"/>
              </a:gdLst>
              <a:ahLst/>
              <a:cxnLst>
                <a:cxn ang="0">
                  <a:pos x="T0" y="T1"/>
                </a:cxn>
                <a:cxn ang="0">
                  <a:pos x="T2" y="T3"/>
                </a:cxn>
                <a:cxn ang="0">
                  <a:pos x="T4" y="T5"/>
                </a:cxn>
                <a:cxn ang="0">
                  <a:pos x="T6" y="T7"/>
                </a:cxn>
              </a:cxnLst>
              <a:rect l="0" t="0" r="r" b="b"/>
              <a:pathLst>
                <a:path w="100" h="117">
                  <a:moveTo>
                    <a:pt x="100" y="28"/>
                  </a:moveTo>
                  <a:cubicBezTo>
                    <a:pt x="83" y="5"/>
                    <a:pt x="51" y="0"/>
                    <a:pt x="28" y="17"/>
                  </a:cubicBezTo>
                  <a:cubicBezTo>
                    <a:pt x="5" y="34"/>
                    <a:pt x="0" y="66"/>
                    <a:pt x="17" y="89"/>
                  </a:cubicBezTo>
                  <a:cubicBezTo>
                    <a:pt x="34" y="112"/>
                    <a:pt x="66" y="117"/>
                    <a:pt x="89" y="10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5" name="Freeform 26">
              <a:extLst>
                <a:ext uri="{FF2B5EF4-FFF2-40B4-BE49-F238E27FC236}">
                  <a16:creationId xmlns:a16="http://schemas.microsoft.com/office/drawing/2014/main" id="{3151E286-173F-4DCB-9724-7EE2841DC2FF}"/>
                </a:ext>
              </a:extLst>
            </p:cNvPr>
            <p:cNvSpPr>
              <a:spLocks/>
            </p:cNvSpPr>
            <p:nvPr/>
          </p:nvSpPr>
          <p:spPr bwMode="auto">
            <a:xfrm>
              <a:off x="3734" y="1719"/>
              <a:ext cx="371" cy="371"/>
            </a:xfrm>
            <a:custGeom>
              <a:avLst/>
              <a:gdLst>
                <a:gd name="T0" fmla="*/ 1 w 92"/>
                <a:gd name="T1" fmla="*/ 92 h 92"/>
                <a:gd name="T2" fmla="*/ 1 w 92"/>
                <a:gd name="T3" fmla="*/ 87 h 92"/>
                <a:gd name="T4" fmla="*/ 0 w 92"/>
                <a:gd name="T5" fmla="*/ 73 h 92"/>
                <a:gd name="T6" fmla="*/ 46 w 92"/>
                <a:gd name="T7" fmla="*/ 0 h 92"/>
                <a:gd name="T8" fmla="*/ 92 w 92"/>
                <a:gd name="T9" fmla="*/ 73 h 92"/>
                <a:gd name="T10" fmla="*/ 91 w 92"/>
                <a:gd name="T11" fmla="*/ 87 h 92"/>
                <a:gd name="T12" fmla="*/ 91 w 92"/>
                <a:gd name="T13" fmla="*/ 92 h 92"/>
                <a:gd name="T14" fmla="*/ 1 w 92"/>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92">
                  <a:moveTo>
                    <a:pt x="1" y="92"/>
                  </a:moveTo>
                  <a:cubicBezTo>
                    <a:pt x="1" y="87"/>
                    <a:pt x="1" y="87"/>
                    <a:pt x="1" y="87"/>
                  </a:cubicBezTo>
                  <a:cubicBezTo>
                    <a:pt x="0" y="82"/>
                    <a:pt x="0" y="77"/>
                    <a:pt x="0" y="73"/>
                  </a:cubicBezTo>
                  <a:cubicBezTo>
                    <a:pt x="0" y="32"/>
                    <a:pt x="20" y="0"/>
                    <a:pt x="46" y="0"/>
                  </a:cubicBezTo>
                  <a:cubicBezTo>
                    <a:pt x="72" y="0"/>
                    <a:pt x="92" y="32"/>
                    <a:pt x="92" y="73"/>
                  </a:cubicBezTo>
                  <a:cubicBezTo>
                    <a:pt x="92" y="77"/>
                    <a:pt x="92" y="82"/>
                    <a:pt x="91" y="87"/>
                  </a:cubicBezTo>
                  <a:cubicBezTo>
                    <a:pt x="91" y="92"/>
                    <a:pt x="91" y="92"/>
                    <a:pt x="91" y="92"/>
                  </a:cubicBezTo>
                  <a:lnTo>
                    <a:pt x="1" y="92"/>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6" name="Freeform 27">
              <a:extLst>
                <a:ext uri="{FF2B5EF4-FFF2-40B4-BE49-F238E27FC236}">
                  <a16:creationId xmlns:a16="http://schemas.microsoft.com/office/drawing/2014/main" id="{2DAE93B6-4C3B-4F10-B530-52FF29B06C4C}"/>
                </a:ext>
              </a:extLst>
            </p:cNvPr>
            <p:cNvSpPr>
              <a:spLocks noEditPoints="1"/>
            </p:cNvSpPr>
            <p:nvPr/>
          </p:nvSpPr>
          <p:spPr bwMode="auto">
            <a:xfrm>
              <a:off x="3710" y="1695"/>
              <a:ext cx="419" cy="419"/>
            </a:xfrm>
            <a:custGeom>
              <a:avLst/>
              <a:gdLst>
                <a:gd name="T0" fmla="*/ 52 w 104"/>
                <a:gd name="T1" fmla="*/ 12 h 104"/>
                <a:gd name="T2" fmla="*/ 92 w 104"/>
                <a:gd name="T3" fmla="*/ 79 h 104"/>
                <a:gd name="T4" fmla="*/ 91 w 104"/>
                <a:gd name="T5" fmla="*/ 92 h 104"/>
                <a:gd name="T6" fmla="*/ 13 w 104"/>
                <a:gd name="T7" fmla="*/ 92 h 104"/>
                <a:gd name="T8" fmla="*/ 12 w 104"/>
                <a:gd name="T9" fmla="*/ 79 h 104"/>
                <a:gd name="T10" fmla="*/ 52 w 104"/>
                <a:gd name="T11" fmla="*/ 12 h 104"/>
                <a:gd name="T12" fmla="*/ 52 w 104"/>
                <a:gd name="T13" fmla="*/ 0 h 104"/>
                <a:gd name="T14" fmla="*/ 0 w 104"/>
                <a:gd name="T15" fmla="*/ 79 h 104"/>
                <a:gd name="T16" fmla="*/ 1 w 104"/>
                <a:gd name="T17" fmla="*/ 94 h 104"/>
                <a:gd name="T18" fmla="*/ 2 w 104"/>
                <a:gd name="T19" fmla="*/ 104 h 104"/>
                <a:gd name="T20" fmla="*/ 13 w 104"/>
                <a:gd name="T21" fmla="*/ 104 h 104"/>
                <a:gd name="T22" fmla="*/ 91 w 104"/>
                <a:gd name="T23" fmla="*/ 104 h 104"/>
                <a:gd name="T24" fmla="*/ 102 w 104"/>
                <a:gd name="T25" fmla="*/ 104 h 104"/>
                <a:gd name="T26" fmla="*/ 103 w 104"/>
                <a:gd name="T27" fmla="*/ 94 h 104"/>
                <a:gd name="T28" fmla="*/ 104 w 104"/>
                <a:gd name="T29" fmla="*/ 79 h 104"/>
                <a:gd name="T30" fmla="*/ 52 w 104"/>
                <a:gd name="T3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104">
                  <a:moveTo>
                    <a:pt x="52" y="12"/>
                  </a:moveTo>
                  <a:cubicBezTo>
                    <a:pt x="74" y="12"/>
                    <a:pt x="92" y="42"/>
                    <a:pt x="92" y="79"/>
                  </a:cubicBezTo>
                  <a:cubicBezTo>
                    <a:pt x="92" y="83"/>
                    <a:pt x="92" y="88"/>
                    <a:pt x="91" y="92"/>
                  </a:cubicBezTo>
                  <a:cubicBezTo>
                    <a:pt x="13" y="92"/>
                    <a:pt x="13" y="92"/>
                    <a:pt x="13" y="92"/>
                  </a:cubicBezTo>
                  <a:cubicBezTo>
                    <a:pt x="12" y="88"/>
                    <a:pt x="12" y="83"/>
                    <a:pt x="12" y="79"/>
                  </a:cubicBezTo>
                  <a:cubicBezTo>
                    <a:pt x="12" y="42"/>
                    <a:pt x="30" y="12"/>
                    <a:pt x="52" y="12"/>
                  </a:cubicBezTo>
                  <a:moveTo>
                    <a:pt x="52" y="0"/>
                  </a:moveTo>
                  <a:cubicBezTo>
                    <a:pt x="23" y="0"/>
                    <a:pt x="0" y="34"/>
                    <a:pt x="0" y="79"/>
                  </a:cubicBezTo>
                  <a:cubicBezTo>
                    <a:pt x="0" y="84"/>
                    <a:pt x="0" y="89"/>
                    <a:pt x="1" y="94"/>
                  </a:cubicBezTo>
                  <a:cubicBezTo>
                    <a:pt x="2" y="104"/>
                    <a:pt x="2" y="104"/>
                    <a:pt x="2" y="104"/>
                  </a:cubicBezTo>
                  <a:cubicBezTo>
                    <a:pt x="13" y="104"/>
                    <a:pt x="13" y="104"/>
                    <a:pt x="13" y="104"/>
                  </a:cubicBezTo>
                  <a:cubicBezTo>
                    <a:pt x="91" y="104"/>
                    <a:pt x="91" y="104"/>
                    <a:pt x="91" y="104"/>
                  </a:cubicBezTo>
                  <a:cubicBezTo>
                    <a:pt x="102" y="104"/>
                    <a:pt x="102" y="104"/>
                    <a:pt x="102" y="104"/>
                  </a:cubicBezTo>
                  <a:cubicBezTo>
                    <a:pt x="103" y="94"/>
                    <a:pt x="103" y="94"/>
                    <a:pt x="103" y="94"/>
                  </a:cubicBezTo>
                  <a:cubicBezTo>
                    <a:pt x="104" y="89"/>
                    <a:pt x="104" y="84"/>
                    <a:pt x="104" y="79"/>
                  </a:cubicBezTo>
                  <a:cubicBezTo>
                    <a:pt x="104" y="34"/>
                    <a:pt x="81"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7" name="Freeform 28">
              <a:extLst>
                <a:ext uri="{FF2B5EF4-FFF2-40B4-BE49-F238E27FC236}">
                  <a16:creationId xmlns:a16="http://schemas.microsoft.com/office/drawing/2014/main" id="{A9035BEB-8119-4A3E-A220-6513E258AB71}"/>
                </a:ext>
              </a:extLst>
            </p:cNvPr>
            <p:cNvSpPr>
              <a:spLocks/>
            </p:cNvSpPr>
            <p:nvPr/>
          </p:nvSpPr>
          <p:spPr bwMode="auto">
            <a:xfrm>
              <a:off x="3323" y="1070"/>
              <a:ext cx="472" cy="911"/>
            </a:xfrm>
            <a:custGeom>
              <a:avLst/>
              <a:gdLst>
                <a:gd name="T0" fmla="*/ 3 w 117"/>
                <a:gd name="T1" fmla="*/ 226 h 226"/>
                <a:gd name="T2" fmla="*/ 3 w 117"/>
                <a:gd name="T3" fmla="*/ 221 h 226"/>
                <a:gd name="T4" fmla="*/ 11 w 117"/>
                <a:gd name="T5" fmla="*/ 164 h 226"/>
                <a:gd name="T6" fmla="*/ 16 w 117"/>
                <a:gd name="T7" fmla="*/ 159 h 226"/>
                <a:gd name="T8" fmla="*/ 17 w 117"/>
                <a:gd name="T9" fmla="*/ 159 h 226"/>
                <a:gd name="T10" fmla="*/ 104 w 117"/>
                <a:gd name="T11" fmla="*/ 17 h 226"/>
                <a:gd name="T12" fmla="*/ 104 w 117"/>
                <a:gd name="T13" fmla="*/ 15 h 226"/>
                <a:gd name="T14" fmla="*/ 104 w 117"/>
                <a:gd name="T15" fmla="*/ 15 h 226"/>
                <a:gd name="T16" fmla="*/ 104 w 117"/>
                <a:gd name="T17" fmla="*/ 12 h 226"/>
                <a:gd name="T18" fmla="*/ 104 w 117"/>
                <a:gd name="T19" fmla="*/ 8 h 226"/>
                <a:gd name="T20" fmla="*/ 110 w 117"/>
                <a:gd name="T21" fmla="*/ 0 h 226"/>
                <a:gd name="T22" fmla="*/ 116 w 117"/>
                <a:gd name="T23" fmla="*/ 7 h 226"/>
                <a:gd name="T24" fmla="*/ 116 w 117"/>
                <a:gd name="T25" fmla="*/ 9 h 226"/>
                <a:gd name="T26" fmla="*/ 117 w 117"/>
                <a:gd name="T27" fmla="*/ 9 h 226"/>
                <a:gd name="T28" fmla="*/ 117 w 117"/>
                <a:gd name="T29" fmla="*/ 226 h 226"/>
                <a:gd name="T30" fmla="*/ 3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3" y="226"/>
                  </a:moveTo>
                  <a:cubicBezTo>
                    <a:pt x="3" y="221"/>
                    <a:pt x="3" y="221"/>
                    <a:pt x="3" y="221"/>
                  </a:cubicBezTo>
                  <a:cubicBezTo>
                    <a:pt x="2" y="210"/>
                    <a:pt x="0" y="174"/>
                    <a:pt x="11" y="164"/>
                  </a:cubicBezTo>
                  <a:cubicBezTo>
                    <a:pt x="13" y="163"/>
                    <a:pt x="16" y="159"/>
                    <a:pt x="16" y="159"/>
                  </a:cubicBezTo>
                  <a:cubicBezTo>
                    <a:pt x="17" y="159"/>
                    <a:pt x="17" y="159"/>
                    <a:pt x="17" y="159"/>
                  </a:cubicBezTo>
                  <a:cubicBezTo>
                    <a:pt x="70" y="127"/>
                    <a:pt x="101" y="77"/>
                    <a:pt x="104" y="17"/>
                  </a:cubicBezTo>
                  <a:cubicBezTo>
                    <a:pt x="104" y="16"/>
                    <a:pt x="104" y="16"/>
                    <a:pt x="104" y="15"/>
                  </a:cubicBezTo>
                  <a:cubicBezTo>
                    <a:pt x="104" y="15"/>
                    <a:pt x="104" y="15"/>
                    <a:pt x="104" y="15"/>
                  </a:cubicBezTo>
                  <a:cubicBezTo>
                    <a:pt x="104" y="15"/>
                    <a:pt x="104" y="13"/>
                    <a:pt x="104" y="12"/>
                  </a:cubicBezTo>
                  <a:cubicBezTo>
                    <a:pt x="104" y="11"/>
                    <a:pt x="104" y="9"/>
                    <a:pt x="104" y="8"/>
                  </a:cubicBezTo>
                  <a:cubicBezTo>
                    <a:pt x="104" y="3"/>
                    <a:pt x="106" y="0"/>
                    <a:pt x="110" y="0"/>
                  </a:cubicBezTo>
                  <a:cubicBezTo>
                    <a:pt x="110" y="0"/>
                    <a:pt x="116" y="0"/>
                    <a:pt x="116" y="7"/>
                  </a:cubicBezTo>
                  <a:cubicBezTo>
                    <a:pt x="116" y="8"/>
                    <a:pt x="116" y="8"/>
                    <a:pt x="116" y="9"/>
                  </a:cubicBezTo>
                  <a:cubicBezTo>
                    <a:pt x="117" y="9"/>
                    <a:pt x="117" y="9"/>
                    <a:pt x="117" y="9"/>
                  </a:cubicBezTo>
                  <a:cubicBezTo>
                    <a:pt x="117" y="226"/>
                    <a:pt x="117" y="226"/>
                    <a:pt x="117" y="226"/>
                  </a:cubicBezTo>
                  <a:lnTo>
                    <a:pt x="3"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8" name="Freeform 29">
              <a:extLst>
                <a:ext uri="{FF2B5EF4-FFF2-40B4-BE49-F238E27FC236}">
                  <a16:creationId xmlns:a16="http://schemas.microsoft.com/office/drawing/2014/main" id="{91933E97-DEB9-44E0-AD4B-21BF51941414}"/>
                </a:ext>
              </a:extLst>
            </p:cNvPr>
            <p:cNvSpPr>
              <a:spLocks noEditPoints="1"/>
            </p:cNvSpPr>
            <p:nvPr/>
          </p:nvSpPr>
          <p:spPr bwMode="auto">
            <a:xfrm>
              <a:off x="3303" y="1046"/>
              <a:ext cx="516" cy="959"/>
            </a:xfrm>
            <a:custGeom>
              <a:avLst/>
              <a:gdLst>
                <a:gd name="T0" fmla="*/ 115 w 128"/>
                <a:gd name="T1" fmla="*/ 12 h 238"/>
                <a:gd name="T2" fmla="*/ 115 w 128"/>
                <a:gd name="T3" fmla="*/ 13 h 238"/>
                <a:gd name="T4" fmla="*/ 115 w 128"/>
                <a:gd name="T5" fmla="*/ 18 h 238"/>
                <a:gd name="T6" fmla="*/ 115 w 128"/>
                <a:gd name="T7" fmla="*/ 19 h 238"/>
                <a:gd name="T8" fmla="*/ 115 w 128"/>
                <a:gd name="T9" fmla="*/ 12 h 238"/>
                <a:gd name="T10" fmla="*/ 116 w 128"/>
                <a:gd name="T11" fmla="*/ 15 h 238"/>
                <a:gd name="T12" fmla="*/ 116 w 128"/>
                <a:gd name="T13" fmla="*/ 226 h 238"/>
                <a:gd name="T14" fmla="*/ 14 w 128"/>
                <a:gd name="T15" fmla="*/ 226 h 238"/>
                <a:gd name="T16" fmla="*/ 20 w 128"/>
                <a:gd name="T17" fmla="*/ 174 h 238"/>
                <a:gd name="T18" fmla="*/ 25 w 128"/>
                <a:gd name="T19" fmla="*/ 170 h 238"/>
                <a:gd name="T20" fmla="*/ 115 w 128"/>
                <a:gd name="T21" fmla="*/ 18 h 238"/>
                <a:gd name="T22" fmla="*/ 116 w 128"/>
                <a:gd name="T23" fmla="*/ 15 h 238"/>
                <a:gd name="T24" fmla="*/ 115 w 128"/>
                <a:gd name="T25" fmla="*/ 19 h 238"/>
                <a:gd name="T26" fmla="*/ 115 w 128"/>
                <a:gd name="T27" fmla="*/ 22 h 238"/>
                <a:gd name="T28" fmla="*/ 115 w 128"/>
                <a:gd name="T29" fmla="*/ 21 h 238"/>
                <a:gd name="T30" fmla="*/ 115 w 128"/>
                <a:gd name="T31" fmla="*/ 19 h 238"/>
                <a:gd name="T32" fmla="*/ 115 w 128"/>
                <a:gd name="T33" fmla="*/ 0 h 238"/>
                <a:gd name="T34" fmla="*/ 103 w 128"/>
                <a:gd name="T35" fmla="*/ 14 h 238"/>
                <a:gd name="T36" fmla="*/ 103 w 128"/>
                <a:gd name="T37" fmla="*/ 18 h 238"/>
                <a:gd name="T38" fmla="*/ 103 w 128"/>
                <a:gd name="T39" fmla="*/ 20 h 238"/>
                <a:gd name="T40" fmla="*/ 103 w 128"/>
                <a:gd name="T41" fmla="*/ 21 h 238"/>
                <a:gd name="T42" fmla="*/ 103 w 128"/>
                <a:gd name="T43" fmla="*/ 22 h 238"/>
                <a:gd name="T44" fmla="*/ 103 w 128"/>
                <a:gd name="T45" fmla="*/ 23 h 238"/>
                <a:gd name="T46" fmla="*/ 19 w 128"/>
                <a:gd name="T47" fmla="*/ 160 h 238"/>
                <a:gd name="T48" fmla="*/ 18 w 128"/>
                <a:gd name="T49" fmla="*/ 160 h 238"/>
                <a:gd name="T50" fmla="*/ 17 w 128"/>
                <a:gd name="T51" fmla="*/ 161 h 238"/>
                <a:gd name="T52" fmla="*/ 12 w 128"/>
                <a:gd name="T53" fmla="*/ 166 h 238"/>
                <a:gd name="T54" fmla="*/ 2 w 128"/>
                <a:gd name="T55" fmla="*/ 227 h 238"/>
                <a:gd name="T56" fmla="*/ 2 w 128"/>
                <a:gd name="T57" fmla="*/ 238 h 238"/>
                <a:gd name="T58" fmla="*/ 14 w 128"/>
                <a:gd name="T59" fmla="*/ 238 h 238"/>
                <a:gd name="T60" fmla="*/ 116 w 128"/>
                <a:gd name="T61" fmla="*/ 238 h 238"/>
                <a:gd name="T62" fmla="*/ 128 w 128"/>
                <a:gd name="T63" fmla="*/ 238 h 238"/>
                <a:gd name="T64" fmla="*/ 128 w 128"/>
                <a:gd name="T65" fmla="*/ 226 h 238"/>
                <a:gd name="T66" fmla="*/ 128 w 128"/>
                <a:gd name="T67" fmla="*/ 15 h 238"/>
                <a:gd name="T68" fmla="*/ 127 w 128"/>
                <a:gd name="T69" fmla="*/ 15 h 238"/>
                <a:gd name="T70" fmla="*/ 127 w 128"/>
                <a:gd name="T71" fmla="*/ 13 h 238"/>
                <a:gd name="T72" fmla="*/ 115 w 128"/>
                <a:gd name="T7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238">
                  <a:moveTo>
                    <a:pt x="115" y="12"/>
                  </a:moveTo>
                  <a:cubicBezTo>
                    <a:pt x="115" y="12"/>
                    <a:pt x="115" y="13"/>
                    <a:pt x="115" y="13"/>
                  </a:cubicBezTo>
                  <a:cubicBezTo>
                    <a:pt x="115" y="15"/>
                    <a:pt x="115" y="17"/>
                    <a:pt x="115" y="18"/>
                  </a:cubicBezTo>
                  <a:cubicBezTo>
                    <a:pt x="115" y="19"/>
                    <a:pt x="115" y="19"/>
                    <a:pt x="115" y="19"/>
                  </a:cubicBezTo>
                  <a:cubicBezTo>
                    <a:pt x="115" y="16"/>
                    <a:pt x="115" y="12"/>
                    <a:pt x="115" y="12"/>
                  </a:cubicBezTo>
                  <a:moveTo>
                    <a:pt x="116" y="15"/>
                  </a:moveTo>
                  <a:cubicBezTo>
                    <a:pt x="116" y="39"/>
                    <a:pt x="116" y="226"/>
                    <a:pt x="116" y="226"/>
                  </a:cubicBezTo>
                  <a:cubicBezTo>
                    <a:pt x="14" y="226"/>
                    <a:pt x="14" y="226"/>
                    <a:pt x="14" y="226"/>
                  </a:cubicBezTo>
                  <a:cubicBezTo>
                    <a:pt x="14" y="226"/>
                    <a:pt x="10" y="183"/>
                    <a:pt x="20" y="174"/>
                  </a:cubicBezTo>
                  <a:cubicBezTo>
                    <a:pt x="22" y="173"/>
                    <a:pt x="23" y="172"/>
                    <a:pt x="25" y="170"/>
                  </a:cubicBezTo>
                  <a:cubicBezTo>
                    <a:pt x="77" y="139"/>
                    <a:pt x="113" y="87"/>
                    <a:pt x="115" y="18"/>
                  </a:cubicBezTo>
                  <a:cubicBezTo>
                    <a:pt x="115" y="16"/>
                    <a:pt x="116" y="18"/>
                    <a:pt x="116" y="15"/>
                  </a:cubicBezTo>
                  <a:moveTo>
                    <a:pt x="115" y="19"/>
                  </a:moveTo>
                  <a:cubicBezTo>
                    <a:pt x="115" y="20"/>
                    <a:pt x="115" y="22"/>
                    <a:pt x="115" y="22"/>
                  </a:cubicBezTo>
                  <a:cubicBezTo>
                    <a:pt x="115" y="22"/>
                    <a:pt x="115" y="21"/>
                    <a:pt x="115" y="21"/>
                  </a:cubicBezTo>
                  <a:cubicBezTo>
                    <a:pt x="115" y="20"/>
                    <a:pt x="115" y="19"/>
                    <a:pt x="115" y="19"/>
                  </a:cubicBezTo>
                  <a:moveTo>
                    <a:pt x="115" y="0"/>
                  </a:moveTo>
                  <a:cubicBezTo>
                    <a:pt x="114" y="0"/>
                    <a:pt x="103" y="1"/>
                    <a:pt x="103" y="14"/>
                  </a:cubicBezTo>
                  <a:cubicBezTo>
                    <a:pt x="103" y="15"/>
                    <a:pt x="103" y="17"/>
                    <a:pt x="103" y="18"/>
                  </a:cubicBezTo>
                  <a:cubicBezTo>
                    <a:pt x="103" y="18"/>
                    <a:pt x="103" y="19"/>
                    <a:pt x="103" y="20"/>
                  </a:cubicBezTo>
                  <a:cubicBezTo>
                    <a:pt x="103" y="21"/>
                    <a:pt x="103" y="21"/>
                    <a:pt x="103" y="21"/>
                  </a:cubicBezTo>
                  <a:cubicBezTo>
                    <a:pt x="103" y="22"/>
                    <a:pt x="103" y="22"/>
                    <a:pt x="103" y="22"/>
                  </a:cubicBezTo>
                  <a:cubicBezTo>
                    <a:pt x="103" y="22"/>
                    <a:pt x="103" y="22"/>
                    <a:pt x="103" y="23"/>
                  </a:cubicBezTo>
                  <a:cubicBezTo>
                    <a:pt x="100" y="81"/>
                    <a:pt x="70" y="129"/>
                    <a:pt x="19" y="160"/>
                  </a:cubicBezTo>
                  <a:cubicBezTo>
                    <a:pt x="18" y="160"/>
                    <a:pt x="18" y="160"/>
                    <a:pt x="18" y="160"/>
                  </a:cubicBezTo>
                  <a:cubicBezTo>
                    <a:pt x="17" y="161"/>
                    <a:pt x="17" y="161"/>
                    <a:pt x="17" y="161"/>
                  </a:cubicBezTo>
                  <a:cubicBezTo>
                    <a:pt x="15" y="163"/>
                    <a:pt x="14" y="164"/>
                    <a:pt x="12" y="166"/>
                  </a:cubicBezTo>
                  <a:cubicBezTo>
                    <a:pt x="0" y="177"/>
                    <a:pt x="0" y="209"/>
                    <a:pt x="2" y="227"/>
                  </a:cubicBezTo>
                  <a:cubicBezTo>
                    <a:pt x="2" y="238"/>
                    <a:pt x="2" y="238"/>
                    <a:pt x="2" y="238"/>
                  </a:cubicBezTo>
                  <a:cubicBezTo>
                    <a:pt x="14" y="238"/>
                    <a:pt x="14" y="238"/>
                    <a:pt x="14" y="238"/>
                  </a:cubicBezTo>
                  <a:cubicBezTo>
                    <a:pt x="116" y="238"/>
                    <a:pt x="116" y="238"/>
                    <a:pt x="116" y="238"/>
                  </a:cubicBezTo>
                  <a:cubicBezTo>
                    <a:pt x="128" y="238"/>
                    <a:pt x="128" y="238"/>
                    <a:pt x="128" y="238"/>
                  </a:cubicBezTo>
                  <a:cubicBezTo>
                    <a:pt x="128" y="226"/>
                    <a:pt x="128" y="226"/>
                    <a:pt x="128" y="226"/>
                  </a:cubicBezTo>
                  <a:cubicBezTo>
                    <a:pt x="128" y="15"/>
                    <a:pt x="128" y="15"/>
                    <a:pt x="128" y="15"/>
                  </a:cubicBezTo>
                  <a:cubicBezTo>
                    <a:pt x="127" y="15"/>
                    <a:pt x="127" y="15"/>
                    <a:pt x="127" y="15"/>
                  </a:cubicBezTo>
                  <a:cubicBezTo>
                    <a:pt x="127" y="14"/>
                    <a:pt x="127" y="14"/>
                    <a:pt x="127" y="13"/>
                  </a:cubicBezTo>
                  <a:cubicBezTo>
                    <a:pt x="127" y="8"/>
                    <a:pt x="124" y="0"/>
                    <a:pt x="11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9" name="Freeform 30">
              <a:extLst>
                <a:ext uri="{FF2B5EF4-FFF2-40B4-BE49-F238E27FC236}">
                  <a16:creationId xmlns:a16="http://schemas.microsoft.com/office/drawing/2014/main" id="{48B9DABB-B929-43E2-8576-AFDFBD046650}"/>
                </a:ext>
              </a:extLst>
            </p:cNvPr>
            <p:cNvSpPr>
              <a:spLocks/>
            </p:cNvSpPr>
            <p:nvPr/>
          </p:nvSpPr>
          <p:spPr bwMode="auto">
            <a:xfrm>
              <a:off x="4044" y="1070"/>
              <a:ext cx="472" cy="911"/>
            </a:xfrm>
            <a:custGeom>
              <a:avLst/>
              <a:gdLst>
                <a:gd name="T0" fmla="*/ 0 w 117"/>
                <a:gd name="T1" fmla="*/ 226 h 226"/>
                <a:gd name="T2" fmla="*/ 0 w 117"/>
                <a:gd name="T3" fmla="*/ 9 h 226"/>
                <a:gd name="T4" fmla="*/ 1 w 117"/>
                <a:gd name="T5" fmla="*/ 9 h 226"/>
                <a:gd name="T6" fmla="*/ 1 w 117"/>
                <a:gd name="T7" fmla="*/ 7 h 226"/>
                <a:gd name="T8" fmla="*/ 7 w 117"/>
                <a:gd name="T9" fmla="*/ 0 h 226"/>
                <a:gd name="T10" fmla="*/ 13 w 117"/>
                <a:gd name="T11" fmla="*/ 8 h 226"/>
                <a:gd name="T12" fmla="*/ 13 w 117"/>
                <a:gd name="T13" fmla="*/ 12 h 226"/>
                <a:gd name="T14" fmla="*/ 13 w 117"/>
                <a:gd name="T15" fmla="*/ 15 h 226"/>
                <a:gd name="T16" fmla="*/ 13 w 117"/>
                <a:gd name="T17" fmla="*/ 15 h 226"/>
                <a:gd name="T18" fmla="*/ 13 w 117"/>
                <a:gd name="T19" fmla="*/ 17 h 226"/>
                <a:gd name="T20" fmla="*/ 100 w 117"/>
                <a:gd name="T21" fmla="*/ 159 h 226"/>
                <a:gd name="T22" fmla="*/ 101 w 117"/>
                <a:gd name="T23" fmla="*/ 159 h 226"/>
                <a:gd name="T24" fmla="*/ 106 w 117"/>
                <a:gd name="T25" fmla="*/ 164 h 226"/>
                <a:gd name="T26" fmla="*/ 114 w 117"/>
                <a:gd name="T27" fmla="*/ 221 h 226"/>
                <a:gd name="T28" fmla="*/ 114 w 117"/>
                <a:gd name="T29" fmla="*/ 226 h 226"/>
                <a:gd name="T30" fmla="*/ 0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0" y="226"/>
                  </a:moveTo>
                  <a:cubicBezTo>
                    <a:pt x="0" y="9"/>
                    <a:pt x="0" y="9"/>
                    <a:pt x="0" y="9"/>
                  </a:cubicBezTo>
                  <a:cubicBezTo>
                    <a:pt x="1" y="9"/>
                    <a:pt x="1" y="9"/>
                    <a:pt x="1" y="9"/>
                  </a:cubicBezTo>
                  <a:cubicBezTo>
                    <a:pt x="1" y="8"/>
                    <a:pt x="1" y="8"/>
                    <a:pt x="1" y="7"/>
                  </a:cubicBezTo>
                  <a:cubicBezTo>
                    <a:pt x="1" y="0"/>
                    <a:pt x="7" y="0"/>
                    <a:pt x="7" y="0"/>
                  </a:cubicBezTo>
                  <a:cubicBezTo>
                    <a:pt x="11" y="0"/>
                    <a:pt x="13" y="3"/>
                    <a:pt x="13" y="8"/>
                  </a:cubicBezTo>
                  <a:cubicBezTo>
                    <a:pt x="13" y="9"/>
                    <a:pt x="13" y="11"/>
                    <a:pt x="13" y="12"/>
                  </a:cubicBezTo>
                  <a:cubicBezTo>
                    <a:pt x="13" y="13"/>
                    <a:pt x="13" y="15"/>
                    <a:pt x="13" y="15"/>
                  </a:cubicBezTo>
                  <a:cubicBezTo>
                    <a:pt x="13" y="15"/>
                    <a:pt x="13" y="15"/>
                    <a:pt x="13" y="15"/>
                  </a:cubicBezTo>
                  <a:cubicBezTo>
                    <a:pt x="13" y="16"/>
                    <a:pt x="13" y="16"/>
                    <a:pt x="13" y="17"/>
                  </a:cubicBezTo>
                  <a:cubicBezTo>
                    <a:pt x="16" y="77"/>
                    <a:pt x="47" y="127"/>
                    <a:pt x="100" y="159"/>
                  </a:cubicBezTo>
                  <a:cubicBezTo>
                    <a:pt x="101" y="159"/>
                    <a:pt x="101" y="159"/>
                    <a:pt x="101" y="159"/>
                  </a:cubicBezTo>
                  <a:cubicBezTo>
                    <a:pt x="106" y="164"/>
                    <a:pt x="106" y="164"/>
                    <a:pt x="106" y="164"/>
                  </a:cubicBezTo>
                  <a:cubicBezTo>
                    <a:pt x="117" y="174"/>
                    <a:pt x="115" y="210"/>
                    <a:pt x="114" y="221"/>
                  </a:cubicBezTo>
                  <a:cubicBezTo>
                    <a:pt x="114" y="226"/>
                    <a:pt x="114" y="226"/>
                    <a:pt x="114" y="226"/>
                  </a:cubicBezTo>
                  <a:lnTo>
                    <a:pt x="0"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0" name="Freeform 31">
              <a:extLst>
                <a:ext uri="{FF2B5EF4-FFF2-40B4-BE49-F238E27FC236}">
                  <a16:creationId xmlns:a16="http://schemas.microsoft.com/office/drawing/2014/main" id="{28A0DABD-CFE2-491D-BF39-E440882900A7}"/>
                </a:ext>
              </a:extLst>
            </p:cNvPr>
            <p:cNvSpPr>
              <a:spLocks noEditPoints="1"/>
            </p:cNvSpPr>
            <p:nvPr/>
          </p:nvSpPr>
          <p:spPr bwMode="auto">
            <a:xfrm>
              <a:off x="4020" y="1046"/>
              <a:ext cx="516" cy="959"/>
            </a:xfrm>
            <a:custGeom>
              <a:avLst/>
              <a:gdLst>
                <a:gd name="T0" fmla="*/ 13 w 128"/>
                <a:gd name="T1" fmla="*/ 12 h 238"/>
                <a:gd name="T2" fmla="*/ 13 w 128"/>
                <a:gd name="T3" fmla="*/ 19 h 238"/>
                <a:gd name="T4" fmla="*/ 13 w 128"/>
                <a:gd name="T5" fmla="*/ 18 h 238"/>
                <a:gd name="T6" fmla="*/ 13 w 128"/>
                <a:gd name="T7" fmla="*/ 13 h 238"/>
                <a:gd name="T8" fmla="*/ 13 w 128"/>
                <a:gd name="T9" fmla="*/ 12 h 238"/>
                <a:gd name="T10" fmla="*/ 12 w 128"/>
                <a:gd name="T11" fmla="*/ 15 h 238"/>
                <a:gd name="T12" fmla="*/ 13 w 128"/>
                <a:gd name="T13" fmla="*/ 18 h 238"/>
                <a:gd name="T14" fmla="*/ 103 w 128"/>
                <a:gd name="T15" fmla="*/ 170 h 238"/>
                <a:gd name="T16" fmla="*/ 108 w 128"/>
                <a:gd name="T17" fmla="*/ 174 h 238"/>
                <a:gd name="T18" fmla="*/ 114 w 128"/>
                <a:gd name="T19" fmla="*/ 226 h 238"/>
                <a:gd name="T20" fmla="*/ 12 w 128"/>
                <a:gd name="T21" fmla="*/ 226 h 238"/>
                <a:gd name="T22" fmla="*/ 12 w 128"/>
                <a:gd name="T23" fmla="*/ 15 h 238"/>
                <a:gd name="T24" fmla="*/ 13 w 128"/>
                <a:gd name="T25" fmla="*/ 19 h 238"/>
                <a:gd name="T26" fmla="*/ 13 w 128"/>
                <a:gd name="T27" fmla="*/ 21 h 238"/>
                <a:gd name="T28" fmla="*/ 13 w 128"/>
                <a:gd name="T29" fmla="*/ 22 h 238"/>
                <a:gd name="T30" fmla="*/ 13 w 128"/>
                <a:gd name="T31" fmla="*/ 19 h 238"/>
                <a:gd name="T32" fmla="*/ 8 w 128"/>
                <a:gd name="T33" fmla="*/ 0 h 238"/>
                <a:gd name="T34" fmla="*/ 5 w 128"/>
                <a:gd name="T35" fmla="*/ 4 h 238"/>
                <a:gd name="T36" fmla="*/ 1 w 128"/>
                <a:gd name="T37" fmla="*/ 13 h 238"/>
                <a:gd name="T38" fmla="*/ 1 w 128"/>
                <a:gd name="T39" fmla="*/ 15 h 238"/>
                <a:gd name="T40" fmla="*/ 0 w 128"/>
                <a:gd name="T41" fmla="*/ 15 h 238"/>
                <a:gd name="T42" fmla="*/ 0 w 128"/>
                <a:gd name="T43" fmla="*/ 226 h 238"/>
                <a:gd name="T44" fmla="*/ 0 w 128"/>
                <a:gd name="T45" fmla="*/ 238 h 238"/>
                <a:gd name="T46" fmla="*/ 12 w 128"/>
                <a:gd name="T47" fmla="*/ 238 h 238"/>
                <a:gd name="T48" fmla="*/ 114 w 128"/>
                <a:gd name="T49" fmla="*/ 238 h 238"/>
                <a:gd name="T50" fmla="*/ 126 w 128"/>
                <a:gd name="T51" fmla="*/ 238 h 238"/>
                <a:gd name="T52" fmla="*/ 126 w 128"/>
                <a:gd name="T53" fmla="*/ 227 h 238"/>
                <a:gd name="T54" fmla="*/ 116 w 128"/>
                <a:gd name="T55" fmla="*/ 166 h 238"/>
                <a:gd name="T56" fmla="*/ 115 w 128"/>
                <a:gd name="T57" fmla="*/ 164 h 238"/>
                <a:gd name="T58" fmla="*/ 111 w 128"/>
                <a:gd name="T59" fmla="*/ 161 h 238"/>
                <a:gd name="T60" fmla="*/ 110 w 128"/>
                <a:gd name="T61" fmla="*/ 160 h 238"/>
                <a:gd name="T62" fmla="*/ 109 w 128"/>
                <a:gd name="T63" fmla="*/ 160 h 238"/>
                <a:gd name="T64" fmla="*/ 25 w 128"/>
                <a:gd name="T65" fmla="*/ 23 h 238"/>
                <a:gd name="T66" fmla="*/ 25 w 128"/>
                <a:gd name="T67" fmla="*/ 22 h 238"/>
                <a:gd name="T68" fmla="*/ 25 w 128"/>
                <a:gd name="T69" fmla="*/ 21 h 238"/>
                <a:gd name="T70" fmla="*/ 25 w 128"/>
                <a:gd name="T71" fmla="*/ 20 h 238"/>
                <a:gd name="T72" fmla="*/ 25 w 128"/>
                <a:gd name="T73" fmla="*/ 18 h 238"/>
                <a:gd name="T74" fmla="*/ 25 w 128"/>
                <a:gd name="T75" fmla="*/ 14 h 238"/>
                <a:gd name="T76" fmla="*/ 13 w 128"/>
                <a:gd name="T77" fmla="*/ 0 h 238"/>
                <a:gd name="T78" fmla="*/ 8 w 128"/>
                <a:gd name="T79"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238">
                  <a:moveTo>
                    <a:pt x="13" y="12"/>
                  </a:moveTo>
                  <a:cubicBezTo>
                    <a:pt x="13" y="12"/>
                    <a:pt x="13" y="16"/>
                    <a:pt x="13" y="19"/>
                  </a:cubicBezTo>
                  <a:cubicBezTo>
                    <a:pt x="13" y="19"/>
                    <a:pt x="13" y="19"/>
                    <a:pt x="13" y="18"/>
                  </a:cubicBezTo>
                  <a:cubicBezTo>
                    <a:pt x="13" y="17"/>
                    <a:pt x="13" y="15"/>
                    <a:pt x="13" y="13"/>
                  </a:cubicBezTo>
                  <a:cubicBezTo>
                    <a:pt x="13" y="13"/>
                    <a:pt x="13" y="12"/>
                    <a:pt x="13" y="12"/>
                  </a:cubicBezTo>
                  <a:moveTo>
                    <a:pt x="12" y="15"/>
                  </a:moveTo>
                  <a:cubicBezTo>
                    <a:pt x="12" y="18"/>
                    <a:pt x="13" y="16"/>
                    <a:pt x="13" y="18"/>
                  </a:cubicBezTo>
                  <a:cubicBezTo>
                    <a:pt x="15" y="87"/>
                    <a:pt x="51" y="139"/>
                    <a:pt x="103" y="170"/>
                  </a:cubicBezTo>
                  <a:cubicBezTo>
                    <a:pt x="105" y="172"/>
                    <a:pt x="106" y="173"/>
                    <a:pt x="108" y="174"/>
                  </a:cubicBezTo>
                  <a:cubicBezTo>
                    <a:pt x="118" y="183"/>
                    <a:pt x="114" y="226"/>
                    <a:pt x="114" y="226"/>
                  </a:cubicBezTo>
                  <a:cubicBezTo>
                    <a:pt x="12" y="226"/>
                    <a:pt x="12" y="226"/>
                    <a:pt x="12" y="226"/>
                  </a:cubicBezTo>
                  <a:cubicBezTo>
                    <a:pt x="12" y="226"/>
                    <a:pt x="12" y="39"/>
                    <a:pt x="12" y="15"/>
                  </a:cubicBezTo>
                  <a:moveTo>
                    <a:pt x="13" y="19"/>
                  </a:moveTo>
                  <a:cubicBezTo>
                    <a:pt x="13" y="19"/>
                    <a:pt x="13" y="20"/>
                    <a:pt x="13" y="21"/>
                  </a:cubicBezTo>
                  <a:cubicBezTo>
                    <a:pt x="13" y="21"/>
                    <a:pt x="13" y="22"/>
                    <a:pt x="13" y="22"/>
                  </a:cubicBezTo>
                  <a:cubicBezTo>
                    <a:pt x="13" y="22"/>
                    <a:pt x="13" y="20"/>
                    <a:pt x="13" y="19"/>
                  </a:cubicBezTo>
                  <a:moveTo>
                    <a:pt x="8" y="0"/>
                  </a:moveTo>
                  <a:cubicBezTo>
                    <a:pt x="5" y="4"/>
                    <a:pt x="5" y="4"/>
                    <a:pt x="5" y="4"/>
                  </a:cubicBezTo>
                  <a:cubicBezTo>
                    <a:pt x="1" y="7"/>
                    <a:pt x="1" y="12"/>
                    <a:pt x="1" y="13"/>
                  </a:cubicBezTo>
                  <a:cubicBezTo>
                    <a:pt x="1" y="14"/>
                    <a:pt x="1" y="14"/>
                    <a:pt x="1" y="15"/>
                  </a:cubicBezTo>
                  <a:cubicBezTo>
                    <a:pt x="0" y="15"/>
                    <a:pt x="0" y="15"/>
                    <a:pt x="0" y="15"/>
                  </a:cubicBezTo>
                  <a:cubicBezTo>
                    <a:pt x="0" y="226"/>
                    <a:pt x="0" y="226"/>
                    <a:pt x="0" y="226"/>
                  </a:cubicBezTo>
                  <a:cubicBezTo>
                    <a:pt x="0" y="238"/>
                    <a:pt x="0" y="238"/>
                    <a:pt x="0" y="238"/>
                  </a:cubicBezTo>
                  <a:cubicBezTo>
                    <a:pt x="12" y="238"/>
                    <a:pt x="12" y="238"/>
                    <a:pt x="12" y="238"/>
                  </a:cubicBezTo>
                  <a:cubicBezTo>
                    <a:pt x="114" y="238"/>
                    <a:pt x="114" y="238"/>
                    <a:pt x="114" y="238"/>
                  </a:cubicBezTo>
                  <a:cubicBezTo>
                    <a:pt x="126" y="238"/>
                    <a:pt x="126" y="238"/>
                    <a:pt x="126" y="238"/>
                  </a:cubicBezTo>
                  <a:cubicBezTo>
                    <a:pt x="126" y="227"/>
                    <a:pt x="126" y="227"/>
                    <a:pt x="126" y="227"/>
                  </a:cubicBezTo>
                  <a:cubicBezTo>
                    <a:pt x="128" y="209"/>
                    <a:pt x="128" y="177"/>
                    <a:pt x="116" y="166"/>
                  </a:cubicBezTo>
                  <a:cubicBezTo>
                    <a:pt x="115" y="164"/>
                    <a:pt x="115" y="164"/>
                    <a:pt x="115" y="164"/>
                  </a:cubicBezTo>
                  <a:cubicBezTo>
                    <a:pt x="111" y="161"/>
                    <a:pt x="111" y="161"/>
                    <a:pt x="111" y="161"/>
                  </a:cubicBezTo>
                  <a:cubicBezTo>
                    <a:pt x="110" y="160"/>
                    <a:pt x="110" y="160"/>
                    <a:pt x="110" y="160"/>
                  </a:cubicBezTo>
                  <a:cubicBezTo>
                    <a:pt x="109" y="160"/>
                    <a:pt x="109" y="160"/>
                    <a:pt x="109" y="160"/>
                  </a:cubicBezTo>
                  <a:cubicBezTo>
                    <a:pt x="58" y="129"/>
                    <a:pt x="28" y="81"/>
                    <a:pt x="25" y="23"/>
                  </a:cubicBezTo>
                  <a:cubicBezTo>
                    <a:pt x="25" y="22"/>
                    <a:pt x="25" y="22"/>
                    <a:pt x="25" y="22"/>
                  </a:cubicBezTo>
                  <a:cubicBezTo>
                    <a:pt x="25" y="21"/>
                    <a:pt x="25" y="21"/>
                    <a:pt x="25" y="21"/>
                  </a:cubicBezTo>
                  <a:cubicBezTo>
                    <a:pt x="25" y="20"/>
                    <a:pt x="25" y="20"/>
                    <a:pt x="25" y="20"/>
                  </a:cubicBezTo>
                  <a:cubicBezTo>
                    <a:pt x="25" y="19"/>
                    <a:pt x="25" y="18"/>
                    <a:pt x="25" y="18"/>
                  </a:cubicBezTo>
                  <a:cubicBezTo>
                    <a:pt x="25" y="17"/>
                    <a:pt x="25" y="15"/>
                    <a:pt x="25" y="14"/>
                  </a:cubicBezTo>
                  <a:cubicBezTo>
                    <a:pt x="25" y="1"/>
                    <a:pt x="15" y="0"/>
                    <a:pt x="13" y="0"/>
                  </a:cubicBezTo>
                  <a:cubicBezTo>
                    <a:pt x="8" y="0"/>
                    <a:pt x="8" y="0"/>
                    <a:pt x="8"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1" name="Freeform 32">
              <a:extLst>
                <a:ext uri="{FF2B5EF4-FFF2-40B4-BE49-F238E27FC236}">
                  <a16:creationId xmlns:a16="http://schemas.microsoft.com/office/drawing/2014/main" id="{E731C7DE-1605-4ACA-9C64-6C11F2D8AD8B}"/>
                </a:ext>
              </a:extLst>
            </p:cNvPr>
            <p:cNvSpPr>
              <a:spLocks/>
            </p:cNvSpPr>
            <p:nvPr/>
          </p:nvSpPr>
          <p:spPr bwMode="auto">
            <a:xfrm>
              <a:off x="3734" y="590"/>
              <a:ext cx="371" cy="1391"/>
            </a:xfrm>
            <a:custGeom>
              <a:avLst/>
              <a:gdLst>
                <a:gd name="T0" fmla="*/ 0 w 92"/>
                <a:gd name="T1" fmla="*/ 345 h 345"/>
                <a:gd name="T2" fmla="*/ 0 w 92"/>
                <a:gd name="T3" fmla="*/ 119 h 345"/>
                <a:gd name="T4" fmla="*/ 43 w 92"/>
                <a:gd name="T5" fmla="*/ 2 h 345"/>
                <a:gd name="T6" fmla="*/ 46 w 92"/>
                <a:gd name="T7" fmla="*/ 0 h 345"/>
                <a:gd name="T8" fmla="*/ 49 w 92"/>
                <a:gd name="T9" fmla="*/ 2 h 345"/>
                <a:gd name="T10" fmla="*/ 92 w 92"/>
                <a:gd name="T11" fmla="*/ 119 h 345"/>
                <a:gd name="T12" fmla="*/ 92 w 92"/>
                <a:gd name="T13" fmla="*/ 345 h 345"/>
                <a:gd name="T14" fmla="*/ 0 w 92"/>
                <a:gd name="T15" fmla="*/ 345 h 3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345">
                  <a:moveTo>
                    <a:pt x="0" y="345"/>
                  </a:moveTo>
                  <a:cubicBezTo>
                    <a:pt x="0" y="119"/>
                    <a:pt x="0" y="119"/>
                    <a:pt x="0" y="119"/>
                  </a:cubicBezTo>
                  <a:cubicBezTo>
                    <a:pt x="0" y="96"/>
                    <a:pt x="17" y="16"/>
                    <a:pt x="43" y="2"/>
                  </a:cubicBezTo>
                  <a:cubicBezTo>
                    <a:pt x="46" y="0"/>
                    <a:pt x="46" y="0"/>
                    <a:pt x="46" y="0"/>
                  </a:cubicBezTo>
                  <a:cubicBezTo>
                    <a:pt x="49" y="2"/>
                    <a:pt x="49" y="2"/>
                    <a:pt x="49" y="2"/>
                  </a:cubicBezTo>
                  <a:cubicBezTo>
                    <a:pt x="75" y="16"/>
                    <a:pt x="92" y="96"/>
                    <a:pt x="92" y="119"/>
                  </a:cubicBezTo>
                  <a:cubicBezTo>
                    <a:pt x="92" y="345"/>
                    <a:pt x="92" y="345"/>
                    <a:pt x="92" y="345"/>
                  </a:cubicBezTo>
                  <a:lnTo>
                    <a:pt x="0" y="3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2" name="Freeform 33">
              <a:extLst>
                <a:ext uri="{FF2B5EF4-FFF2-40B4-BE49-F238E27FC236}">
                  <a16:creationId xmlns:a16="http://schemas.microsoft.com/office/drawing/2014/main" id="{A2049748-D9A5-4902-A289-E858CA9EF406}"/>
                </a:ext>
              </a:extLst>
            </p:cNvPr>
            <p:cNvSpPr>
              <a:spLocks noEditPoints="1"/>
            </p:cNvSpPr>
            <p:nvPr/>
          </p:nvSpPr>
          <p:spPr bwMode="auto">
            <a:xfrm>
              <a:off x="3710" y="566"/>
              <a:ext cx="419" cy="1439"/>
            </a:xfrm>
            <a:custGeom>
              <a:avLst/>
              <a:gdLst>
                <a:gd name="T0" fmla="*/ 52 w 104"/>
                <a:gd name="T1" fmla="*/ 13 h 357"/>
                <a:gd name="T2" fmla="*/ 92 w 104"/>
                <a:gd name="T3" fmla="*/ 125 h 357"/>
                <a:gd name="T4" fmla="*/ 92 w 104"/>
                <a:gd name="T5" fmla="*/ 345 h 357"/>
                <a:gd name="T6" fmla="*/ 12 w 104"/>
                <a:gd name="T7" fmla="*/ 345 h 357"/>
                <a:gd name="T8" fmla="*/ 12 w 104"/>
                <a:gd name="T9" fmla="*/ 125 h 357"/>
                <a:gd name="T10" fmla="*/ 52 w 104"/>
                <a:gd name="T11" fmla="*/ 13 h 357"/>
                <a:gd name="T12" fmla="*/ 52 w 104"/>
                <a:gd name="T13" fmla="*/ 0 h 357"/>
                <a:gd name="T14" fmla="*/ 46 w 104"/>
                <a:gd name="T15" fmla="*/ 3 h 357"/>
                <a:gd name="T16" fmla="*/ 0 w 104"/>
                <a:gd name="T17" fmla="*/ 125 h 357"/>
                <a:gd name="T18" fmla="*/ 0 w 104"/>
                <a:gd name="T19" fmla="*/ 345 h 357"/>
                <a:gd name="T20" fmla="*/ 0 w 104"/>
                <a:gd name="T21" fmla="*/ 357 h 357"/>
                <a:gd name="T22" fmla="*/ 12 w 104"/>
                <a:gd name="T23" fmla="*/ 357 h 357"/>
                <a:gd name="T24" fmla="*/ 92 w 104"/>
                <a:gd name="T25" fmla="*/ 357 h 357"/>
                <a:gd name="T26" fmla="*/ 104 w 104"/>
                <a:gd name="T27" fmla="*/ 357 h 357"/>
                <a:gd name="T28" fmla="*/ 104 w 104"/>
                <a:gd name="T29" fmla="*/ 345 h 357"/>
                <a:gd name="T30" fmla="*/ 104 w 104"/>
                <a:gd name="T31" fmla="*/ 125 h 357"/>
                <a:gd name="T32" fmla="*/ 58 w 104"/>
                <a:gd name="T33" fmla="*/ 3 h 357"/>
                <a:gd name="T34" fmla="*/ 52 w 104"/>
                <a:gd name="T35"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357">
                  <a:moveTo>
                    <a:pt x="52" y="13"/>
                  </a:moveTo>
                  <a:cubicBezTo>
                    <a:pt x="75" y="26"/>
                    <a:pt x="92" y="102"/>
                    <a:pt x="92" y="125"/>
                  </a:cubicBezTo>
                  <a:cubicBezTo>
                    <a:pt x="92" y="345"/>
                    <a:pt x="92" y="345"/>
                    <a:pt x="92" y="345"/>
                  </a:cubicBezTo>
                  <a:cubicBezTo>
                    <a:pt x="12" y="345"/>
                    <a:pt x="12" y="345"/>
                    <a:pt x="12" y="345"/>
                  </a:cubicBezTo>
                  <a:cubicBezTo>
                    <a:pt x="12" y="125"/>
                    <a:pt x="12" y="125"/>
                    <a:pt x="12" y="125"/>
                  </a:cubicBezTo>
                  <a:cubicBezTo>
                    <a:pt x="12" y="102"/>
                    <a:pt x="29" y="26"/>
                    <a:pt x="52" y="13"/>
                  </a:cubicBezTo>
                  <a:moveTo>
                    <a:pt x="52" y="0"/>
                  </a:moveTo>
                  <a:cubicBezTo>
                    <a:pt x="46" y="3"/>
                    <a:pt x="46" y="3"/>
                    <a:pt x="46" y="3"/>
                  </a:cubicBezTo>
                  <a:cubicBezTo>
                    <a:pt x="17" y="19"/>
                    <a:pt x="0" y="102"/>
                    <a:pt x="0" y="125"/>
                  </a:cubicBezTo>
                  <a:cubicBezTo>
                    <a:pt x="0" y="345"/>
                    <a:pt x="0" y="345"/>
                    <a:pt x="0" y="345"/>
                  </a:cubicBezTo>
                  <a:cubicBezTo>
                    <a:pt x="0" y="357"/>
                    <a:pt x="0" y="357"/>
                    <a:pt x="0" y="357"/>
                  </a:cubicBezTo>
                  <a:cubicBezTo>
                    <a:pt x="12" y="357"/>
                    <a:pt x="12" y="357"/>
                    <a:pt x="12" y="357"/>
                  </a:cubicBezTo>
                  <a:cubicBezTo>
                    <a:pt x="92" y="357"/>
                    <a:pt x="92" y="357"/>
                    <a:pt x="92" y="357"/>
                  </a:cubicBezTo>
                  <a:cubicBezTo>
                    <a:pt x="104" y="357"/>
                    <a:pt x="104" y="357"/>
                    <a:pt x="104" y="357"/>
                  </a:cubicBezTo>
                  <a:cubicBezTo>
                    <a:pt x="104" y="345"/>
                    <a:pt x="104" y="345"/>
                    <a:pt x="104" y="345"/>
                  </a:cubicBezTo>
                  <a:cubicBezTo>
                    <a:pt x="104" y="125"/>
                    <a:pt x="104" y="125"/>
                    <a:pt x="104" y="125"/>
                  </a:cubicBezTo>
                  <a:cubicBezTo>
                    <a:pt x="104" y="102"/>
                    <a:pt x="87" y="19"/>
                    <a:pt x="58" y="3"/>
                  </a:cubicBezTo>
                  <a:cubicBezTo>
                    <a:pt x="52" y="0"/>
                    <a:pt x="52"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3" name="Freeform 34">
              <a:extLst>
                <a:ext uri="{FF2B5EF4-FFF2-40B4-BE49-F238E27FC236}">
                  <a16:creationId xmlns:a16="http://schemas.microsoft.com/office/drawing/2014/main" id="{70717C67-3810-4E5B-99E8-5ECB7E342A51}"/>
                </a:ext>
              </a:extLst>
            </p:cNvPr>
            <p:cNvSpPr>
              <a:spLocks/>
            </p:cNvSpPr>
            <p:nvPr/>
          </p:nvSpPr>
          <p:spPr bwMode="auto">
            <a:xfrm>
              <a:off x="3770" y="590"/>
              <a:ext cx="299" cy="266"/>
            </a:xfrm>
            <a:custGeom>
              <a:avLst/>
              <a:gdLst>
                <a:gd name="T0" fmla="*/ 0 w 74"/>
                <a:gd name="T1" fmla="*/ 66 h 66"/>
                <a:gd name="T2" fmla="*/ 3 w 74"/>
                <a:gd name="T3" fmla="*/ 58 h 66"/>
                <a:gd name="T4" fmla="*/ 34 w 74"/>
                <a:gd name="T5" fmla="*/ 2 h 66"/>
                <a:gd name="T6" fmla="*/ 37 w 74"/>
                <a:gd name="T7" fmla="*/ 0 h 66"/>
                <a:gd name="T8" fmla="*/ 40 w 74"/>
                <a:gd name="T9" fmla="*/ 2 h 66"/>
                <a:gd name="T10" fmla="*/ 71 w 74"/>
                <a:gd name="T11" fmla="*/ 58 h 66"/>
                <a:gd name="T12" fmla="*/ 74 w 74"/>
                <a:gd name="T13" fmla="*/ 66 h 66"/>
                <a:gd name="T14" fmla="*/ 0 w 74"/>
                <a:gd name="T15" fmla="*/ 66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66">
                  <a:moveTo>
                    <a:pt x="0" y="66"/>
                  </a:moveTo>
                  <a:cubicBezTo>
                    <a:pt x="3" y="58"/>
                    <a:pt x="3" y="58"/>
                    <a:pt x="3" y="58"/>
                  </a:cubicBezTo>
                  <a:cubicBezTo>
                    <a:pt x="9" y="37"/>
                    <a:pt x="20" y="10"/>
                    <a:pt x="34" y="2"/>
                  </a:cubicBezTo>
                  <a:cubicBezTo>
                    <a:pt x="37" y="0"/>
                    <a:pt x="37" y="0"/>
                    <a:pt x="37" y="0"/>
                  </a:cubicBezTo>
                  <a:cubicBezTo>
                    <a:pt x="40" y="2"/>
                    <a:pt x="40" y="2"/>
                    <a:pt x="40" y="2"/>
                  </a:cubicBezTo>
                  <a:cubicBezTo>
                    <a:pt x="54" y="10"/>
                    <a:pt x="65" y="37"/>
                    <a:pt x="71" y="58"/>
                  </a:cubicBezTo>
                  <a:cubicBezTo>
                    <a:pt x="74" y="66"/>
                    <a:pt x="74" y="66"/>
                    <a:pt x="74" y="66"/>
                  </a:cubicBezTo>
                  <a:lnTo>
                    <a:pt x="0" y="6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4" name="Freeform 35">
              <a:extLst>
                <a:ext uri="{FF2B5EF4-FFF2-40B4-BE49-F238E27FC236}">
                  <a16:creationId xmlns:a16="http://schemas.microsoft.com/office/drawing/2014/main" id="{C70D89E9-5650-4FB1-B8B4-689296400902}"/>
                </a:ext>
              </a:extLst>
            </p:cNvPr>
            <p:cNvSpPr>
              <a:spLocks noEditPoints="1"/>
            </p:cNvSpPr>
            <p:nvPr/>
          </p:nvSpPr>
          <p:spPr bwMode="auto">
            <a:xfrm>
              <a:off x="3738" y="566"/>
              <a:ext cx="363" cy="314"/>
            </a:xfrm>
            <a:custGeom>
              <a:avLst/>
              <a:gdLst>
                <a:gd name="T0" fmla="*/ 45 w 90"/>
                <a:gd name="T1" fmla="*/ 13 h 78"/>
                <a:gd name="T2" fmla="*/ 74 w 90"/>
                <a:gd name="T3" fmla="*/ 66 h 78"/>
                <a:gd name="T4" fmla="*/ 16 w 90"/>
                <a:gd name="T5" fmla="*/ 66 h 78"/>
                <a:gd name="T6" fmla="*/ 45 w 90"/>
                <a:gd name="T7" fmla="*/ 13 h 78"/>
                <a:gd name="T8" fmla="*/ 45 w 90"/>
                <a:gd name="T9" fmla="*/ 0 h 78"/>
                <a:gd name="T10" fmla="*/ 39 w 90"/>
                <a:gd name="T11" fmla="*/ 3 h 78"/>
                <a:gd name="T12" fmla="*/ 5 w 90"/>
                <a:gd name="T13" fmla="*/ 62 h 78"/>
                <a:gd name="T14" fmla="*/ 0 w 90"/>
                <a:gd name="T15" fmla="*/ 78 h 78"/>
                <a:gd name="T16" fmla="*/ 16 w 90"/>
                <a:gd name="T17" fmla="*/ 78 h 78"/>
                <a:gd name="T18" fmla="*/ 74 w 90"/>
                <a:gd name="T19" fmla="*/ 78 h 78"/>
                <a:gd name="T20" fmla="*/ 90 w 90"/>
                <a:gd name="T21" fmla="*/ 78 h 78"/>
                <a:gd name="T22" fmla="*/ 85 w 90"/>
                <a:gd name="T23" fmla="*/ 62 h 78"/>
                <a:gd name="T24" fmla="*/ 51 w 90"/>
                <a:gd name="T25" fmla="*/ 3 h 78"/>
                <a:gd name="T26" fmla="*/ 45 w 90"/>
                <a:gd name="T2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78">
                  <a:moveTo>
                    <a:pt x="45" y="13"/>
                  </a:moveTo>
                  <a:cubicBezTo>
                    <a:pt x="56" y="20"/>
                    <a:pt x="66" y="42"/>
                    <a:pt x="74" y="66"/>
                  </a:cubicBezTo>
                  <a:cubicBezTo>
                    <a:pt x="16" y="66"/>
                    <a:pt x="16" y="66"/>
                    <a:pt x="16" y="66"/>
                  </a:cubicBezTo>
                  <a:cubicBezTo>
                    <a:pt x="24" y="42"/>
                    <a:pt x="34" y="20"/>
                    <a:pt x="45" y="13"/>
                  </a:cubicBezTo>
                  <a:moveTo>
                    <a:pt x="45" y="0"/>
                  </a:moveTo>
                  <a:cubicBezTo>
                    <a:pt x="39" y="3"/>
                    <a:pt x="39" y="3"/>
                    <a:pt x="39" y="3"/>
                  </a:cubicBezTo>
                  <a:cubicBezTo>
                    <a:pt x="26" y="10"/>
                    <a:pt x="15" y="30"/>
                    <a:pt x="5" y="62"/>
                  </a:cubicBezTo>
                  <a:cubicBezTo>
                    <a:pt x="0" y="78"/>
                    <a:pt x="0" y="78"/>
                    <a:pt x="0" y="78"/>
                  </a:cubicBezTo>
                  <a:cubicBezTo>
                    <a:pt x="16" y="78"/>
                    <a:pt x="16" y="78"/>
                    <a:pt x="16" y="78"/>
                  </a:cubicBezTo>
                  <a:cubicBezTo>
                    <a:pt x="74" y="78"/>
                    <a:pt x="74" y="78"/>
                    <a:pt x="74" y="78"/>
                  </a:cubicBezTo>
                  <a:cubicBezTo>
                    <a:pt x="90" y="78"/>
                    <a:pt x="90" y="78"/>
                    <a:pt x="90" y="78"/>
                  </a:cubicBezTo>
                  <a:cubicBezTo>
                    <a:pt x="85" y="62"/>
                    <a:pt x="85" y="62"/>
                    <a:pt x="85" y="62"/>
                  </a:cubicBezTo>
                  <a:cubicBezTo>
                    <a:pt x="75" y="30"/>
                    <a:pt x="64" y="10"/>
                    <a:pt x="51" y="3"/>
                  </a:cubicBezTo>
                  <a:cubicBezTo>
                    <a:pt x="45" y="0"/>
                    <a:pt x="45" y="0"/>
                    <a:pt x="4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5" name="Freeform 36">
              <a:extLst>
                <a:ext uri="{FF2B5EF4-FFF2-40B4-BE49-F238E27FC236}">
                  <a16:creationId xmlns:a16="http://schemas.microsoft.com/office/drawing/2014/main" id="{98AF0E78-B740-441B-ADBE-E58DB47B496F}"/>
                </a:ext>
              </a:extLst>
            </p:cNvPr>
            <p:cNvSpPr>
              <a:spLocks/>
            </p:cNvSpPr>
            <p:nvPr/>
          </p:nvSpPr>
          <p:spPr bwMode="auto">
            <a:xfrm>
              <a:off x="3444" y="1751"/>
              <a:ext cx="194"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6" name="Freeform 37">
              <a:extLst>
                <a:ext uri="{FF2B5EF4-FFF2-40B4-BE49-F238E27FC236}">
                  <a16:creationId xmlns:a16="http://schemas.microsoft.com/office/drawing/2014/main" id="{DB9BB230-7A52-4EC4-988D-2F227B769862}"/>
                </a:ext>
              </a:extLst>
            </p:cNvPr>
            <p:cNvSpPr>
              <a:spLocks noEditPoints="1"/>
            </p:cNvSpPr>
            <p:nvPr/>
          </p:nvSpPr>
          <p:spPr bwMode="auto">
            <a:xfrm>
              <a:off x="3420"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7"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7" name="Freeform 38">
              <a:extLst>
                <a:ext uri="{FF2B5EF4-FFF2-40B4-BE49-F238E27FC236}">
                  <a16:creationId xmlns:a16="http://schemas.microsoft.com/office/drawing/2014/main" id="{8BBBB00E-D79E-4925-8250-731F98A9E741}"/>
                </a:ext>
              </a:extLst>
            </p:cNvPr>
            <p:cNvSpPr>
              <a:spLocks/>
            </p:cNvSpPr>
            <p:nvPr/>
          </p:nvSpPr>
          <p:spPr bwMode="auto">
            <a:xfrm>
              <a:off x="4202" y="1751"/>
              <a:ext cx="193"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8" name="Freeform 39">
              <a:extLst>
                <a:ext uri="{FF2B5EF4-FFF2-40B4-BE49-F238E27FC236}">
                  <a16:creationId xmlns:a16="http://schemas.microsoft.com/office/drawing/2014/main" id="{6670878C-E8CF-4D53-9583-161C698CB199}"/>
                </a:ext>
              </a:extLst>
            </p:cNvPr>
            <p:cNvSpPr>
              <a:spLocks noEditPoints="1"/>
            </p:cNvSpPr>
            <p:nvPr/>
          </p:nvSpPr>
          <p:spPr bwMode="auto">
            <a:xfrm>
              <a:off x="4177"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8"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9" name="Freeform 40">
              <a:extLst>
                <a:ext uri="{FF2B5EF4-FFF2-40B4-BE49-F238E27FC236}">
                  <a16:creationId xmlns:a16="http://schemas.microsoft.com/office/drawing/2014/main" id="{2A04FFEA-98D9-41C3-B128-0B3331C0552E}"/>
                </a:ext>
              </a:extLst>
            </p:cNvPr>
            <p:cNvSpPr>
              <a:spLocks/>
            </p:cNvSpPr>
            <p:nvPr/>
          </p:nvSpPr>
          <p:spPr bwMode="auto">
            <a:xfrm>
              <a:off x="3827" y="945"/>
              <a:ext cx="185" cy="28"/>
            </a:xfrm>
            <a:custGeom>
              <a:avLst/>
              <a:gdLst>
                <a:gd name="T0" fmla="*/ 46 w 46"/>
                <a:gd name="T1" fmla="*/ 7 h 7"/>
                <a:gd name="T2" fmla="*/ 23 w 46"/>
                <a:gd name="T3" fmla="*/ 0 h 7"/>
                <a:gd name="T4" fmla="*/ 0 w 46"/>
                <a:gd name="T5" fmla="*/ 7 h 7"/>
              </a:gdLst>
              <a:ahLst/>
              <a:cxnLst>
                <a:cxn ang="0">
                  <a:pos x="T0" y="T1"/>
                </a:cxn>
                <a:cxn ang="0">
                  <a:pos x="T2" y="T3"/>
                </a:cxn>
                <a:cxn ang="0">
                  <a:pos x="T4" y="T5"/>
                </a:cxn>
              </a:cxnLst>
              <a:rect l="0" t="0" r="r" b="b"/>
              <a:pathLst>
                <a:path w="46" h="7">
                  <a:moveTo>
                    <a:pt x="46" y="7"/>
                  </a:moveTo>
                  <a:cubicBezTo>
                    <a:pt x="42" y="3"/>
                    <a:pt x="33" y="0"/>
                    <a:pt x="23" y="0"/>
                  </a:cubicBezTo>
                  <a:cubicBezTo>
                    <a:pt x="13" y="0"/>
                    <a:pt x="4" y="3"/>
                    <a:pt x="0" y="7"/>
                  </a:cubicBezTo>
                </a:path>
              </a:pathLst>
            </a:custGeom>
            <a:noFill/>
            <a:ln w="76200" cap="rnd">
              <a:solidFill>
                <a:srgbClr val="484F5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0" name="Line 41">
              <a:extLst>
                <a:ext uri="{FF2B5EF4-FFF2-40B4-BE49-F238E27FC236}">
                  <a16:creationId xmlns:a16="http://schemas.microsoft.com/office/drawing/2014/main" id="{58320933-EC99-4717-9406-2C5233181698}"/>
                </a:ext>
              </a:extLst>
            </p:cNvPr>
            <p:cNvSpPr>
              <a:spLocks noChangeShapeType="1"/>
            </p:cNvSpPr>
            <p:nvPr/>
          </p:nvSpPr>
          <p:spPr bwMode="auto">
            <a:xfrm>
              <a:off x="3017" y="1945"/>
              <a:ext cx="53"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1" name="Line 42">
              <a:extLst>
                <a:ext uri="{FF2B5EF4-FFF2-40B4-BE49-F238E27FC236}">
                  <a16:creationId xmlns:a16="http://schemas.microsoft.com/office/drawing/2014/main" id="{ED3E404B-D61A-4034-8B04-05217937D473}"/>
                </a:ext>
              </a:extLst>
            </p:cNvPr>
            <p:cNvSpPr>
              <a:spLocks noChangeShapeType="1"/>
            </p:cNvSpPr>
            <p:nvPr/>
          </p:nvSpPr>
          <p:spPr bwMode="auto">
            <a:xfrm>
              <a:off x="3356" y="1171"/>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2" name="Line 43">
              <a:extLst>
                <a:ext uri="{FF2B5EF4-FFF2-40B4-BE49-F238E27FC236}">
                  <a16:creationId xmlns:a16="http://schemas.microsoft.com/office/drawing/2014/main" id="{5F6740EA-20B2-42BA-81CD-16155C99175D}"/>
                </a:ext>
              </a:extLst>
            </p:cNvPr>
            <p:cNvSpPr>
              <a:spLocks noChangeShapeType="1"/>
            </p:cNvSpPr>
            <p:nvPr/>
          </p:nvSpPr>
          <p:spPr bwMode="auto">
            <a:xfrm>
              <a:off x="4778" y="1932"/>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3" name="Line 44">
              <a:extLst>
                <a:ext uri="{FF2B5EF4-FFF2-40B4-BE49-F238E27FC236}">
                  <a16:creationId xmlns:a16="http://schemas.microsoft.com/office/drawing/2014/main" id="{F7A8DF8D-08DE-48DD-AE27-5CA3BC28BD7E}"/>
                </a:ext>
              </a:extLst>
            </p:cNvPr>
            <p:cNvSpPr>
              <a:spLocks noChangeShapeType="1"/>
            </p:cNvSpPr>
            <p:nvPr/>
          </p:nvSpPr>
          <p:spPr bwMode="auto">
            <a:xfrm>
              <a:off x="4689" y="2283"/>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grpSp>
      <p:pic>
        <p:nvPicPr>
          <p:cNvPr id="104" name="图片 103">
            <a:extLst>
              <a:ext uri="{FF2B5EF4-FFF2-40B4-BE49-F238E27FC236}">
                <a16:creationId xmlns:a16="http://schemas.microsoft.com/office/drawing/2014/main" id="{D76DCD2B-E111-4B5E-A0B5-43D3D170F5C9}"/>
              </a:ext>
            </a:extLst>
          </p:cNvPr>
          <p:cNvPicPr>
            <a:picLocks noChangeAspect="1"/>
          </p:cNvPicPr>
          <p:nvPr userDrawn="1"/>
        </p:nvPicPr>
        <p:blipFill>
          <a:blip r:embed="rId4"/>
          <a:stretch>
            <a:fillRect/>
          </a:stretch>
        </p:blipFill>
        <p:spPr>
          <a:xfrm>
            <a:off x="6910333" y="1690644"/>
            <a:ext cx="1170000" cy="596250"/>
          </a:xfrm>
          <a:prstGeom prst="rect">
            <a:avLst/>
          </a:prstGeom>
        </p:spPr>
      </p:pic>
      <p:pic>
        <p:nvPicPr>
          <p:cNvPr id="105" name="图片 104">
            <a:extLst>
              <a:ext uri="{FF2B5EF4-FFF2-40B4-BE49-F238E27FC236}">
                <a16:creationId xmlns:a16="http://schemas.microsoft.com/office/drawing/2014/main" id="{07346659-389A-487C-BC1C-257DFCD4ED08}"/>
              </a:ext>
            </a:extLst>
          </p:cNvPr>
          <p:cNvPicPr>
            <a:picLocks noChangeAspect="1"/>
          </p:cNvPicPr>
          <p:nvPr userDrawn="1"/>
        </p:nvPicPr>
        <p:blipFill>
          <a:blip r:embed="rId5"/>
          <a:stretch>
            <a:fillRect/>
          </a:stretch>
        </p:blipFill>
        <p:spPr>
          <a:xfrm>
            <a:off x="174891" y="2753417"/>
            <a:ext cx="1047567" cy="428550"/>
          </a:xfrm>
          <a:prstGeom prst="rect">
            <a:avLst/>
          </a:prstGeom>
        </p:spPr>
      </p:pic>
      <p:pic>
        <p:nvPicPr>
          <p:cNvPr id="106" name="图片 105">
            <a:extLst>
              <a:ext uri="{FF2B5EF4-FFF2-40B4-BE49-F238E27FC236}">
                <a16:creationId xmlns:a16="http://schemas.microsoft.com/office/drawing/2014/main" id="{A01BC991-6FC2-4E9D-8247-82F5D7C61D2A}"/>
              </a:ext>
            </a:extLst>
          </p:cNvPr>
          <p:cNvPicPr>
            <a:picLocks noChangeAspect="1"/>
          </p:cNvPicPr>
          <p:nvPr userDrawn="1"/>
        </p:nvPicPr>
        <p:blipFill>
          <a:blip r:embed="rId6"/>
          <a:stretch>
            <a:fillRect/>
          </a:stretch>
        </p:blipFill>
        <p:spPr>
          <a:xfrm>
            <a:off x="2679091" y="5984651"/>
            <a:ext cx="922500" cy="146250"/>
          </a:xfrm>
          <a:prstGeom prst="rect">
            <a:avLst/>
          </a:prstGeom>
        </p:spPr>
      </p:pic>
      <p:pic>
        <p:nvPicPr>
          <p:cNvPr id="107" name="图片 106">
            <a:extLst>
              <a:ext uri="{FF2B5EF4-FFF2-40B4-BE49-F238E27FC236}">
                <a16:creationId xmlns:a16="http://schemas.microsoft.com/office/drawing/2014/main" id="{33B884E1-71F9-4D2C-9186-C26ADB7274B0}"/>
              </a:ext>
            </a:extLst>
          </p:cNvPr>
          <p:cNvPicPr>
            <a:picLocks noChangeAspect="1"/>
          </p:cNvPicPr>
          <p:nvPr userDrawn="1"/>
        </p:nvPicPr>
        <p:blipFill>
          <a:blip r:embed="rId7"/>
          <a:stretch>
            <a:fillRect/>
          </a:stretch>
        </p:blipFill>
        <p:spPr>
          <a:xfrm>
            <a:off x="8338468" y="5539608"/>
            <a:ext cx="1102935" cy="335676"/>
          </a:xfrm>
          <a:prstGeom prst="rect">
            <a:avLst/>
          </a:prstGeom>
        </p:spPr>
      </p:pic>
      <p:sp>
        <p:nvSpPr>
          <p:cNvPr id="108" name="矩形 107">
            <a:extLst>
              <a:ext uri="{FF2B5EF4-FFF2-40B4-BE49-F238E27FC236}">
                <a16:creationId xmlns:a16="http://schemas.microsoft.com/office/drawing/2014/main" id="{53F3BBCC-0833-4D42-99A7-6C4930269E99}"/>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endParaRPr>
          </a:p>
        </p:txBody>
      </p:sp>
      <p:sp>
        <p:nvSpPr>
          <p:cNvPr id="113" name="Freeform 21">
            <a:extLst>
              <a:ext uri="{FF2B5EF4-FFF2-40B4-BE49-F238E27FC236}">
                <a16:creationId xmlns:a16="http://schemas.microsoft.com/office/drawing/2014/main" id="{1A40B3BB-357E-464B-9152-28A60BE51B3F}"/>
              </a:ext>
            </a:extLst>
          </p:cNvPr>
          <p:cNvSpPr>
            <a:spLocks/>
          </p:cNvSpPr>
          <p:nvPr userDrawn="1"/>
        </p:nvSpPr>
        <p:spPr bwMode="auto">
          <a:xfrm>
            <a:off x="7821739" y="3315260"/>
            <a:ext cx="3475280" cy="172823"/>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84F59"/>
          </a:solidFill>
          <a:ln>
            <a:no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pic>
        <p:nvPicPr>
          <p:cNvPr id="114" name="图片 113">
            <a:extLst>
              <a:ext uri="{FF2B5EF4-FFF2-40B4-BE49-F238E27FC236}">
                <a16:creationId xmlns:a16="http://schemas.microsoft.com/office/drawing/2014/main" id="{6C0FFE7B-8B99-47F8-A8A9-F4F7F106F887}"/>
              </a:ext>
            </a:extLst>
          </p:cNvPr>
          <p:cNvPicPr>
            <a:picLocks noChangeAspect="1"/>
          </p:cNvPicPr>
          <p:nvPr userDrawn="1"/>
        </p:nvPicPr>
        <p:blipFill>
          <a:blip r:embed="rId8"/>
          <a:stretch>
            <a:fillRect/>
          </a:stretch>
        </p:blipFill>
        <p:spPr>
          <a:xfrm>
            <a:off x="5374969" y="1662408"/>
            <a:ext cx="933750" cy="1113750"/>
          </a:xfrm>
          <a:prstGeom prst="rect">
            <a:avLst/>
          </a:prstGeom>
        </p:spPr>
      </p:pic>
      <p:pic>
        <p:nvPicPr>
          <p:cNvPr id="115" name="图片 114">
            <a:extLst>
              <a:ext uri="{FF2B5EF4-FFF2-40B4-BE49-F238E27FC236}">
                <a16:creationId xmlns:a16="http://schemas.microsoft.com/office/drawing/2014/main" id="{58EB69A5-4496-43E2-B391-12CA73B00B5E}"/>
              </a:ext>
            </a:extLst>
          </p:cNvPr>
          <p:cNvPicPr>
            <a:picLocks noChangeAspect="1"/>
          </p:cNvPicPr>
          <p:nvPr userDrawn="1"/>
        </p:nvPicPr>
        <p:blipFill>
          <a:blip r:embed="rId9"/>
          <a:stretch>
            <a:fillRect/>
          </a:stretch>
        </p:blipFill>
        <p:spPr>
          <a:xfrm rot="19388660">
            <a:off x="2141893" y="4813278"/>
            <a:ext cx="239469" cy="1368394"/>
          </a:xfrm>
          <a:prstGeom prst="rect">
            <a:avLst/>
          </a:prstGeom>
        </p:spPr>
      </p:pic>
      <p:pic>
        <p:nvPicPr>
          <p:cNvPr id="116" name="X-Ray Dog - Angel's Flight">
            <a:hlinkClick r:id="" action="ppaction://media"/>
            <a:extLst>
              <a:ext uri="{FF2B5EF4-FFF2-40B4-BE49-F238E27FC236}">
                <a16:creationId xmlns:a16="http://schemas.microsoft.com/office/drawing/2014/main" id="{49557443-935C-4574-BAB0-12CB88F0567E}"/>
              </a:ext>
            </a:extLst>
          </p:cNvPr>
          <p:cNvPicPr>
            <a:picLocks noChangeAspect="1"/>
          </p:cNvPicPr>
          <p:nvPr userDrawn="1">
            <a:audioFile r:link="rId2"/>
            <p:extLst>
              <p:ext uri="{DAA4B4D4-6D71-4841-9C94-3DE7FCFB9230}">
                <p14:media xmlns:p14="http://schemas.microsoft.com/office/powerpoint/2010/main" r:embed="rId1"/>
              </p:ext>
            </p:extLst>
          </p:nvPr>
        </p:nvPicPr>
        <p:blipFill>
          <a:blip r:embed="rId10"/>
          <a:stretch>
            <a:fillRect/>
          </a:stretch>
        </p:blipFill>
        <p:spPr>
          <a:xfrm>
            <a:off x="5121275" y="-1119188"/>
            <a:ext cx="609600" cy="609600"/>
          </a:xfrm>
          <a:prstGeom prst="rect">
            <a:avLst/>
          </a:prstGeom>
        </p:spPr>
      </p:pic>
      <p:sp>
        <p:nvSpPr>
          <p:cNvPr id="122" name="文本占位符 121">
            <a:extLst>
              <a:ext uri="{FF2B5EF4-FFF2-40B4-BE49-F238E27FC236}">
                <a16:creationId xmlns:a16="http://schemas.microsoft.com/office/drawing/2014/main" id="{717A8AED-DF8E-41EC-9111-5120A62DB98B}"/>
              </a:ext>
            </a:extLst>
          </p:cNvPr>
          <p:cNvSpPr>
            <a:spLocks noGrp="1"/>
          </p:cNvSpPr>
          <p:nvPr>
            <p:ph type="body" sz="quarter" idx="10"/>
          </p:nvPr>
        </p:nvSpPr>
        <p:spPr>
          <a:xfrm>
            <a:off x="7547435" y="2367011"/>
            <a:ext cx="4134678" cy="750431"/>
          </a:xfrm>
        </p:spPr>
        <p:txBody>
          <a:bodyPr>
            <a:normAutofit/>
          </a:bodyPr>
          <a:lstStyle>
            <a:lvl1pPr marL="0" indent="0" algn="ctr">
              <a:buNone/>
              <a:defRPr sz="4400">
                <a:solidFill>
                  <a:srgbClr val="484F59"/>
                </a:solidFill>
              </a:defRPr>
            </a:lvl1pPr>
          </a:lstStyle>
          <a:p>
            <a:pPr lvl="0"/>
            <a:r>
              <a:rPr lang="zh-CN" altLang="en-US"/>
              <a:t>编辑母版文本样式</a:t>
            </a:r>
          </a:p>
        </p:txBody>
      </p:sp>
      <p:sp>
        <p:nvSpPr>
          <p:cNvPr id="123" name="文本占位符 121">
            <a:extLst>
              <a:ext uri="{FF2B5EF4-FFF2-40B4-BE49-F238E27FC236}">
                <a16:creationId xmlns:a16="http://schemas.microsoft.com/office/drawing/2014/main" id="{293A4ACF-C4A1-4F5C-A519-9B5D44C39004}"/>
              </a:ext>
            </a:extLst>
          </p:cNvPr>
          <p:cNvSpPr>
            <a:spLocks noGrp="1"/>
          </p:cNvSpPr>
          <p:nvPr>
            <p:ph type="body" sz="quarter" idx="11"/>
          </p:nvPr>
        </p:nvSpPr>
        <p:spPr>
          <a:xfrm>
            <a:off x="6756773" y="3792810"/>
            <a:ext cx="4665651" cy="787876"/>
          </a:xfrm>
        </p:spPr>
        <p:txBody>
          <a:bodyPr>
            <a:normAutofit/>
          </a:bodyPr>
          <a:lstStyle>
            <a:lvl1pPr marL="0" indent="0" algn="l">
              <a:buNone/>
              <a:defRPr sz="160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3687881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116"/>
                </p:tgtEl>
              </p:cMediaNode>
            </p:audio>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007">
    <p:spTree>
      <p:nvGrpSpPr>
        <p:cNvPr id="1" name=""/>
        <p:cNvGrpSpPr/>
        <p:nvPr/>
      </p:nvGrpSpPr>
      <p:grpSpPr>
        <a:xfrm>
          <a:off x="0" y="0"/>
          <a:ext cx="0" cy="0"/>
          <a:chOff x="0" y="0"/>
          <a:chExt cx="0" cy="0"/>
        </a:xfrm>
      </p:grpSpPr>
      <p:sp>
        <p:nvSpPr>
          <p:cNvPr id="15" name="椭圆 31">
            <a:extLst>
              <a:ext uri="{FF2B5EF4-FFF2-40B4-BE49-F238E27FC236}">
                <a16:creationId xmlns:a16="http://schemas.microsoft.com/office/drawing/2014/main" id="{C63ABD37-8380-4D34-9362-7F8E866622B7}"/>
              </a:ext>
            </a:extLst>
          </p:cNvPr>
          <p:cNvSpPr/>
          <p:nvPr userDrawn="1"/>
        </p:nvSpPr>
        <p:spPr>
          <a:xfrm rot="15654318">
            <a:off x="2577186" y="3868617"/>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grpSp>
        <p:nvGrpSpPr>
          <p:cNvPr id="16" name="组合 15">
            <a:extLst>
              <a:ext uri="{FF2B5EF4-FFF2-40B4-BE49-F238E27FC236}">
                <a16:creationId xmlns:a16="http://schemas.microsoft.com/office/drawing/2014/main" id="{39F3DA37-513F-40B5-84E6-9C058B9151DA}"/>
              </a:ext>
            </a:extLst>
          </p:cNvPr>
          <p:cNvGrpSpPr/>
          <p:nvPr userDrawn="1"/>
        </p:nvGrpSpPr>
        <p:grpSpPr>
          <a:xfrm>
            <a:off x="2785506" y="4056811"/>
            <a:ext cx="492790" cy="521014"/>
            <a:chOff x="5181601" y="2120900"/>
            <a:chExt cx="665163" cy="703263"/>
          </a:xfrm>
          <a:solidFill>
            <a:srgbClr val="484F59"/>
          </a:solidFill>
        </p:grpSpPr>
        <p:sp>
          <p:nvSpPr>
            <p:cNvPr id="17" name="Freeform 540">
              <a:extLst>
                <a:ext uri="{FF2B5EF4-FFF2-40B4-BE49-F238E27FC236}">
                  <a16:creationId xmlns:a16="http://schemas.microsoft.com/office/drawing/2014/main" id="{C81E6EA8-3B42-440A-AC15-9568273D3B96}"/>
                </a:ext>
              </a:extLst>
            </p:cNvPr>
            <p:cNvSpPr>
              <a:spLocks/>
            </p:cNvSpPr>
            <p:nvPr/>
          </p:nvSpPr>
          <p:spPr bwMode="auto">
            <a:xfrm>
              <a:off x="5226051" y="2433638"/>
              <a:ext cx="6350" cy="44450"/>
            </a:xfrm>
            <a:custGeom>
              <a:avLst/>
              <a:gdLst/>
              <a:ahLst/>
              <a:cxnLst>
                <a:cxn ang="0">
                  <a:pos x="11" y="47"/>
                </a:cxn>
                <a:cxn ang="0">
                  <a:pos x="11" y="47"/>
                </a:cxn>
                <a:cxn ang="0">
                  <a:pos x="11" y="36"/>
                </a:cxn>
                <a:cxn ang="0">
                  <a:pos x="11" y="26"/>
                </a:cxn>
                <a:cxn ang="0">
                  <a:pos x="11" y="4"/>
                </a:cxn>
                <a:cxn ang="0">
                  <a:pos x="11" y="4"/>
                </a:cxn>
                <a:cxn ang="0">
                  <a:pos x="10" y="3"/>
                </a:cxn>
                <a:cxn ang="0">
                  <a:pos x="9" y="1"/>
                </a:cxn>
                <a:cxn ang="0">
                  <a:pos x="8" y="0"/>
                </a:cxn>
                <a:cxn ang="0">
                  <a:pos x="6" y="0"/>
                </a:cxn>
                <a:cxn ang="0">
                  <a:pos x="3" y="0"/>
                </a:cxn>
                <a:cxn ang="0">
                  <a:pos x="2" y="1"/>
                </a:cxn>
                <a:cxn ang="0">
                  <a:pos x="1" y="3"/>
                </a:cxn>
                <a:cxn ang="0">
                  <a:pos x="1" y="4"/>
                </a:cxn>
                <a:cxn ang="0">
                  <a:pos x="1" y="4"/>
                </a:cxn>
                <a:cxn ang="0">
                  <a:pos x="1" y="40"/>
                </a:cxn>
                <a:cxn ang="0">
                  <a:pos x="1" y="40"/>
                </a:cxn>
                <a:cxn ang="0">
                  <a:pos x="3" y="60"/>
                </a:cxn>
                <a:cxn ang="0">
                  <a:pos x="3" y="70"/>
                </a:cxn>
                <a:cxn ang="0">
                  <a:pos x="2" y="74"/>
                </a:cxn>
                <a:cxn ang="0">
                  <a:pos x="1" y="79"/>
                </a:cxn>
                <a:cxn ang="0">
                  <a:pos x="1" y="79"/>
                </a:cxn>
                <a:cxn ang="0">
                  <a:pos x="0" y="81"/>
                </a:cxn>
                <a:cxn ang="0">
                  <a:pos x="1" y="82"/>
                </a:cxn>
                <a:cxn ang="0">
                  <a:pos x="2" y="83"/>
                </a:cxn>
                <a:cxn ang="0">
                  <a:pos x="4" y="84"/>
                </a:cxn>
                <a:cxn ang="0">
                  <a:pos x="8" y="84"/>
                </a:cxn>
                <a:cxn ang="0">
                  <a:pos x="10" y="83"/>
                </a:cxn>
                <a:cxn ang="0">
                  <a:pos x="11" y="81"/>
                </a:cxn>
                <a:cxn ang="0">
                  <a:pos x="11" y="81"/>
                </a:cxn>
                <a:cxn ang="0">
                  <a:pos x="13" y="73"/>
                </a:cxn>
                <a:cxn ang="0">
                  <a:pos x="13" y="64"/>
                </a:cxn>
                <a:cxn ang="0">
                  <a:pos x="11" y="47"/>
                </a:cxn>
                <a:cxn ang="0">
                  <a:pos x="11" y="47"/>
                </a:cxn>
              </a:cxnLst>
              <a:rect l="0" t="0" r="r" b="b"/>
              <a:pathLst>
                <a:path w="13" h="84">
                  <a:moveTo>
                    <a:pt x="11" y="47"/>
                  </a:moveTo>
                  <a:lnTo>
                    <a:pt x="11" y="47"/>
                  </a:lnTo>
                  <a:lnTo>
                    <a:pt x="11" y="36"/>
                  </a:lnTo>
                  <a:lnTo>
                    <a:pt x="11" y="26"/>
                  </a:lnTo>
                  <a:lnTo>
                    <a:pt x="11" y="4"/>
                  </a:lnTo>
                  <a:lnTo>
                    <a:pt x="11" y="4"/>
                  </a:lnTo>
                  <a:lnTo>
                    <a:pt x="10" y="3"/>
                  </a:lnTo>
                  <a:lnTo>
                    <a:pt x="9" y="1"/>
                  </a:lnTo>
                  <a:lnTo>
                    <a:pt x="8" y="0"/>
                  </a:lnTo>
                  <a:lnTo>
                    <a:pt x="6" y="0"/>
                  </a:lnTo>
                  <a:lnTo>
                    <a:pt x="3" y="0"/>
                  </a:lnTo>
                  <a:lnTo>
                    <a:pt x="2" y="1"/>
                  </a:lnTo>
                  <a:lnTo>
                    <a:pt x="1" y="3"/>
                  </a:lnTo>
                  <a:lnTo>
                    <a:pt x="1" y="4"/>
                  </a:lnTo>
                  <a:lnTo>
                    <a:pt x="1" y="4"/>
                  </a:lnTo>
                  <a:lnTo>
                    <a:pt x="1" y="40"/>
                  </a:lnTo>
                  <a:lnTo>
                    <a:pt x="1" y="40"/>
                  </a:lnTo>
                  <a:lnTo>
                    <a:pt x="3" y="60"/>
                  </a:lnTo>
                  <a:lnTo>
                    <a:pt x="3" y="70"/>
                  </a:lnTo>
                  <a:lnTo>
                    <a:pt x="2" y="74"/>
                  </a:lnTo>
                  <a:lnTo>
                    <a:pt x="1" y="79"/>
                  </a:lnTo>
                  <a:lnTo>
                    <a:pt x="1" y="79"/>
                  </a:lnTo>
                  <a:lnTo>
                    <a:pt x="0" y="81"/>
                  </a:lnTo>
                  <a:lnTo>
                    <a:pt x="1" y="82"/>
                  </a:lnTo>
                  <a:lnTo>
                    <a:pt x="2" y="83"/>
                  </a:lnTo>
                  <a:lnTo>
                    <a:pt x="4" y="84"/>
                  </a:lnTo>
                  <a:lnTo>
                    <a:pt x="8" y="84"/>
                  </a:lnTo>
                  <a:lnTo>
                    <a:pt x="10" y="83"/>
                  </a:lnTo>
                  <a:lnTo>
                    <a:pt x="11" y="81"/>
                  </a:lnTo>
                  <a:lnTo>
                    <a:pt x="11" y="81"/>
                  </a:lnTo>
                  <a:lnTo>
                    <a:pt x="13" y="73"/>
                  </a:lnTo>
                  <a:lnTo>
                    <a:pt x="13" y="64"/>
                  </a:lnTo>
                  <a:lnTo>
                    <a:pt x="11" y="47"/>
                  </a:lnTo>
                  <a:lnTo>
                    <a:pt x="11" y="4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8" name="Freeform 541">
              <a:extLst>
                <a:ext uri="{FF2B5EF4-FFF2-40B4-BE49-F238E27FC236}">
                  <a16:creationId xmlns:a16="http://schemas.microsoft.com/office/drawing/2014/main" id="{13D33474-ED1A-4931-859A-8883C46C63DC}"/>
                </a:ext>
              </a:extLst>
            </p:cNvPr>
            <p:cNvSpPr>
              <a:spLocks/>
            </p:cNvSpPr>
            <p:nvPr/>
          </p:nvSpPr>
          <p:spPr bwMode="auto">
            <a:xfrm>
              <a:off x="5240338" y="2468563"/>
              <a:ext cx="12700" cy="46038"/>
            </a:xfrm>
            <a:custGeom>
              <a:avLst/>
              <a:gdLst/>
              <a:ahLst/>
              <a:cxnLst>
                <a:cxn ang="0">
                  <a:pos x="23" y="76"/>
                </a:cxn>
                <a:cxn ang="0">
                  <a:pos x="23" y="76"/>
                </a:cxn>
                <a:cxn ang="0">
                  <a:pos x="19" y="73"/>
                </a:cxn>
                <a:cxn ang="0">
                  <a:pos x="15" y="70"/>
                </a:cxn>
                <a:cxn ang="0">
                  <a:pos x="13" y="66"/>
                </a:cxn>
                <a:cxn ang="0">
                  <a:pos x="11" y="62"/>
                </a:cxn>
                <a:cxn ang="0">
                  <a:pos x="10" y="58"/>
                </a:cxn>
                <a:cxn ang="0">
                  <a:pos x="10" y="54"/>
                </a:cxn>
                <a:cxn ang="0">
                  <a:pos x="10" y="43"/>
                </a:cxn>
                <a:cxn ang="0">
                  <a:pos x="11" y="34"/>
                </a:cxn>
                <a:cxn ang="0">
                  <a:pos x="13" y="24"/>
                </a:cxn>
                <a:cxn ang="0">
                  <a:pos x="15" y="13"/>
                </a:cxn>
                <a:cxn ang="0">
                  <a:pos x="16" y="5"/>
                </a:cxn>
                <a:cxn ang="0">
                  <a:pos x="16" y="5"/>
                </a:cxn>
                <a:cxn ang="0">
                  <a:pos x="16" y="3"/>
                </a:cxn>
                <a:cxn ang="0">
                  <a:pos x="15" y="1"/>
                </a:cxn>
                <a:cxn ang="0">
                  <a:pos x="13" y="1"/>
                </a:cxn>
                <a:cxn ang="0">
                  <a:pos x="11" y="0"/>
                </a:cxn>
                <a:cxn ang="0">
                  <a:pos x="10" y="1"/>
                </a:cxn>
                <a:cxn ang="0">
                  <a:pos x="7" y="1"/>
                </a:cxn>
                <a:cxn ang="0">
                  <a:pos x="6" y="3"/>
                </a:cxn>
                <a:cxn ang="0">
                  <a:pos x="6" y="5"/>
                </a:cxn>
                <a:cxn ang="0">
                  <a:pos x="6" y="5"/>
                </a:cxn>
                <a:cxn ang="0">
                  <a:pos x="5" y="15"/>
                </a:cxn>
                <a:cxn ang="0">
                  <a:pos x="3" y="26"/>
                </a:cxn>
                <a:cxn ang="0">
                  <a:pos x="1" y="37"/>
                </a:cxn>
                <a:cxn ang="0">
                  <a:pos x="0" y="48"/>
                </a:cxn>
                <a:cxn ang="0">
                  <a:pos x="0" y="59"/>
                </a:cxn>
                <a:cxn ang="0">
                  <a:pos x="1" y="64"/>
                </a:cxn>
                <a:cxn ang="0">
                  <a:pos x="3" y="69"/>
                </a:cxn>
                <a:cxn ang="0">
                  <a:pos x="5" y="73"/>
                </a:cxn>
                <a:cxn ang="0">
                  <a:pos x="9" y="77"/>
                </a:cxn>
                <a:cxn ang="0">
                  <a:pos x="13" y="81"/>
                </a:cxn>
                <a:cxn ang="0">
                  <a:pos x="18" y="85"/>
                </a:cxn>
                <a:cxn ang="0">
                  <a:pos x="18" y="85"/>
                </a:cxn>
                <a:cxn ang="0">
                  <a:pos x="20" y="86"/>
                </a:cxn>
                <a:cxn ang="0">
                  <a:pos x="22" y="86"/>
                </a:cxn>
                <a:cxn ang="0">
                  <a:pos x="23" y="85"/>
                </a:cxn>
                <a:cxn ang="0">
                  <a:pos x="24" y="82"/>
                </a:cxn>
                <a:cxn ang="0">
                  <a:pos x="25" y="81"/>
                </a:cxn>
                <a:cxn ang="0">
                  <a:pos x="25" y="79"/>
                </a:cxn>
                <a:cxn ang="0">
                  <a:pos x="24" y="77"/>
                </a:cxn>
                <a:cxn ang="0">
                  <a:pos x="23" y="76"/>
                </a:cxn>
                <a:cxn ang="0">
                  <a:pos x="23" y="76"/>
                </a:cxn>
              </a:cxnLst>
              <a:rect l="0" t="0" r="r" b="b"/>
              <a:pathLst>
                <a:path w="25" h="86">
                  <a:moveTo>
                    <a:pt x="23" y="76"/>
                  </a:moveTo>
                  <a:lnTo>
                    <a:pt x="23" y="76"/>
                  </a:lnTo>
                  <a:lnTo>
                    <a:pt x="19" y="73"/>
                  </a:lnTo>
                  <a:lnTo>
                    <a:pt x="15" y="70"/>
                  </a:lnTo>
                  <a:lnTo>
                    <a:pt x="13" y="66"/>
                  </a:lnTo>
                  <a:lnTo>
                    <a:pt x="11" y="62"/>
                  </a:lnTo>
                  <a:lnTo>
                    <a:pt x="10" y="58"/>
                  </a:lnTo>
                  <a:lnTo>
                    <a:pt x="10" y="54"/>
                  </a:lnTo>
                  <a:lnTo>
                    <a:pt x="10" y="43"/>
                  </a:lnTo>
                  <a:lnTo>
                    <a:pt x="11" y="34"/>
                  </a:lnTo>
                  <a:lnTo>
                    <a:pt x="13" y="24"/>
                  </a:lnTo>
                  <a:lnTo>
                    <a:pt x="15" y="13"/>
                  </a:lnTo>
                  <a:lnTo>
                    <a:pt x="16" y="5"/>
                  </a:lnTo>
                  <a:lnTo>
                    <a:pt x="16" y="5"/>
                  </a:lnTo>
                  <a:lnTo>
                    <a:pt x="16" y="3"/>
                  </a:lnTo>
                  <a:lnTo>
                    <a:pt x="15" y="1"/>
                  </a:lnTo>
                  <a:lnTo>
                    <a:pt x="13" y="1"/>
                  </a:lnTo>
                  <a:lnTo>
                    <a:pt x="11" y="0"/>
                  </a:lnTo>
                  <a:lnTo>
                    <a:pt x="10" y="1"/>
                  </a:lnTo>
                  <a:lnTo>
                    <a:pt x="7" y="1"/>
                  </a:lnTo>
                  <a:lnTo>
                    <a:pt x="6" y="3"/>
                  </a:lnTo>
                  <a:lnTo>
                    <a:pt x="6" y="5"/>
                  </a:lnTo>
                  <a:lnTo>
                    <a:pt x="6" y="5"/>
                  </a:lnTo>
                  <a:lnTo>
                    <a:pt x="5" y="15"/>
                  </a:lnTo>
                  <a:lnTo>
                    <a:pt x="3" y="26"/>
                  </a:lnTo>
                  <a:lnTo>
                    <a:pt x="1" y="37"/>
                  </a:lnTo>
                  <a:lnTo>
                    <a:pt x="0" y="48"/>
                  </a:lnTo>
                  <a:lnTo>
                    <a:pt x="0" y="59"/>
                  </a:lnTo>
                  <a:lnTo>
                    <a:pt x="1" y="64"/>
                  </a:lnTo>
                  <a:lnTo>
                    <a:pt x="3" y="69"/>
                  </a:lnTo>
                  <a:lnTo>
                    <a:pt x="5" y="73"/>
                  </a:lnTo>
                  <a:lnTo>
                    <a:pt x="9" y="77"/>
                  </a:lnTo>
                  <a:lnTo>
                    <a:pt x="13" y="81"/>
                  </a:lnTo>
                  <a:lnTo>
                    <a:pt x="18" y="85"/>
                  </a:lnTo>
                  <a:lnTo>
                    <a:pt x="18" y="85"/>
                  </a:lnTo>
                  <a:lnTo>
                    <a:pt x="20" y="86"/>
                  </a:lnTo>
                  <a:lnTo>
                    <a:pt x="22" y="86"/>
                  </a:lnTo>
                  <a:lnTo>
                    <a:pt x="23" y="85"/>
                  </a:lnTo>
                  <a:lnTo>
                    <a:pt x="24" y="82"/>
                  </a:lnTo>
                  <a:lnTo>
                    <a:pt x="25" y="81"/>
                  </a:lnTo>
                  <a:lnTo>
                    <a:pt x="25" y="79"/>
                  </a:lnTo>
                  <a:lnTo>
                    <a:pt x="24" y="77"/>
                  </a:lnTo>
                  <a:lnTo>
                    <a:pt x="23" y="76"/>
                  </a:lnTo>
                  <a:lnTo>
                    <a:pt x="23" y="7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9" name="Freeform 542">
              <a:extLst>
                <a:ext uri="{FF2B5EF4-FFF2-40B4-BE49-F238E27FC236}">
                  <a16:creationId xmlns:a16="http://schemas.microsoft.com/office/drawing/2014/main" id="{8F64D82B-7C4A-4B4B-B08D-4B0021AAC974}"/>
                </a:ext>
              </a:extLst>
            </p:cNvPr>
            <p:cNvSpPr>
              <a:spLocks/>
            </p:cNvSpPr>
            <p:nvPr/>
          </p:nvSpPr>
          <p:spPr bwMode="auto">
            <a:xfrm>
              <a:off x="5275263" y="2498725"/>
              <a:ext cx="6350" cy="46038"/>
            </a:xfrm>
            <a:custGeom>
              <a:avLst/>
              <a:gdLst/>
              <a:ahLst/>
              <a:cxnLst>
                <a:cxn ang="0">
                  <a:pos x="0" y="5"/>
                </a:cxn>
                <a:cxn ang="0">
                  <a:pos x="0" y="80"/>
                </a:cxn>
                <a:cxn ang="0">
                  <a:pos x="0" y="80"/>
                </a:cxn>
                <a:cxn ang="0">
                  <a:pos x="1" y="82"/>
                </a:cxn>
                <a:cxn ang="0">
                  <a:pos x="2" y="84"/>
                </a:cxn>
                <a:cxn ang="0">
                  <a:pos x="3" y="84"/>
                </a:cxn>
                <a:cxn ang="0">
                  <a:pos x="6" y="85"/>
                </a:cxn>
                <a:cxn ang="0">
                  <a:pos x="8" y="84"/>
                </a:cxn>
                <a:cxn ang="0">
                  <a:pos x="9" y="84"/>
                </a:cxn>
                <a:cxn ang="0">
                  <a:pos x="10" y="82"/>
                </a:cxn>
                <a:cxn ang="0">
                  <a:pos x="11" y="80"/>
                </a:cxn>
                <a:cxn ang="0">
                  <a:pos x="11" y="5"/>
                </a:cxn>
                <a:cxn ang="0">
                  <a:pos x="11" y="5"/>
                </a:cxn>
                <a:cxn ang="0">
                  <a:pos x="10" y="3"/>
                </a:cxn>
                <a:cxn ang="0">
                  <a:pos x="9" y="1"/>
                </a:cxn>
                <a:cxn ang="0">
                  <a:pos x="8" y="1"/>
                </a:cxn>
                <a:cxn ang="0">
                  <a:pos x="6" y="0"/>
                </a:cxn>
                <a:cxn ang="0">
                  <a:pos x="3" y="1"/>
                </a:cxn>
                <a:cxn ang="0">
                  <a:pos x="2" y="1"/>
                </a:cxn>
                <a:cxn ang="0">
                  <a:pos x="1" y="3"/>
                </a:cxn>
                <a:cxn ang="0">
                  <a:pos x="0" y="5"/>
                </a:cxn>
                <a:cxn ang="0">
                  <a:pos x="0" y="5"/>
                </a:cxn>
              </a:cxnLst>
              <a:rect l="0" t="0" r="r" b="b"/>
              <a:pathLst>
                <a:path w="11" h="85">
                  <a:moveTo>
                    <a:pt x="0" y="5"/>
                  </a:moveTo>
                  <a:lnTo>
                    <a:pt x="0" y="80"/>
                  </a:lnTo>
                  <a:lnTo>
                    <a:pt x="0" y="80"/>
                  </a:lnTo>
                  <a:lnTo>
                    <a:pt x="1" y="82"/>
                  </a:lnTo>
                  <a:lnTo>
                    <a:pt x="2" y="84"/>
                  </a:lnTo>
                  <a:lnTo>
                    <a:pt x="3" y="84"/>
                  </a:lnTo>
                  <a:lnTo>
                    <a:pt x="6" y="85"/>
                  </a:lnTo>
                  <a:lnTo>
                    <a:pt x="8" y="84"/>
                  </a:lnTo>
                  <a:lnTo>
                    <a:pt x="9" y="84"/>
                  </a:lnTo>
                  <a:lnTo>
                    <a:pt x="10" y="82"/>
                  </a:lnTo>
                  <a:lnTo>
                    <a:pt x="11" y="80"/>
                  </a:lnTo>
                  <a:lnTo>
                    <a:pt x="11" y="5"/>
                  </a:lnTo>
                  <a:lnTo>
                    <a:pt x="11" y="5"/>
                  </a:lnTo>
                  <a:lnTo>
                    <a:pt x="10" y="3"/>
                  </a:lnTo>
                  <a:lnTo>
                    <a:pt x="9" y="1"/>
                  </a:lnTo>
                  <a:lnTo>
                    <a:pt x="8" y="1"/>
                  </a:lnTo>
                  <a:lnTo>
                    <a:pt x="6" y="0"/>
                  </a:lnTo>
                  <a:lnTo>
                    <a:pt x="3" y="1"/>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0" name="Freeform 543">
              <a:extLst>
                <a:ext uri="{FF2B5EF4-FFF2-40B4-BE49-F238E27FC236}">
                  <a16:creationId xmlns:a16="http://schemas.microsoft.com/office/drawing/2014/main" id="{6792569E-3B34-48BF-9C6A-EA47369393F6}"/>
                </a:ext>
              </a:extLst>
            </p:cNvPr>
            <p:cNvSpPr>
              <a:spLocks/>
            </p:cNvSpPr>
            <p:nvPr/>
          </p:nvSpPr>
          <p:spPr bwMode="auto">
            <a:xfrm>
              <a:off x="5294313" y="2532063"/>
              <a:ext cx="6350" cy="31750"/>
            </a:xfrm>
            <a:custGeom>
              <a:avLst/>
              <a:gdLst/>
              <a:ahLst/>
              <a:cxnLst>
                <a:cxn ang="0">
                  <a:pos x="10" y="4"/>
                </a:cxn>
                <a:cxn ang="0">
                  <a:pos x="10" y="4"/>
                </a:cxn>
                <a:cxn ang="0">
                  <a:pos x="9" y="3"/>
                </a:cxn>
                <a:cxn ang="0">
                  <a:pos x="8" y="1"/>
                </a:cxn>
                <a:cxn ang="0">
                  <a:pos x="7" y="0"/>
                </a:cxn>
                <a:cxn ang="0">
                  <a:pos x="5" y="0"/>
                </a:cxn>
                <a:cxn ang="0">
                  <a:pos x="3" y="0"/>
                </a:cxn>
                <a:cxn ang="0">
                  <a:pos x="2" y="1"/>
                </a:cxn>
                <a:cxn ang="0">
                  <a:pos x="0" y="3"/>
                </a:cxn>
                <a:cxn ang="0">
                  <a:pos x="0" y="4"/>
                </a:cxn>
                <a:cxn ang="0">
                  <a:pos x="0" y="4"/>
                </a:cxn>
                <a:cxn ang="0">
                  <a:pos x="0" y="17"/>
                </a:cxn>
                <a:cxn ang="0">
                  <a:pos x="3" y="31"/>
                </a:cxn>
                <a:cxn ang="0">
                  <a:pos x="4" y="43"/>
                </a:cxn>
                <a:cxn ang="0">
                  <a:pos x="5" y="56"/>
                </a:cxn>
                <a:cxn ang="0">
                  <a:pos x="5" y="56"/>
                </a:cxn>
                <a:cxn ang="0">
                  <a:pos x="6" y="58"/>
                </a:cxn>
                <a:cxn ang="0">
                  <a:pos x="7" y="60"/>
                </a:cxn>
                <a:cxn ang="0">
                  <a:pos x="8" y="61"/>
                </a:cxn>
                <a:cxn ang="0">
                  <a:pos x="10" y="61"/>
                </a:cxn>
                <a:cxn ang="0">
                  <a:pos x="11" y="61"/>
                </a:cxn>
                <a:cxn ang="0">
                  <a:pos x="13" y="60"/>
                </a:cxn>
                <a:cxn ang="0">
                  <a:pos x="14" y="58"/>
                </a:cxn>
                <a:cxn ang="0">
                  <a:pos x="14" y="56"/>
                </a:cxn>
                <a:cxn ang="0">
                  <a:pos x="14" y="56"/>
                </a:cxn>
                <a:cxn ang="0">
                  <a:pos x="13" y="43"/>
                </a:cxn>
                <a:cxn ang="0">
                  <a:pos x="12" y="31"/>
                </a:cxn>
                <a:cxn ang="0">
                  <a:pos x="10" y="17"/>
                </a:cxn>
                <a:cxn ang="0">
                  <a:pos x="10" y="4"/>
                </a:cxn>
                <a:cxn ang="0">
                  <a:pos x="10" y="4"/>
                </a:cxn>
              </a:cxnLst>
              <a:rect l="0" t="0" r="r" b="b"/>
              <a:pathLst>
                <a:path w="14" h="61">
                  <a:moveTo>
                    <a:pt x="10" y="4"/>
                  </a:moveTo>
                  <a:lnTo>
                    <a:pt x="10" y="4"/>
                  </a:lnTo>
                  <a:lnTo>
                    <a:pt x="9" y="3"/>
                  </a:lnTo>
                  <a:lnTo>
                    <a:pt x="8" y="1"/>
                  </a:lnTo>
                  <a:lnTo>
                    <a:pt x="7" y="0"/>
                  </a:lnTo>
                  <a:lnTo>
                    <a:pt x="5" y="0"/>
                  </a:lnTo>
                  <a:lnTo>
                    <a:pt x="3" y="0"/>
                  </a:lnTo>
                  <a:lnTo>
                    <a:pt x="2" y="1"/>
                  </a:lnTo>
                  <a:lnTo>
                    <a:pt x="0" y="3"/>
                  </a:lnTo>
                  <a:lnTo>
                    <a:pt x="0" y="4"/>
                  </a:lnTo>
                  <a:lnTo>
                    <a:pt x="0" y="4"/>
                  </a:lnTo>
                  <a:lnTo>
                    <a:pt x="0" y="17"/>
                  </a:lnTo>
                  <a:lnTo>
                    <a:pt x="3" y="31"/>
                  </a:lnTo>
                  <a:lnTo>
                    <a:pt x="4" y="43"/>
                  </a:lnTo>
                  <a:lnTo>
                    <a:pt x="5" y="56"/>
                  </a:lnTo>
                  <a:lnTo>
                    <a:pt x="5" y="56"/>
                  </a:lnTo>
                  <a:lnTo>
                    <a:pt x="6" y="58"/>
                  </a:lnTo>
                  <a:lnTo>
                    <a:pt x="7" y="60"/>
                  </a:lnTo>
                  <a:lnTo>
                    <a:pt x="8" y="61"/>
                  </a:lnTo>
                  <a:lnTo>
                    <a:pt x="10" y="61"/>
                  </a:lnTo>
                  <a:lnTo>
                    <a:pt x="11" y="61"/>
                  </a:lnTo>
                  <a:lnTo>
                    <a:pt x="13" y="60"/>
                  </a:lnTo>
                  <a:lnTo>
                    <a:pt x="14" y="58"/>
                  </a:lnTo>
                  <a:lnTo>
                    <a:pt x="14" y="56"/>
                  </a:lnTo>
                  <a:lnTo>
                    <a:pt x="14" y="56"/>
                  </a:lnTo>
                  <a:lnTo>
                    <a:pt x="13" y="43"/>
                  </a:lnTo>
                  <a:lnTo>
                    <a:pt x="12" y="31"/>
                  </a:lnTo>
                  <a:lnTo>
                    <a:pt x="10" y="17"/>
                  </a:lnTo>
                  <a:lnTo>
                    <a:pt x="10" y="4"/>
                  </a:lnTo>
                  <a:lnTo>
                    <a:pt x="1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1" name="Freeform 544">
              <a:extLst>
                <a:ext uri="{FF2B5EF4-FFF2-40B4-BE49-F238E27FC236}">
                  <a16:creationId xmlns:a16="http://schemas.microsoft.com/office/drawing/2014/main" id="{A9ECC61E-7343-4814-90B2-5002F97BA146}"/>
                </a:ext>
              </a:extLst>
            </p:cNvPr>
            <p:cNvSpPr>
              <a:spLocks/>
            </p:cNvSpPr>
            <p:nvPr/>
          </p:nvSpPr>
          <p:spPr bwMode="auto">
            <a:xfrm>
              <a:off x="5324476" y="2552700"/>
              <a:ext cx="4763" cy="34925"/>
            </a:xfrm>
            <a:custGeom>
              <a:avLst/>
              <a:gdLst/>
              <a:ahLst/>
              <a:cxnLst>
                <a:cxn ang="0">
                  <a:pos x="0" y="4"/>
                </a:cxn>
                <a:cxn ang="0">
                  <a:pos x="0" y="61"/>
                </a:cxn>
                <a:cxn ang="0">
                  <a:pos x="0" y="61"/>
                </a:cxn>
                <a:cxn ang="0">
                  <a:pos x="0" y="63"/>
                </a:cxn>
                <a:cxn ang="0">
                  <a:pos x="1" y="65"/>
                </a:cxn>
                <a:cxn ang="0">
                  <a:pos x="3" y="65"/>
                </a:cxn>
                <a:cxn ang="0">
                  <a:pos x="4" y="66"/>
                </a:cxn>
                <a:cxn ang="0">
                  <a:pos x="6" y="65"/>
                </a:cxn>
                <a:cxn ang="0">
                  <a:pos x="8" y="65"/>
                </a:cxn>
                <a:cxn ang="0">
                  <a:pos x="9" y="63"/>
                </a:cxn>
                <a:cxn ang="0">
                  <a:pos x="10" y="61"/>
                </a:cxn>
                <a:cxn ang="0">
                  <a:pos x="10" y="4"/>
                </a:cxn>
                <a:cxn ang="0">
                  <a:pos x="10"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10" h="66">
                  <a:moveTo>
                    <a:pt x="0" y="4"/>
                  </a:moveTo>
                  <a:lnTo>
                    <a:pt x="0" y="61"/>
                  </a:lnTo>
                  <a:lnTo>
                    <a:pt x="0" y="61"/>
                  </a:lnTo>
                  <a:lnTo>
                    <a:pt x="0" y="63"/>
                  </a:lnTo>
                  <a:lnTo>
                    <a:pt x="1" y="65"/>
                  </a:lnTo>
                  <a:lnTo>
                    <a:pt x="3" y="65"/>
                  </a:lnTo>
                  <a:lnTo>
                    <a:pt x="4" y="66"/>
                  </a:lnTo>
                  <a:lnTo>
                    <a:pt x="6" y="65"/>
                  </a:lnTo>
                  <a:lnTo>
                    <a:pt x="8" y="65"/>
                  </a:lnTo>
                  <a:lnTo>
                    <a:pt x="9" y="63"/>
                  </a:lnTo>
                  <a:lnTo>
                    <a:pt x="10" y="61"/>
                  </a:lnTo>
                  <a:lnTo>
                    <a:pt x="10" y="4"/>
                  </a:lnTo>
                  <a:lnTo>
                    <a:pt x="10"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2" name="Freeform 545">
              <a:extLst>
                <a:ext uri="{FF2B5EF4-FFF2-40B4-BE49-F238E27FC236}">
                  <a16:creationId xmlns:a16="http://schemas.microsoft.com/office/drawing/2014/main" id="{A965A266-2946-4C5A-961A-36AE0689AFEF}"/>
                </a:ext>
              </a:extLst>
            </p:cNvPr>
            <p:cNvSpPr>
              <a:spLocks/>
            </p:cNvSpPr>
            <p:nvPr/>
          </p:nvSpPr>
          <p:spPr bwMode="auto">
            <a:xfrm>
              <a:off x="5348288" y="2576513"/>
              <a:ext cx="7938" cy="42863"/>
            </a:xfrm>
            <a:custGeom>
              <a:avLst/>
              <a:gdLst/>
              <a:ahLst/>
              <a:cxnLst>
                <a:cxn ang="0">
                  <a:pos x="14" y="75"/>
                </a:cxn>
                <a:cxn ang="0">
                  <a:pos x="14" y="75"/>
                </a:cxn>
                <a:cxn ang="0">
                  <a:pos x="12" y="66"/>
                </a:cxn>
                <a:cxn ang="0">
                  <a:pos x="12" y="58"/>
                </a:cxn>
                <a:cxn ang="0">
                  <a:pos x="12" y="51"/>
                </a:cxn>
                <a:cxn ang="0">
                  <a:pos x="11" y="43"/>
                </a:cxn>
                <a:cxn ang="0">
                  <a:pos x="11" y="43"/>
                </a:cxn>
                <a:cxn ang="0">
                  <a:pos x="10" y="33"/>
                </a:cxn>
                <a:cxn ang="0">
                  <a:pos x="9" y="24"/>
                </a:cxn>
                <a:cxn ang="0">
                  <a:pos x="10" y="4"/>
                </a:cxn>
                <a:cxn ang="0">
                  <a:pos x="10" y="4"/>
                </a:cxn>
                <a:cxn ang="0">
                  <a:pos x="9" y="2"/>
                </a:cxn>
                <a:cxn ang="0">
                  <a:pos x="8" y="1"/>
                </a:cxn>
                <a:cxn ang="0">
                  <a:pos x="7" y="0"/>
                </a:cxn>
                <a:cxn ang="0">
                  <a:pos x="5" y="0"/>
                </a:cxn>
                <a:cxn ang="0">
                  <a:pos x="3" y="0"/>
                </a:cxn>
                <a:cxn ang="0">
                  <a:pos x="2" y="1"/>
                </a:cxn>
                <a:cxn ang="0">
                  <a:pos x="1" y="2"/>
                </a:cxn>
                <a:cxn ang="0">
                  <a:pos x="1" y="4"/>
                </a:cxn>
                <a:cxn ang="0">
                  <a:pos x="1" y="4"/>
                </a:cxn>
                <a:cxn ang="0">
                  <a:pos x="0" y="23"/>
                </a:cxn>
                <a:cxn ang="0">
                  <a:pos x="0" y="33"/>
                </a:cxn>
                <a:cxn ang="0">
                  <a:pos x="1" y="38"/>
                </a:cxn>
                <a:cxn ang="0">
                  <a:pos x="2" y="42"/>
                </a:cxn>
                <a:cxn ang="0">
                  <a:pos x="2" y="42"/>
                </a:cxn>
                <a:cxn ang="0">
                  <a:pos x="3" y="46"/>
                </a:cxn>
                <a:cxn ang="0">
                  <a:pos x="3" y="50"/>
                </a:cxn>
                <a:cxn ang="0">
                  <a:pos x="3" y="59"/>
                </a:cxn>
                <a:cxn ang="0">
                  <a:pos x="4" y="69"/>
                </a:cxn>
                <a:cxn ang="0">
                  <a:pos x="4" y="73"/>
                </a:cxn>
                <a:cxn ang="0">
                  <a:pos x="5" y="77"/>
                </a:cxn>
                <a:cxn ang="0">
                  <a:pos x="5" y="77"/>
                </a:cxn>
                <a:cxn ang="0">
                  <a:pos x="6" y="79"/>
                </a:cxn>
                <a:cxn ang="0">
                  <a:pos x="8" y="80"/>
                </a:cxn>
                <a:cxn ang="0">
                  <a:pos x="11" y="80"/>
                </a:cxn>
                <a:cxn ang="0">
                  <a:pos x="13" y="79"/>
                </a:cxn>
                <a:cxn ang="0">
                  <a:pos x="14" y="78"/>
                </a:cxn>
                <a:cxn ang="0">
                  <a:pos x="14" y="77"/>
                </a:cxn>
                <a:cxn ang="0">
                  <a:pos x="14" y="75"/>
                </a:cxn>
                <a:cxn ang="0">
                  <a:pos x="14" y="75"/>
                </a:cxn>
              </a:cxnLst>
              <a:rect l="0" t="0" r="r" b="b"/>
              <a:pathLst>
                <a:path w="14" h="80">
                  <a:moveTo>
                    <a:pt x="14" y="75"/>
                  </a:moveTo>
                  <a:lnTo>
                    <a:pt x="14" y="75"/>
                  </a:lnTo>
                  <a:lnTo>
                    <a:pt x="12" y="66"/>
                  </a:lnTo>
                  <a:lnTo>
                    <a:pt x="12" y="58"/>
                  </a:lnTo>
                  <a:lnTo>
                    <a:pt x="12" y="51"/>
                  </a:lnTo>
                  <a:lnTo>
                    <a:pt x="11" y="43"/>
                  </a:lnTo>
                  <a:lnTo>
                    <a:pt x="11" y="43"/>
                  </a:lnTo>
                  <a:lnTo>
                    <a:pt x="10" y="33"/>
                  </a:lnTo>
                  <a:lnTo>
                    <a:pt x="9" y="24"/>
                  </a:lnTo>
                  <a:lnTo>
                    <a:pt x="10" y="4"/>
                  </a:lnTo>
                  <a:lnTo>
                    <a:pt x="10" y="4"/>
                  </a:lnTo>
                  <a:lnTo>
                    <a:pt x="9" y="2"/>
                  </a:lnTo>
                  <a:lnTo>
                    <a:pt x="8" y="1"/>
                  </a:lnTo>
                  <a:lnTo>
                    <a:pt x="7" y="0"/>
                  </a:lnTo>
                  <a:lnTo>
                    <a:pt x="5" y="0"/>
                  </a:lnTo>
                  <a:lnTo>
                    <a:pt x="3" y="0"/>
                  </a:lnTo>
                  <a:lnTo>
                    <a:pt x="2" y="1"/>
                  </a:lnTo>
                  <a:lnTo>
                    <a:pt x="1" y="2"/>
                  </a:lnTo>
                  <a:lnTo>
                    <a:pt x="1" y="4"/>
                  </a:lnTo>
                  <a:lnTo>
                    <a:pt x="1" y="4"/>
                  </a:lnTo>
                  <a:lnTo>
                    <a:pt x="0" y="23"/>
                  </a:lnTo>
                  <a:lnTo>
                    <a:pt x="0" y="33"/>
                  </a:lnTo>
                  <a:lnTo>
                    <a:pt x="1" y="38"/>
                  </a:lnTo>
                  <a:lnTo>
                    <a:pt x="2" y="42"/>
                  </a:lnTo>
                  <a:lnTo>
                    <a:pt x="2" y="42"/>
                  </a:lnTo>
                  <a:lnTo>
                    <a:pt x="3" y="46"/>
                  </a:lnTo>
                  <a:lnTo>
                    <a:pt x="3" y="50"/>
                  </a:lnTo>
                  <a:lnTo>
                    <a:pt x="3" y="59"/>
                  </a:lnTo>
                  <a:lnTo>
                    <a:pt x="4" y="69"/>
                  </a:lnTo>
                  <a:lnTo>
                    <a:pt x="4" y="73"/>
                  </a:lnTo>
                  <a:lnTo>
                    <a:pt x="5" y="77"/>
                  </a:lnTo>
                  <a:lnTo>
                    <a:pt x="5" y="77"/>
                  </a:lnTo>
                  <a:lnTo>
                    <a:pt x="6" y="79"/>
                  </a:lnTo>
                  <a:lnTo>
                    <a:pt x="8" y="80"/>
                  </a:lnTo>
                  <a:lnTo>
                    <a:pt x="11" y="80"/>
                  </a:lnTo>
                  <a:lnTo>
                    <a:pt x="13" y="79"/>
                  </a:lnTo>
                  <a:lnTo>
                    <a:pt x="14" y="78"/>
                  </a:lnTo>
                  <a:lnTo>
                    <a:pt x="14" y="77"/>
                  </a:lnTo>
                  <a:lnTo>
                    <a:pt x="14" y="75"/>
                  </a:lnTo>
                  <a:lnTo>
                    <a:pt x="14" y="7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3" name="Freeform 546">
              <a:extLst>
                <a:ext uri="{FF2B5EF4-FFF2-40B4-BE49-F238E27FC236}">
                  <a16:creationId xmlns:a16="http://schemas.microsoft.com/office/drawing/2014/main" id="{DA105A1E-9AAF-4238-8750-AB07D2D5B938}"/>
                </a:ext>
              </a:extLst>
            </p:cNvPr>
            <p:cNvSpPr>
              <a:spLocks/>
            </p:cNvSpPr>
            <p:nvPr/>
          </p:nvSpPr>
          <p:spPr bwMode="auto">
            <a:xfrm>
              <a:off x="5380038" y="2606675"/>
              <a:ext cx="11113" cy="34925"/>
            </a:xfrm>
            <a:custGeom>
              <a:avLst/>
              <a:gdLst/>
              <a:ahLst/>
              <a:cxnLst>
                <a:cxn ang="0">
                  <a:pos x="9" y="4"/>
                </a:cxn>
                <a:cxn ang="0">
                  <a:pos x="9" y="4"/>
                </a:cxn>
                <a:cxn ang="0">
                  <a:pos x="8" y="2"/>
                </a:cxn>
                <a:cxn ang="0">
                  <a:pos x="7" y="1"/>
                </a:cxn>
                <a:cxn ang="0">
                  <a:pos x="6" y="0"/>
                </a:cxn>
                <a:cxn ang="0">
                  <a:pos x="4" y="0"/>
                </a:cxn>
                <a:cxn ang="0">
                  <a:pos x="2" y="0"/>
                </a:cxn>
                <a:cxn ang="0">
                  <a:pos x="1" y="1"/>
                </a:cxn>
                <a:cxn ang="0">
                  <a:pos x="0" y="2"/>
                </a:cxn>
                <a:cxn ang="0">
                  <a:pos x="0" y="4"/>
                </a:cxn>
                <a:cxn ang="0">
                  <a:pos x="0" y="4"/>
                </a:cxn>
                <a:cxn ang="0">
                  <a:pos x="0" y="12"/>
                </a:cxn>
                <a:cxn ang="0">
                  <a:pos x="2" y="19"/>
                </a:cxn>
                <a:cxn ang="0">
                  <a:pos x="6" y="33"/>
                </a:cxn>
                <a:cxn ang="0">
                  <a:pos x="11" y="47"/>
                </a:cxn>
                <a:cxn ang="0">
                  <a:pos x="13" y="54"/>
                </a:cxn>
                <a:cxn ang="0">
                  <a:pos x="13" y="61"/>
                </a:cxn>
                <a:cxn ang="0">
                  <a:pos x="13" y="61"/>
                </a:cxn>
                <a:cxn ang="0">
                  <a:pos x="14" y="63"/>
                </a:cxn>
                <a:cxn ang="0">
                  <a:pos x="15" y="65"/>
                </a:cxn>
                <a:cxn ang="0">
                  <a:pos x="16" y="65"/>
                </a:cxn>
                <a:cxn ang="0">
                  <a:pos x="18" y="66"/>
                </a:cxn>
                <a:cxn ang="0">
                  <a:pos x="20" y="65"/>
                </a:cxn>
                <a:cxn ang="0">
                  <a:pos x="21" y="65"/>
                </a:cxn>
                <a:cxn ang="0">
                  <a:pos x="22" y="63"/>
                </a:cxn>
                <a:cxn ang="0">
                  <a:pos x="23" y="61"/>
                </a:cxn>
                <a:cxn ang="0">
                  <a:pos x="23" y="61"/>
                </a:cxn>
                <a:cxn ang="0">
                  <a:pos x="22" y="54"/>
                </a:cxn>
                <a:cxn ang="0">
                  <a:pos x="20" y="47"/>
                </a:cxn>
                <a:cxn ang="0">
                  <a:pos x="16" y="33"/>
                </a:cxn>
                <a:cxn ang="0">
                  <a:pos x="11" y="19"/>
                </a:cxn>
                <a:cxn ang="0">
                  <a:pos x="9" y="12"/>
                </a:cxn>
                <a:cxn ang="0">
                  <a:pos x="9" y="4"/>
                </a:cxn>
                <a:cxn ang="0">
                  <a:pos x="9" y="4"/>
                </a:cxn>
              </a:cxnLst>
              <a:rect l="0" t="0" r="r" b="b"/>
              <a:pathLst>
                <a:path w="23" h="66">
                  <a:moveTo>
                    <a:pt x="9" y="4"/>
                  </a:moveTo>
                  <a:lnTo>
                    <a:pt x="9" y="4"/>
                  </a:lnTo>
                  <a:lnTo>
                    <a:pt x="8" y="2"/>
                  </a:lnTo>
                  <a:lnTo>
                    <a:pt x="7" y="1"/>
                  </a:lnTo>
                  <a:lnTo>
                    <a:pt x="6" y="0"/>
                  </a:lnTo>
                  <a:lnTo>
                    <a:pt x="4" y="0"/>
                  </a:lnTo>
                  <a:lnTo>
                    <a:pt x="2" y="0"/>
                  </a:lnTo>
                  <a:lnTo>
                    <a:pt x="1" y="1"/>
                  </a:lnTo>
                  <a:lnTo>
                    <a:pt x="0" y="2"/>
                  </a:lnTo>
                  <a:lnTo>
                    <a:pt x="0" y="4"/>
                  </a:lnTo>
                  <a:lnTo>
                    <a:pt x="0" y="4"/>
                  </a:lnTo>
                  <a:lnTo>
                    <a:pt x="0" y="12"/>
                  </a:lnTo>
                  <a:lnTo>
                    <a:pt x="2" y="19"/>
                  </a:lnTo>
                  <a:lnTo>
                    <a:pt x="6" y="33"/>
                  </a:lnTo>
                  <a:lnTo>
                    <a:pt x="11" y="47"/>
                  </a:lnTo>
                  <a:lnTo>
                    <a:pt x="13" y="54"/>
                  </a:lnTo>
                  <a:lnTo>
                    <a:pt x="13" y="61"/>
                  </a:lnTo>
                  <a:lnTo>
                    <a:pt x="13" y="61"/>
                  </a:lnTo>
                  <a:lnTo>
                    <a:pt x="14" y="63"/>
                  </a:lnTo>
                  <a:lnTo>
                    <a:pt x="15" y="65"/>
                  </a:lnTo>
                  <a:lnTo>
                    <a:pt x="16" y="65"/>
                  </a:lnTo>
                  <a:lnTo>
                    <a:pt x="18" y="66"/>
                  </a:lnTo>
                  <a:lnTo>
                    <a:pt x="20" y="65"/>
                  </a:lnTo>
                  <a:lnTo>
                    <a:pt x="21" y="65"/>
                  </a:lnTo>
                  <a:lnTo>
                    <a:pt x="22" y="63"/>
                  </a:lnTo>
                  <a:lnTo>
                    <a:pt x="23" y="61"/>
                  </a:lnTo>
                  <a:lnTo>
                    <a:pt x="23" y="61"/>
                  </a:lnTo>
                  <a:lnTo>
                    <a:pt x="22" y="54"/>
                  </a:lnTo>
                  <a:lnTo>
                    <a:pt x="20" y="47"/>
                  </a:lnTo>
                  <a:lnTo>
                    <a:pt x="16" y="33"/>
                  </a:lnTo>
                  <a:lnTo>
                    <a:pt x="11" y="19"/>
                  </a:lnTo>
                  <a:lnTo>
                    <a:pt x="9" y="12"/>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4" name="Freeform 547">
              <a:extLst>
                <a:ext uri="{FF2B5EF4-FFF2-40B4-BE49-F238E27FC236}">
                  <a16:creationId xmlns:a16="http://schemas.microsoft.com/office/drawing/2014/main" id="{E62C56B5-86C7-4955-8C67-6026B58174EB}"/>
                </a:ext>
              </a:extLst>
            </p:cNvPr>
            <p:cNvSpPr>
              <a:spLocks/>
            </p:cNvSpPr>
            <p:nvPr/>
          </p:nvSpPr>
          <p:spPr bwMode="auto">
            <a:xfrm>
              <a:off x="5411788" y="2632075"/>
              <a:ext cx="9525" cy="44450"/>
            </a:xfrm>
            <a:custGeom>
              <a:avLst/>
              <a:gdLst/>
              <a:ahLst/>
              <a:cxnLst>
                <a:cxn ang="0">
                  <a:pos x="18" y="78"/>
                </a:cxn>
                <a:cxn ang="0">
                  <a:pos x="18" y="78"/>
                </a:cxn>
                <a:cxn ang="0">
                  <a:pos x="16" y="71"/>
                </a:cxn>
                <a:cxn ang="0">
                  <a:pos x="15" y="63"/>
                </a:cxn>
                <a:cxn ang="0">
                  <a:pos x="14" y="46"/>
                </a:cxn>
                <a:cxn ang="0">
                  <a:pos x="14" y="46"/>
                </a:cxn>
                <a:cxn ang="0">
                  <a:pos x="13" y="41"/>
                </a:cxn>
                <a:cxn ang="0">
                  <a:pos x="12" y="36"/>
                </a:cxn>
                <a:cxn ang="0">
                  <a:pos x="10" y="25"/>
                </a:cxn>
                <a:cxn ang="0">
                  <a:pos x="10" y="25"/>
                </a:cxn>
                <a:cxn ang="0">
                  <a:pos x="9" y="14"/>
                </a:cxn>
                <a:cxn ang="0">
                  <a:pos x="9" y="4"/>
                </a:cxn>
                <a:cxn ang="0">
                  <a:pos x="9" y="4"/>
                </a:cxn>
                <a:cxn ang="0">
                  <a:pos x="9" y="2"/>
                </a:cxn>
                <a:cxn ang="0">
                  <a:pos x="8" y="1"/>
                </a:cxn>
                <a:cxn ang="0">
                  <a:pos x="7" y="0"/>
                </a:cxn>
                <a:cxn ang="0">
                  <a:pos x="5" y="0"/>
                </a:cxn>
                <a:cxn ang="0">
                  <a:pos x="3" y="0"/>
                </a:cxn>
                <a:cxn ang="0">
                  <a:pos x="2" y="1"/>
                </a:cxn>
                <a:cxn ang="0">
                  <a:pos x="1" y="2"/>
                </a:cxn>
                <a:cxn ang="0">
                  <a:pos x="0" y="4"/>
                </a:cxn>
                <a:cxn ang="0">
                  <a:pos x="0" y="4"/>
                </a:cxn>
                <a:cxn ang="0">
                  <a:pos x="1" y="23"/>
                </a:cxn>
                <a:cxn ang="0">
                  <a:pos x="2" y="33"/>
                </a:cxn>
                <a:cxn ang="0">
                  <a:pos x="3" y="42"/>
                </a:cxn>
                <a:cxn ang="0">
                  <a:pos x="3" y="42"/>
                </a:cxn>
                <a:cxn ang="0">
                  <a:pos x="5" y="52"/>
                </a:cxn>
                <a:cxn ang="0">
                  <a:pos x="6" y="62"/>
                </a:cxn>
                <a:cxn ang="0">
                  <a:pos x="7" y="72"/>
                </a:cxn>
                <a:cxn ang="0">
                  <a:pos x="10" y="81"/>
                </a:cxn>
                <a:cxn ang="0">
                  <a:pos x="10" y="81"/>
                </a:cxn>
                <a:cxn ang="0">
                  <a:pos x="11" y="82"/>
                </a:cxn>
                <a:cxn ang="0">
                  <a:pos x="12" y="83"/>
                </a:cxn>
                <a:cxn ang="0">
                  <a:pos x="16" y="84"/>
                </a:cxn>
                <a:cxn ang="0">
                  <a:pos x="17" y="83"/>
                </a:cxn>
                <a:cxn ang="0">
                  <a:pos x="18" y="82"/>
                </a:cxn>
                <a:cxn ang="0">
                  <a:pos x="19" y="80"/>
                </a:cxn>
                <a:cxn ang="0">
                  <a:pos x="18" y="78"/>
                </a:cxn>
                <a:cxn ang="0">
                  <a:pos x="18" y="78"/>
                </a:cxn>
              </a:cxnLst>
              <a:rect l="0" t="0" r="r" b="b"/>
              <a:pathLst>
                <a:path w="19" h="84">
                  <a:moveTo>
                    <a:pt x="18" y="78"/>
                  </a:moveTo>
                  <a:lnTo>
                    <a:pt x="18" y="78"/>
                  </a:lnTo>
                  <a:lnTo>
                    <a:pt x="16" y="71"/>
                  </a:lnTo>
                  <a:lnTo>
                    <a:pt x="15" y="63"/>
                  </a:lnTo>
                  <a:lnTo>
                    <a:pt x="14" y="46"/>
                  </a:lnTo>
                  <a:lnTo>
                    <a:pt x="14" y="46"/>
                  </a:lnTo>
                  <a:lnTo>
                    <a:pt x="13" y="41"/>
                  </a:lnTo>
                  <a:lnTo>
                    <a:pt x="12" y="36"/>
                  </a:lnTo>
                  <a:lnTo>
                    <a:pt x="10" y="25"/>
                  </a:lnTo>
                  <a:lnTo>
                    <a:pt x="10" y="25"/>
                  </a:lnTo>
                  <a:lnTo>
                    <a:pt x="9" y="14"/>
                  </a:lnTo>
                  <a:lnTo>
                    <a:pt x="9" y="4"/>
                  </a:lnTo>
                  <a:lnTo>
                    <a:pt x="9" y="4"/>
                  </a:lnTo>
                  <a:lnTo>
                    <a:pt x="9" y="2"/>
                  </a:lnTo>
                  <a:lnTo>
                    <a:pt x="8" y="1"/>
                  </a:lnTo>
                  <a:lnTo>
                    <a:pt x="7" y="0"/>
                  </a:lnTo>
                  <a:lnTo>
                    <a:pt x="5" y="0"/>
                  </a:lnTo>
                  <a:lnTo>
                    <a:pt x="3" y="0"/>
                  </a:lnTo>
                  <a:lnTo>
                    <a:pt x="2" y="1"/>
                  </a:lnTo>
                  <a:lnTo>
                    <a:pt x="1" y="2"/>
                  </a:lnTo>
                  <a:lnTo>
                    <a:pt x="0" y="4"/>
                  </a:lnTo>
                  <a:lnTo>
                    <a:pt x="0" y="4"/>
                  </a:lnTo>
                  <a:lnTo>
                    <a:pt x="1" y="23"/>
                  </a:lnTo>
                  <a:lnTo>
                    <a:pt x="2" y="33"/>
                  </a:lnTo>
                  <a:lnTo>
                    <a:pt x="3" y="42"/>
                  </a:lnTo>
                  <a:lnTo>
                    <a:pt x="3" y="42"/>
                  </a:lnTo>
                  <a:lnTo>
                    <a:pt x="5" y="52"/>
                  </a:lnTo>
                  <a:lnTo>
                    <a:pt x="6" y="62"/>
                  </a:lnTo>
                  <a:lnTo>
                    <a:pt x="7" y="72"/>
                  </a:lnTo>
                  <a:lnTo>
                    <a:pt x="10" y="81"/>
                  </a:lnTo>
                  <a:lnTo>
                    <a:pt x="10" y="81"/>
                  </a:lnTo>
                  <a:lnTo>
                    <a:pt x="11" y="82"/>
                  </a:lnTo>
                  <a:lnTo>
                    <a:pt x="12" y="83"/>
                  </a:lnTo>
                  <a:lnTo>
                    <a:pt x="16" y="84"/>
                  </a:lnTo>
                  <a:lnTo>
                    <a:pt x="17" y="83"/>
                  </a:lnTo>
                  <a:lnTo>
                    <a:pt x="18" y="82"/>
                  </a:lnTo>
                  <a:lnTo>
                    <a:pt x="19" y="80"/>
                  </a:lnTo>
                  <a:lnTo>
                    <a:pt x="18" y="78"/>
                  </a:lnTo>
                  <a:lnTo>
                    <a:pt x="18" y="7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5" name="Freeform 548">
              <a:extLst>
                <a:ext uri="{FF2B5EF4-FFF2-40B4-BE49-F238E27FC236}">
                  <a16:creationId xmlns:a16="http://schemas.microsoft.com/office/drawing/2014/main" id="{B2C3FB22-E222-4485-9BA8-99EC0837122B}"/>
                </a:ext>
              </a:extLst>
            </p:cNvPr>
            <p:cNvSpPr>
              <a:spLocks/>
            </p:cNvSpPr>
            <p:nvPr/>
          </p:nvSpPr>
          <p:spPr bwMode="auto">
            <a:xfrm>
              <a:off x="5434013" y="2662238"/>
              <a:ext cx="15875" cy="47625"/>
            </a:xfrm>
            <a:custGeom>
              <a:avLst/>
              <a:gdLst/>
              <a:ahLst/>
              <a:cxnLst>
                <a:cxn ang="0">
                  <a:pos x="9" y="5"/>
                </a:cxn>
                <a:cxn ang="0">
                  <a:pos x="9" y="5"/>
                </a:cxn>
                <a:cxn ang="0">
                  <a:pos x="8" y="3"/>
                </a:cxn>
                <a:cxn ang="0">
                  <a:pos x="7" y="2"/>
                </a:cxn>
                <a:cxn ang="0">
                  <a:pos x="6" y="0"/>
                </a:cxn>
                <a:cxn ang="0">
                  <a:pos x="4" y="0"/>
                </a:cxn>
                <a:cxn ang="0">
                  <a:pos x="2" y="0"/>
                </a:cxn>
                <a:cxn ang="0">
                  <a:pos x="1" y="2"/>
                </a:cxn>
                <a:cxn ang="0">
                  <a:pos x="0" y="3"/>
                </a:cxn>
                <a:cxn ang="0">
                  <a:pos x="0" y="5"/>
                </a:cxn>
                <a:cxn ang="0">
                  <a:pos x="0" y="5"/>
                </a:cxn>
                <a:cxn ang="0">
                  <a:pos x="1" y="15"/>
                </a:cxn>
                <a:cxn ang="0">
                  <a:pos x="3" y="25"/>
                </a:cxn>
                <a:cxn ang="0">
                  <a:pos x="9" y="45"/>
                </a:cxn>
                <a:cxn ang="0">
                  <a:pos x="15" y="65"/>
                </a:cxn>
                <a:cxn ang="0">
                  <a:pos x="17" y="75"/>
                </a:cxn>
                <a:cxn ang="0">
                  <a:pos x="19" y="85"/>
                </a:cxn>
                <a:cxn ang="0">
                  <a:pos x="19" y="85"/>
                </a:cxn>
                <a:cxn ang="0">
                  <a:pos x="19" y="87"/>
                </a:cxn>
                <a:cxn ang="0">
                  <a:pos x="21" y="88"/>
                </a:cxn>
                <a:cxn ang="0">
                  <a:pos x="22" y="89"/>
                </a:cxn>
                <a:cxn ang="0">
                  <a:pos x="24" y="90"/>
                </a:cxn>
                <a:cxn ang="0">
                  <a:pos x="25" y="89"/>
                </a:cxn>
                <a:cxn ang="0">
                  <a:pos x="27" y="88"/>
                </a:cxn>
                <a:cxn ang="0">
                  <a:pos x="28" y="87"/>
                </a:cxn>
                <a:cxn ang="0">
                  <a:pos x="28" y="85"/>
                </a:cxn>
                <a:cxn ang="0">
                  <a:pos x="28" y="85"/>
                </a:cxn>
                <a:cxn ang="0">
                  <a:pos x="27" y="75"/>
                </a:cxn>
                <a:cxn ang="0">
                  <a:pos x="25" y="65"/>
                </a:cxn>
                <a:cxn ang="0">
                  <a:pos x="19" y="45"/>
                </a:cxn>
                <a:cxn ang="0">
                  <a:pos x="12" y="25"/>
                </a:cxn>
                <a:cxn ang="0">
                  <a:pos x="10" y="15"/>
                </a:cxn>
                <a:cxn ang="0">
                  <a:pos x="9" y="5"/>
                </a:cxn>
                <a:cxn ang="0">
                  <a:pos x="9" y="5"/>
                </a:cxn>
              </a:cxnLst>
              <a:rect l="0" t="0" r="r" b="b"/>
              <a:pathLst>
                <a:path w="28" h="90">
                  <a:moveTo>
                    <a:pt x="9" y="5"/>
                  </a:moveTo>
                  <a:lnTo>
                    <a:pt x="9" y="5"/>
                  </a:lnTo>
                  <a:lnTo>
                    <a:pt x="8" y="3"/>
                  </a:lnTo>
                  <a:lnTo>
                    <a:pt x="7" y="2"/>
                  </a:lnTo>
                  <a:lnTo>
                    <a:pt x="6" y="0"/>
                  </a:lnTo>
                  <a:lnTo>
                    <a:pt x="4" y="0"/>
                  </a:lnTo>
                  <a:lnTo>
                    <a:pt x="2" y="0"/>
                  </a:lnTo>
                  <a:lnTo>
                    <a:pt x="1" y="2"/>
                  </a:lnTo>
                  <a:lnTo>
                    <a:pt x="0" y="3"/>
                  </a:lnTo>
                  <a:lnTo>
                    <a:pt x="0" y="5"/>
                  </a:lnTo>
                  <a:lnTo>
                    <a:pt x="0" y="5"/>
                  </a:lnTo>
                  <a:lnTo>
                    <a:pt x="1" y="15"/>
                  </a:lnTo>
                  <a:lnTo>
                    <a:pt x="3" y="25"/>
                  </a:lnTo>
                  <a:lnTo>
                    <a:pt x="9" y="45"/>
                  </a:lnTo>
                  <a:lnTo>
                    <a:pt x="15" y="65"/>
                  </a:lnTo>
                  <a:lnTo>
                    <a:pt x="17" y="75"/>
                  </a:lnTo>
                  <a:lnTo>
                    <a:pt x="19" y="85"/>
                  </a:lnTo>
                  <a:lnTo>
                    <a:pt x="19" y="85"/>
                  </a:lnTo>
                  <a:lnTo>
                    <a:pt x="19" y="87"/>
                  </a:lnTo>
                  <a:lnTo>
                    <a:pt x="21" y="88"/>
                  </a:lnTo>
                  <a:lnTo>
                    <a:pt x="22" y="89"/>
                  </a:lnTo>
                  <a:lnTo>
                    <a:pt x="24" y="90"/>
                  </a:lnTo>
                  <a:lnTo>
                    <a:pt x="25" y="89"/>
                  </a:lnTo>
                  <a:lnTo>
                    <a:pt x="27" y="88"/>
                  </a:lnTo>
                  <a:lnTo>
                    <a:pt x="28" y="87"/>
                  </a:lnTo>
                  <a:lnTo>
                    <a:pt x="28" y="85"/>
                  </a:lnTo>
                  <a:lnTo>
                    <a:pt x="28" y="85"/>
                  </a:lnTo>
                  <a:lnTo>
                    <a:pt x="27" y="75"/>
                  </a:lnTo>
                  <a:lnTo>
                    <a:pt x="25" y="65"/>
                  </a:lnTo>
                  <a:lnTo>
                    <a:pt x="19" y="45"/>
                  </a:lnTo>
                  <a:lnTo>
                    <a:pt x="12" y="25"/>
                  </a:lnTo>
                  <a:lnTo>
                    <a:pt x="10" y="15"/>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6" name="Freeform 549">
              <a:extLst>
                <a:ext uri="{FF2B5EF4-FFF2-40B4-BE49-F238E27FC236}">
                  <a16:creationId xmlns:a16="http://schemas.microsoft.com/office/drawing/2014/main" id="{B1695BCE-F769-4888-8A7D-ED2A4CCD94F7}"/>
                </a:ext>
              </a:extLst>
            </p:cNvPr>
            <p:cNvSpPr>
              <a:spLocks/>
            </p:cNvSpPr>
            <p:nvPr/>
          </p:nvSpPr>
          <p:spPr bwMode="auto">
            <a:xfrm>
              <a:off x="5467351" y="2697163"/>
              <a:ext cx="6350" cy="44450"/>
            </a:xfrm>
            <a:custGeom>
              <a:avLst/>
              <a:gdLst/>
              <a:ahLst/>
              <a:cxnLst>
                <a:cxn ang="0">
                  <a:pos x="9" y="4"/>
                </a:cxn>
                <a:cxn ang="0">
                  <a:pos x="9" y="4"/>
                </a:cxn>
                <a:cxn ang="0">
                  <a:pos x="9" y="2"/>
                </a:cxn>
                <a:cxn ang="0">
                  <a:pos x="8" y="1"/>
                </a:cxn>
                <a:cxn ang="0">
                  <a:pos x="6" y="0"/>
                </a:cxn>
                <a:cxn ang="0">
                  <a:pos x="5" y="0"/>
                </a:cxn>
                <a:cxn ang="0">
                  <a:pos x="3" y="0"/>
                </a:cxn>
                <a:cxn ang="0">
                  <a:pos x="2" y="1"/>
                </a:cxn>
                <a:cxn ang="0">
                  <a:pos x="1" y="2"/>
                </a:cxn>
                <a:cxn ang="0">
                  <a:pos x="0" y="4"/>
                </a:cxn>
                <a:cxn ang="0">
                  <a:pos x="0" y="4"/>
                </a:cxn>
                <a:cxn ang="0">
                  <a:pos x="1" y="23"/>
                </a:cxn>
                <a:cxn ang="0">
                  <a:pos x="3" y="42"/>
                </a:cxn>
                <a:cxn ang="0">
                  <a:pos x="4" y="61"/>
                </a:cxn>
                <a:cxn ang="0">
                  <a:pos x="5" y="80"/>
                </a:cxn>
                <a:cxn ang="0">
                  <a:pos x="5" y="80"/>
                </a:cxn>
                <a:cxn ang="0">
                  <a:pos x="5" y="82"/>
                </a:cxn>
                <a:cxn ang="0">
                  <a:pos x="6" y="83"/>
                </a:cxn>
                <a:cxn ang="0">
                  <a:pos x="8" y="84"/>
                </a:cxn>
                <a:cxn ang="0">
                  <a:pos x="9" y="84"/>
                </a:cxn>
                <a:cxn ang="0">
                  <a:pos x="11" y="84"/>
                </a:cxn>
                <a:cxn ang="0">
                  <a:pos x="13" y="83"/>
                </a:cxn>
                <a:cxn ang="0">
                  <a:pos x="14" y="82"/>
                </a:cxn>
                <a:cxn ang="0">
                  <a:pos x="14" y="80"/>
                </a:cxn>
                <a:cxn ang="0">
                  <a:pos x="14" y="80"/>
                </a:cxn>
                <a:cxn ang="0">
                  <a:pos x="13" y="61"/>
                </a:cxn>
                <a:cxn ang="0">
                  <a:pos x="12" y="42"/>
                </a:cxn>
                <a:cxn ang="0">
                  <a:pos x="10" y="23"/>
                </a:cxn>
                <a:cxn ang="0">
                  <a:pos x="9" y="4"/>
                </a:cxn>
                <a:cxn ang="0">
                  <a:pos x="9" y="4"/>
                </a:cxn>
              </a:cxnLst>
              <a:rect l="0" t="0" r="r" b="b"/>
              <a:pathLst>
                <a:path w="14" h="84">
                  <a:moveTo>
                    <a:pt x="9" y="4"/>
                  </a:moveTo>
                  <a:lnTo>
                    <a:pt x="9" y="4"/>
                  </a:lnTo>
                  <a:lnTo>
                    <a:pt x="9" y="2"/>
                  </a:lnTo>
                  <a:lnTo>
                    <a:pt x="8" y="1"/>
                  </a:lnTo>
                  <a:lnTo>
                    <a:pt x="6" y="0"/>
                  </a:lnTo>
                  <a:lnTo>
                    <a:pt x="5" y="0"/>
                  </a:lnTo>
                  <a:lnTo>
                    <a:pt x="3" y="0"/>
                  </a:lnTo>
                  <a:lnTo>
                    <a:pt x="2" y="1"/>
                  </a:lnTo>
                  <a:lnTo>
                    <a:pt x="1" y="2"/>
                  </a:lnTo>
                  <a:lnTo>
                    <a:pt x="0" y="4"/>
                  </a:lnTo>
                  <a:lnTo>
                    <a:pt x="0" y="4"/>
                  </a:lnTo>
                  <a:lnTo>
                    <a:pt x="1" y="23"/>
                  </a:lnTo>
                  <a:lnTo>
                    <a:pt x="3" y="42"/>
                  </a:lnTo>
                  <a:lnTo>
                    <a:pt x="4" y="61"/>
                  </a:lnTo>
                  <a:lnTo>
                    <a:pt x="5" y="80"/>
                  </a:lnTo>
                  <a:lnTo>
                    <a:pt x="5" y="80"/>
                  </a:lnTo>
                  <a:lnTo>
                    <a:pt x="5" y="82"/>
                  </a:lnTo>
                  <a:lnTo>
                    <a:pt x="6" y="83"/>
                  </a:lnTo>
                  <a:lnTo>
                    <a:pt x="8" y="84"/>
                  </a:lnTo>
                  <a:lnTo>
                    <a:pt x="9" y="84"/>
                  </a:lnTo>
                  <a:lnTo>
                    <a:pt x="11" y="84"/>
                  </a:lnTo>
                  <a:lnTo>
                    <a:pt x="13" y="83"/>
                  </a:lnTo>
                  <a:lnTo>
                    <a:pt x="14" y="82"/>
                  </a:lnTo>
                  <a:lnTo>
                    <a:pt x="14" y="80"/>
                  </a:lnTo>
                  <a:lnTo>
                    <a:pt x="14" y="80"/>
                  </a:lnTo>
                  <a:lnTo>
                    <a:pt x="13" y="61"/>
                  </a:lnTo>
                  <a:lnTo>
                    <a:pt x="12" y="42"/>
                  </a:lnTo>
                  <a:lnTo>
                    <a:pt x="10" y="23"/>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7" name="Freeform 550">
              <a:extLst>
                <a:ext uri="{FF2B5EF4-FFF2-40B4-BE49-F238E27FC236}">
                  <a16:creationId xmlns:a16="http://schemas.microsoft.com/office/drawing/2014/main" id="{F6A03A9F-81D6-4D60-A191-986CDEA508F2}"/>
                </a:ext>
              </a:extLst>
            </p:cNvPr>
            <p:cNvSpPr>
              <a:spLocks/>
            </p:cNvSpPr>
            <p:nvPr/>
          </p:nvSpPr>
          <p:spPr bwMode="auto">
            <a:xfrm>
              <a:off x="5494338" y="2727325"/>
              <a:ext cx="7938" cy="31750"/>
            </a:xfrm>
            <a:custGeom>
              <a:avLst/>
              <a:gdLst/>
              <a:ahLst/>
              <a:cxnLst>
                <a:cxn ang="0">
                  <a:pos x="14" y="55"/>
                </a:cxn>
                <a:cxn ang="0">
                  <a:pos x="14" y="55"/>
                </a:cxn>
                <a:cxn ang="0">
                  <a:pos x="11" y="49"/>
                </a:cxn>
                <a:cxn ang="0">
                  <a:pos x="10" y="43"/>
                </a:cxn>
                <a:cxn ang="0">
                  <a:pos x="9" y="37"/>
                </a:cxn>
                <a:cxn ang="0">
                  <a:pos x="9" y="30"/>
                </a:cxn>
                <a:cxn ang="0">
                  <a:pos x="10" y="5"/>
                </a:cxn>
                <a:cxn ang="0">
                  <a:pos x="10" y="5"/>
                </a:cxn>
                <a:cxn ang="0">
                  <a:pos x="10" y="3"/>
                </a:cxn>
                <a:cxn ang="0">
                  <a:pos x="9" y="1"/>
                </a:cxn>
                <a:cxn ang="0">
                  <a:pos x="7" y="0"/>
                </a:cxn>
                <a:cxn ang="0">
                  <a:pos x="5" y="0"/>
                </a:cxn>
                <a:cxn ang="0">
                  <a:pos x="4" y="0"/>
                </a:cxn>
                <a:cxn ang="0">
                  <a:pos x="2" y="1"/>
                </a:cxn>
                <a:cxn ang="0">
                  <a:pos x="1" y="3"/>
                </a:cxn>
                <a:cxn ang="0">
                  <a:pos x="1" y="5"/>
                </a:cxn>
                <a:cxn ang="0">
                  <a:pos x="1" y="5"/>
                </a:cxn>
                <a:cxn ang="0">
                  <a:pos x="0" y="19"/>
                </a:cxn>
                <a:cxn ang="0">
                  <a:pos x="0" y="32"/>
                </a:cxn>
                <a:cxn ang="0">
                  <a:pos x="0" y="40"/>
                </a:cxn>
                <a:cxn ang="0">
                  <a:pos x="1" y="47"/>
                </a:cxn>
                <a:cxn ang="0">
                  <a:pos x="3" y="53"/>
                </a:cxn>
                <a:cxn ang="0">
                  <a:pos x="6" y="59"/>
                </a:cxn>
                <a:cxn ang="0">
                  <a:pos x="6" y="59"/>
                </a:cxn>
                <a:cxn ang="0">
                  <a:pos x="7" y="61"/>
                </a:cxn>
                <a:cxn ang="0">
                  <a:pos x="9" y="61"/>
                </a:cxn>
                <a:cxn ang="0">
                  <a:pos x="11" y="61"/>
                </a:cxn>
                <a:cxn ang="0">
                  <a:pos x="12" y="61"/>
                </a:cxn>
                <a:cxn ang="0">
                  <a:pos x="13" y="60"/>
                </a:cxn>
                <a:cxn ang="0">
                  <a:pos x="14" y="58"/>
                </a:cxn>
                <a:cxn ang="0">
                  <a:pos x="15" y="57"/>
                </a:cxn>
                <a:cxn ang="0">
                  <a:pos x="14" y="55"/>
                </a:cxn>
                <a:cxn ang="0">
                  <a:pos x="14" y="55"/>
                </a:cxn>
              </a:cxnLst>
              <a:rect l="0" t="0" r="r" b="b"/>
              <a:pathLst>
                <a:path w="15" h="61">
                  <a:moveTo>
                    <a:pt x="14" y="55"/>
                  </a:moveTo>
                  <a:lnTo>
                    <a:pt x="14" y="55"/>
                  </a:lnTo>
                  <a:lnTo>
                    <a:pt x="11" y="49"/>
                  </a:lnTo>
                  <a:lnTo>
                    <a:pt x="10" y="43"/>
                  </a:lnTo>
                  <a:lnTo>
                    <a:pt x="9" y="37"/>
                  </a:lnTo>
                  <a:lnTo>
                    <a:pt x="9" y="30"/>
                  </a:lnTo>
                  <a:lnTo>
                    <a:pt x="10" y="5"/>
                  </a:lnTo>
                  <a:lnTo>
                    <a:pt x="10" y="5"/>
                  </a:lnTo>
                  <a:lnTo>
                    <a:pt x="10" y="3"/>
                  </a:lnTo>
                  <a:lnTo>
                    <a:pt x="9" y="1"/>
                  </a:lnTo>
                  <a:lnTo>
                    <a:pt x="7" y="0"/>
                  </a:lnTo>
                  <a:lnTo>
                    <a:pt x="5" y="0"/>
                  </a:lnTo>
                  <a:lnTo>
                    <a:pt x="4" y="0"/>
                  </a:lnTo>
                  <a:lnTo>
                    <a:pt x="2" y="1"/>
                  </a:lnTo>
                  <a:lnTo>
                    <a:pt x="1" y="3"/>
                  </a:lnTo>
                  <a:lnTo>
                    <a:pt x="1" y="5"/>
                  </a:lnTo>
                  <a:lnTo>
                    <a:pt x="1" y="5"/>
                  </a:lnTo>
                  <a:lnTo>
                    <a:pt x="0" y="19"/>
                  </a:lnTo>
                  <a:lnTo>
                    <a:pt x="0" y="32"/>
                  </a:lnTo>
                  <a:lnTo>
                    <a:pt x="0" y="40"/>
                  </a:lnTo>
                  <a:lnTo>
                    <a:pt x="1" y="47"/>
                  </a:lnTo>
                  <a:lnTo>
                    <a:pt x="3" y="53"/>
                  </a:lnTo>
                  <a:lnTo>
                    <a:pt x="6" y="59"/>
                  </a:lnTo>
                  <a:lnTo>
                    <a:pt x="6" y="59"/>
                  </a:lnTo>
                  <a:lnTo>
                    <a:pt x="7" y="61"/>
                  </a:lnTo>
                  <a:lnTo>
                    <a:pt x="9" y="61"/>
                  </a:lnTo>
                  <a:lnTo>
                    <a:pt x="11" y="61"/>
                  </a:lnTo>
                  <a:lnTo>
                    <a:pt x="12" y="61"/>
                  </a:lnTo>
                  <a:lnTo>
                    <a:pt x="13" y="60"/>
                  </a:lnTo>
                  <a:lnTo>
                    <a:pt x="14" y="58"/>
                  </a:lnTo>
                  <a:lnTo>
                    <a:pt x="15" y="57"/>
                  </a:lnTo>
                  <a:lnTo>
                    <a:pt x="14" y="55"/>
                  </a:lnTo>
                  <a:lnTo>
                    <a:pt x="14" y="5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8" name="Freeform 551">
              <a:extLst>
                <a:ext uri="{FF2B5EF4-FFF2-40B4-BE49-F238E27FC236}">
                  <a16:creationId xmlns:a16="http://schemas.microsoft.com/office/drawing/2014/main" id="{CA69A104-359F-44AE-824D-A1F079CA7246}"/>
                </a:ext>
              </a:extLst>
            </p:cNvPr>
            <p:cNvSpPr>
              <a:spLocks/>
            </p:cNvSpPr>
            <p:nvPr/>
          </p:nvSpPr>
          <p:spPr bwMode="auto">
            <a:xfrm>
              <a:off x="5521326" y="2744788"/>
              <a:ext cx="11113" cy="39688"/>
            </a:xfrm>
            <a:custGeom>
              <a:avLst/>
              <a:gdLst/>
              <a:ahLst/>
              <a:cxnLst>
                <a:cxn ang="0">
                  <a:pos x="19" y="71"/>
                </a:cxn>
                <a:cxn ang="0">
                  <a:pos x="19" y="71"/>
                </a:cxn>
                <a:cxn ang="0">
                  <a:pos x="18" y="63"/>
                </a:cxn>
                <a:cxn ang="0">
                  <a:pos x="17" y="56"/>
                </a:cxn>
                <a:cxn ang="0">
                  <a:pos x="17" y="49"/>
                </a:cxn>
                <a:cxn ang="0">
                  <a:pos x="17" y="42"/>
                </a:cxn>
                <a:cxn ang="0">
                  <a:pos x="17" y="42"/>
                </a:cxn>
                <a:cxn ang="0">
                  <a:pos x="15" y="32"/>
                </a:cxn>
                <a:cxn ang="0">
                  <a:pos x="13" y="24"/>
                </a:cxn>
                <a:cxn ang="0">
                  <a:pos x="11" y="15"/>
                </a:cxn>
                <a:cxn ang="0">
                  <a:pos x="9" y="6"/>
                </a:cxn>
                <a:cxn ang="0">
                  <a:pos x="9" y="6"/>
                </a:cxn>
                <a:cxn ang="0">
                  <a:pos x="9" y="4"/>
                </a:cxn>
                <a:cxn ang="0">
                  <a:pos x="8" y="1"/>
                </a:cxn>
                <a:cxn ang="0">
                  <a:pos x="6" y="0"/>
                </a:cxn>
                <a:cxn ang="0">
                  <a:pos x="5" y="0"/>
                </a:cxn>
                <a:cxn ang="0">
                  <a:pos x="3" y="0"/>
                </a:cxn>
                <a:cxn ang="0">
                  <a:pos x="2" y="1"/>
                </a:cxn>
                <a:cxn ang="0">
                  <a:pos x="1" y="4"/>
                </a:cxn>
                <a:cxn ang="0">
                  <a:pos x="0" y="6"/>
                </a:cxn>
                <a:cxn ang="0">
                  <a:pos x="0" y="6"/>
                </a:cxn>
                <a:cxn ang="0">
                  <a:pos x="1" y="14"/>
                </a:cxn>
                <a:cxn ang="0">
                  <a:pos x="2" y="22"/>
                </a:cxn>
                <a:cxn ang="0">
                  <a:pos x="6" y="40"/>
                </a:cxn>
                <a:cxn ang="0">
                  <a:pos x="6" y="40"/>
                </a:cxn>
                <a:cxn ang="0">
                  <a:pos x="7" y="48"/>
                </a:cxn>
                <a:cxn ang="0">
                  <a:pos x="7" y="56"/>
                </a:cxn>
                <a:cxn ang="0">
                  <a:pos x="8" y="64"/>
                </a:cxn>
                <a:cxn ang="0">
                  <a:pos x="11" y="73"/>
                </a:cxn>
                <a:cxn ang="0">
                  <a:pos x="11" y="73"/>
                </a:cxn>
                <a:cxn ang="0">
                  <a:pos x="12" y="75"/>
                </a:cxn>
                <a:cxn ang="0">
                  <a:pos x="13" y="76"/>
                </a:cxn>
                <a:cxn ang="0">
                  <a:pos x="17" y="76"/>
                </a:cxn>
                <a:cxn ang="0">
                  <a:pos x="18" y="75"/>
                </a:cxn>
                <a:cxn ang="0">
                  <a:pos x="19" y="74"/>
                </a:cxn>
                <a:cxn ang="0">
                  <a:pos x="20" y="73"/>
                </a:cxn>
                <a:cxn ang="0">
                  <a:pos x="19" y="71"/>
                </a:cxn>
                <a:cxn ang="0">
                  <a:pos x="19" y="71"/>
                </a:cxn>
              </a:cxnLst>
              <a:rect l="0" t="0" r="r" b="b"/>
              <a:pathLst>
                <a:path w="20" h="76">
                  <a:moveTo>
                    <a:pt x="19" y="71"/>
                  </a:moveTo>
                  <a:lnTo>
                    <a:pt x="19" y="71"/>
                  </a:lnTo>
                  <a:lnTo>
                    <a:pt x="18" y="63"/>
                  </a:lnTo>
                  <a:lnTo>
                    <a:pt x="17" y="56"/>
                  </a:lnTo>
                  <a:lnTo>
                    <a:pt x="17" y="49"/>
                  </a:lnTo>
                  <a:lnTo>
                    <a:pt x="17" y="42"/>
                  </a:lnTo>
                  <a:lnTo>
                    <a:pt x="17" y="42"/>
                  </a:lnTo>
                  <a:lnTo>
                    <a:pt x="15" y="32"/>
                  </a:lnTo>
                  <a:lnTo>
                    <a:pt x="13" y="24"/>
                  </a:lnTo>
                  <a:lnTo>
                    <a:pt x="11" y="15"/>
                  </a:lnTo>
                  <a:lnTo>
                    <a:pt x="9" y="6"/>
                  </a:lnTo>
                  <a:lnTo>
                    <a:pt x="9" y="6"/>
                  </a:lnTo>
                  <a:lnTo>
                    <a:pt x="9" y="4"/>
                  </a:lnTo>
                  <a:lnTo>
                    <a:pt x="8" y="1"/>
                  </a:lnTo>
                  <a:lnTo>
                    <a:pt x="6" y="0"/>
                  </a:lnTo>
                  <a:lnTo>
                    <a:pt x="5" y="0"/>
                  </a:lnTo>
                  <a:lnTo>
                    <a:pt x="3" y="0"/>
                  </a:lnTo>
                  <a:lnTo>
                    <a:pt x="2" y="1"/>
                  </a:lnTo>
                  <a:lnTo>
                    <a:pt x="1" y="4"/>
                  </a:lnTo>
                  <a:lnTo>
                    <a:pt x="0" y="6"/>
                  </a:lnTo>
                  <a:lnTo>
                    <a:pt x="0" y="6"/>
                  </a:lnTo>
                  <a:lnTo>
                    <a:pt x="1" y="14"/>
                  </a:lnTo>
                  <a:lnTo>
                    <a:pt x="2" y="22"/>
                  </a:lnTo>
                  <a:lnTo>
                    <a:pt x="6" y="40"/>
                  </a:lnTo>
                  <a:lnTo>
                    <a:pt x="6" y="40"/>
                  </a:lnTo>
                  <a:lnTo>
                    <a:pt x="7" y="48"/>
                  </a:lnTo>
                  <a:lnTo>
                    <a:pt x="7" y="56"/>
                  </a:lnTo>
                  <a:lnTo>
                    <a:pt x="8" y="64"/>
                  </a:lnTo>
                  <a:lnTo>
                    <a:pt x="11" y="73"/>
                  </a:lnTo>
                  <a:lnTo>
                    <a:pt x="11" y="73"/>
                  </a:lnTo>
                  <a:lnTo>
                    <a:pt x="12" y="75"/>
                  </a:lnTo>
                  <a:lnTo>
                    <a:pt x="13" y="76"/>
                  </a:lnTo>
                  <a:lnTo>
                    <a:pt x="17" y="76"/>
                  </a:lnTo>
                  <a:lnTo>
                    <a:pt x="18" y="75"/>
                  </a:lnTo>
                  <a:lnTo>
                    <a:pt x="19" y="74"/>
                  </a:lnTo>
                  <a:lnTo>
                    <a:pt x="20" y="73"/>
                  </a:lnTo>
                  <a:lnTo>
                    <a:pt x="19" y="71"/>
                  </a:lnTo>
                  <a:lnTo>
                    <a:pt x="19" y="7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9" name="Freeform 552">
              <a:extLst>
                <a:ext uri="{FF2B5EF4-FFF2-40B4-BE49-F238E27FC236}">
                  <a16:creationId xmlns:a16="http://schemas.microsoft.com/office/drawing/2014/main" id="{E836419D-CD45-4E97-A2ED-02BB15D00065}"/>
                </a:ext>
              </a:extLst>
            </p:cNvPr>
            <p:cNvSpPr>
              <a:spLocks/>
            </p:cNvSpPr>
            <p:nvPr/>
          </p:nvSpPr>
          <p:spPr bwMode="auto">
            <a:xfrm>
              <a:off x="5551488" y="2767013"/>
              <a:ext cx="12700" cy="34925"/>
            </a:xfrm>
            <a:custGeom>
              <a:avLst/>
              <a:gdLst/>
              <a:ahLst/>
              <a:cxnLst>
                <a:cxn ang="0">
                  <a:pos x="24" y="61"/>
                </a:cxn>
                <a:cxn ang="0">
                  <a:pos x="24" y="61"/>
                </a:cxn>
                <a:cxn ang="0">
                  <a:pos x="21" y="46"/>
                </a:cxn>
                <a:cxn ang="0">
                  <a:pos x="19" y="32"/>
                </a:cxn>
                <a:cxn ang="0">
                  <a:pos x="19" y="32"/>
                </a:cxn>
                <a:cxn ang="0">
                  <a:pos x="17" y="26"/>
                </a:cxn>
                <a:cxn ang="0">
                  <a:pos x="13" y="18"/>
                </a:cxn>
                <a:cxn ang="0">
                  <a:pos x="11" y="11"/>
                </a:cxn>
                <a:cxn ang="0">
                  <a:pos x="9" y="5"/>
                </a:cxn>
                <a:cxn ang="0">
                  <a:pos x="9" y="5"/>
                </a:cxn>
                <a:cxn ang="0">
                  <a:pos x="9" y="3"/>
                </a:cxn>
                <a:cxn ang="0">
                  <a:pos x="8" y="2"/>
                </a:cxn>
                <a:cxn ang="0">
                  <a:pos x="7" y="1"/>
                </a:cxn>
                <a:cxn ang="0">
                  <a:pos x="5" y="0"/>
                </a:cxn>
                <a:cxn ang="0">
                  <a:pos x="3" y="1"/>
                </a:cxn>
                <a:cxn ang="0">
                  <a:pos x="2" y="2"/>
                </a:cxn>
                <a:cxn ang="0">
                  <a:pos x="1" y="3"/>
                </a:cxn>
                <a:cxn ang="0">
                  <a:pos x="0" y="5"/>
                </a:cxn>
                <a:cxn ang="0">
                  <a:pos x="0" y="5"/>
                </a:cxn>
                <a:cxn ang="0">
                  <a:pos x="1" y="11"/>
                </a:cxn>
                <a:cxn ang="0">
                  <a:pos x="3" y="16"/>
                </a:cxn>
                <a:cxn ang="0">
                  <a:pos x="6" y="23"/>
                </a:cxn>
                <a:cxn ang="0">
                  <a:pos x="8" y="29"/>
                </a:cxn>
                <a:cxn ang="0">
                  <a:pos x="8" y="29"/>
                </a:cxn>
                <a:cxn ang="0">
                  <a:pos x="11" y="45"/>
                </a:cxn>
                <a:cxn ang="0">
                  <a:pos x="12" y="55"/>
                </a:cxn>
                <a:cxn ang="0">
                  <a:pos x="14" y="63"/>
                </a:cxn>
                <a:cxn ang="0">
                  <a:pos x="14" y="63"/>
                </a:cxn>
                <a:cxn ang="0">
                  <a:pos x="16" y="65"/>
                </a:cxn>
                <a:cxn ang="0">
                  <a:pos x="18" y="66"/>
                </a:cxn>
                <a:cxn ang="0">
                  <a:pos x="19" y="66"/>
                </a:cxn>
                <a:cxn ang="0">
                  <a:pos x="21" y="66"/>
                </a:cxn>
                <a:cxn ang="0">
                  <a:pos x="22" y="66"/>
                </a:cxn>
                <a:cxn ang="0">
                  <a:pos x="24" y="64"/>
                </a:cxn>
                <a:cxn ang="0">
                  <a:pos x="24" y="63"/>
                </a:cxn>
                <a:cxn ang="0">
                  <a:pos x="24" y="61"/>
                </a:cxn>
                <a:cxn ang="0">
                  <a:pos x="24" y="61"/>
                </a:cxn>
              </a:cxnLst>
              <a:rect l="0" t="0" r="r" b="b"/>
              <a:pathLst>
                <a:path w="24" h="66">
                  <a:moveTo>
                    <a:pt x="24" y="61"/>
                  </a:moveTo>
                  <a:lnTo>
                    <a:pt x="24" y="61"/>
                  </a:lnTo>
                  <a:lnTo>
                    <a:pt x="21" y="46"/>
                  </a:lnTo>
                  <a:lnTo>
                    <a:pt x="19" y="32"/>
                  </a:lnTo>
                  <a:lnTo>
                    <a:pt x="19" y="32"/>
                  </a:lnTo>
                  <a:lnTo>
                    <a:pt x="17" y="26"/>
                  </a:lnTo>
                  <a:lnTo>
                    <a:pt x="13" y="18"/>
                  </a:lnTo>
                  <a:lnTo>
                    <a:pt x="11" y="11"/>
                  </a:lnTo>
                  <a:lnTo>
                    <a:pt x="9" y="5"/>
                  </a:lnTo>
                  <a:lnTo>
                    <a:pt x="9" y="5"/>
                  </a:lnTo>
                  <a:lnTo>
                    <a:pt x="9" y="3"/>
                  </a:lnTo>
                  <a:lnTo>
                    <a:pt x="8" y="2"/>
                  </a:lnTo>
                  <a:lnTo>
                    <a:pt x="7" y="1"/>
                  </a:lnTo>
                  <a:lnTo>
                    <a:pt x="5" y="0"/>
                  </a:lnTo>
                  <a:lnTo>
                    <a:pt x="3" y="1"/>
                  </a:lnTo>
                  <a:lnTo>
                    <a:pt x="2" y="2"/>
                  </a:lnTo>
                  <a:lnTo>
                    <a:pt x="1" y="3"/>
                  </a:lnTo>
                  <a:lnTo>
                    <a:pt x="0" y="5"/>
                  </a:lnTo>
                  <a:lnTo>
                    <a:pt x="0" y="5"/>
                  </a:lnTo>
                  <a:lnTo>
                    <a:pt x="1" y="11"/>
                  </a:lnTo>
                  <a:lnTo>
                    <a:pt x="3" y="16"/>
                  </a:lnTo>
                  <a:lnTo>
                    <a:pt x="6" y="23"/>
                  </a:lnTo>
                  <a:lnTo>
                    <a:pt x="8" y="29"/>
                  </a:lnTo>
                  <a:lnTo>
                    <a:pt x="8" y="29"/>
                  </a:lnTo>
                  <a:lnTo>
                    <a:pt x="11" y="45"/>
                  </a:lnTo>
                  <a:lnTo>
                    <a:pt x="12" y="55"/>
                  </a:lnTo>
                  <a:lnTo>
                    <a:pt x="14" y="63"/>
                  </a:lnTo>
                  <a:lnTo>
                    <a:pt x="14" y="63"/>
                  </a:lnTo>
                  <a:lnTo>
                    <a:pt x="16" y="65"/>
                  </a:lnTo>
                  <a:lnTo>
                    <a:pt x="18" y="66"/>
                  </a:lnTo>
                  <a:lnTo>
                    <a:pt x="19" y="66"/>
                  </a:lnTo>
                  <a:lnTo>
                    <a:pt x="21" y="66"/>
                  </a:lnTo>
                  <a:lnTo>
                    <a:pt x="22" y="66"/>
                  </a:lnTo>
                  <a:lnTo>
                    <a:pt x="24" y="64"/>
                  </a:lnTo>
                  <a:lnTo>
                    <a:pt x="24" y="63"/>
                  </a:lnTo>
                  <a:lnTo>
                    <a:pt x="24" y="61"/>
                  </a:lnTo>
                  <a:lnTo>
                    <a:pt x="24" y="6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0" name="Freeform 553">
              <a:extLst>
                <a:ext uri="{FF2B5EF4-FFF2-40B4-BE49-F238E27FC236}">
                  <a16:creationId xmlns:a16="http://schemas.microsoft.com/office/drawing/2014/main" id="{D1DB1831-AF76-4455-8B71-4DF2AB04B323}"/>
                </a:ext>
              </a:extLst>
            </p:cNvPr>
            <p:cNvSpPr>
              <a:spLocks/>
            </p:cNvSpPr>
            <p:nvPr/>
          </p:nvSpPr>
          <p:spPr bwMode="auto">
            <a:xfrm>
              <a:off x="5586413" y="2774950"/>
              <a:ext cx="7938" cy="31750"/>
            </a:xfrm>
            <a:custGeom>
              <a:avLst/>
              <a:gdLst/>
              <a:ahLst/>
              <a:cxnLst>
                <a:cxn ang="0">
                  <a:pos x="8" y="2"/>
                </a:cxn>
                <a:cxn ang="0">
                  <a:pos x="8" y="2"/>
                </a:cxn>
                <a:cxn ang="0">
                  <a:pos x="5" y="10"/>
                </a:cxn>
                <a:cxn ang="0">
                  <a:pos x="4" y="16"/>
                </a:cxn>
                <a:cxn ang="0">
                  <a:pos x="2" y="30"/>
                </a:cxn>
                <a:cxn ang="0">
                  <a:pos x="2" y="30"/>
                </a:cxn>
                <a:cxn ang="0">
                  <a:pos x="0" y="45"/>
                </a:cxn>
                <a:cxn ang="0">
                  <a:pos x="1" y="52"/>
                </a:cxn>
                <a:cxn ang="0">
                  <a:pos x="3" y="58"/>
                </a:cxn>
                <a:cxn ang="0">
                  <a:pos x="3" y="58"/>
                </a:cxn>
                <a:cxn ang="0">
                  <a:pos x="4" y="60"/>
                </a:cxn>
                <a:cxn ang="0">
                  <a:pos x="5" y="61"/>
                </a:cxn>
                <a:cxn ang="0">
                  <a:pos x="9" y="61"/>
                </a:cxn>
                <a:cxn ang="0">
                  <a:pos x="10" y="61"/>
                </a:cxn>
                <a:cxn ang="0">
                  <a:pos x="11" y="59"/>
                </a:cxn>
                <a:cxn ang="0">
                  <a:pos x="12" y="58"/>
                </a:cxn>
                <a:cxn ang="0">
                  <a:pos x="12" y="56"/>
                </a:cxn>
                <a:cxn ang="0">
                  <a:pos x="12" y="56"/>
                </a:cxn>
                <a:cxn ang="0">
                  <a:pos x="10" y="51"/>
                </a:cxn>
                <a:cxn ang="0">
                  <a:pos x="9" y="45"/>
                </a:cxn>
                <a:cxn ang="0">
                  <a:pos x="9" y="38"/>
                </a:cxn>
                <a:cxn ang="0">
                  <a:pos x="10" y="31"/>
                </a:cxn>
                <a:cxn ang="0">
                  <a:pos x="12" y="19"/>
                </a:cxn>
                <a:cxn ang="0">
                  <a:pos x="17" y="7"/>
                </a:cxn>
                <a:cxn ang="0">
                  <a:pos x="17" y="7"/>
                </a:cxn>
                <a:cxn ang="0">
                  <a:pos x="17" y="5"/>
                </a:cxn>
                <a:cxn ang="0">
                  <a:pos x="17" y="3"/>
                </a:cxn>
                <a:cxn ang="0">
                  <a:pos x="15" y="1"/>
                </a:cxn>
                <a:cxn ang="0">
                  <a:pos x="12" y="0"/>
                </a:cxn>
                <a:cxn ang="0">
                  <a:pos x="10" y="0"/>
                </a:cxn>
                <a:cxn ang="0">
                  <a:pos x="9" y="1"/>
                </a:cxn>
                <a:cxn ang="0">
                  <a:pos x="8" y="2"/>
                </a:cxn>
                <a:cxn ang="0">
                  <a:pos x="8" y="2"/>
                </a:cxn>
              </a:cxnLst>
              <a:rect l="0" t="0" r="r" b="b"/>
              <a:pathLst>
                <a:path w="17" h="61">
                  <a:moveTo>
                    <a:pt x="8" y="2"/>
                  </a:moveTo>
                  <a:lnTo>
                    <a:pt x="8" y="2"/>
                  </a:lnTo>
                  <a:lnTo>
                    <a:pt x="5" y="10"/>
                  </a:lnTo>
                  <a:lnTo>
                    <a:pt x="4" y="16"/>
                  </a:lnTo>
                  <a:lnTo>
                    <a:pt x="2" y="30"/>
                  </a:lnTo>
                  <a:lnTo>
                    <a:pt x="2" y="30"/>
                  </a:lnTo>
                  <a:lnTo>
                    <a:pt x="0" y="45"/>
                  </a:lnTo>
                  <a:lnTo>
                    <a:pt x="1" y="52"/>
                  </a:lnTo>
                  <a:lnTo>
                    <a:pt x="3" y="58"/>
                  </a:lnTo>
                  <a:lnTo>
                    <a:pt x="3" y="58"/>
                  </a:lnTo>
                  <a:lnTo>
                    <a:pt x="4" y="60"/>
                  </a:lnTo>
                  <a:lnTo>
                    <a:pt x="5" y="61"/>
                  </a:lnTo>
                  <a:lnTo>
                    <a:pt x="9" y="61"/>
                  </a:lnTo>
                  <a:lnTo>
                    <a:pt x="10" y="61"/>
                  </a:lnTo>
                  <a:lnTo>
                    <a:pt x="11" y="59"/>
                  </a:lnTo>
                  <a:lnTo>
                    <a:pt x="12" y="58"/>
                  </a:lnTo>
                  <a:lnTo>
                    <a:pt x="12" y="56"/>
                  </a:lnTo>
                  <a:lnTo>
                    <a:pt x="12" y="56"/>
                  </a:lnTo>
                  <a:lnTo>
                    <a:pt x="10" y="51"/>
                  </a:lnTo>
                  <a:lnTo>
                    <a:pt x="9" y="45"/>
                  </a:lnTo>
                  <a:lnTo>
                    <a:pt x="9" y="38"/>
                  </a:lnTo>
                  <a:lnTo>
                    <a:pt x="10" y="31"/>
                  </a:lnTo>
                  <a:lnTo>
                    <a:pt x="12" y="19"/>
                  </a:lnTo>
                  <a:lnTo>
                    <a:pt x="17" y="7"/>
                  </a:lnTo>
                  <a:lnTo>
                    <a:pt x="17" y="7"/>
                  </a:lnTo>
                  <a:lnTo>
                    <a:pt x="17" y="5"/>
                  </a:lnTo>
                  <a:lnTo>
                    <a:pt x="17" y="3"/>
                  </a:lnTo>
                  <a:lnTo>
                    <a:pt x="15" y="1"/>
                  </a:lnTo>
                  <a:lnTo>
                    <a:pt x="12" y="0"/>
                  </a:lnTo>
                  <a:lnTo>
                    <a:pt x="10" y="0"/>
                  </a:lnTo>
                  <a:lnTo>
                    <a:pt x="9" y="1"/>
                  </a:lnTo>
                  <a:lnTo>
                    <a:pt x="8" y="2"/>
                  </a:lnTo>
                  <a:lnTo>
                    <a:pt x="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1" name="Freeform 554">
              <a:extLst>
                <a:ext uri="{FF2B5EF4-FFF2-40B4-BE49-F238E27FC236}">
                  <a16:creationId xmlns:a16="http://schemas.microsoft.com/office/drawing/2014/main" id="{2E035846-F6AB-415A-B179-684644361875}"/>
                </a:ext>
              </a:extLst>
            </p:cNvPr>
            <p:cNvSpPr>
              <a:spLocks/>
            </p:cNvSpPr>
            <p:nvPr/>
          </p:nvSpPr>
          <p:spPr bwMode="auto">
            <a:xfrm>
              <a:off x="5616576" y="2774950"/>
              <a:ext cx="6350" cy="42863"/>
            </a:xfrm>
            <a:custGeom>
              <a:avLst/>
              <a:gdLst/>
              <a:ahLst/>
              <a:cxnLst>
                <a:cxn ang="0">
                  <a:pos x="11" y="42"/>
                </a:cxn>
                <a:cxn ang="0">
                  <a:pos x="11" y="42"/>
                </a:cxn>
                <a:cxn ang="0">
                  <a:pos x="11" y="23"/>
                </a:cxn>
                <a:cxn ang="0">
                  <a:pos x="11" y="5"/>
                </a:cxn>
                <a:cxn ang="0">
                  <a:pos x="11" y="5"/>
                </a:cxn>
                <a:cxn ang="0">
                  <a:pos x="10" y="3"/>
                </a:cxn>
                <a:cxn ang="0">
                  <a:pos x="9" y="1"/>
                </a:cxn>
                <a:cxn ang="0">
                  <a:pos x="8" y="1"/>
                </a:cxn>
                <a:cxn ang="0">
                  <a:pos x="6" y="0"/>
                </a:cxn>
                <a:cxn ang="0">
                  <a:pos x="5" y="1"/>
                </a:cxn>
                <a:cxn ang="0">
                  <a:pos x="3" y="1"/>
                </a:cxn>
                <a:cxn ang="0">
                  <a:pos x="2" y="3"/>
                </a:cxn>
                <a:cxn ang="0">
                  <a:pos x="2" y="5"/>
                </a:cxn>
                <a:cxn ang="0">
                  <a:pos x="2" y="5"/>
                </a:cxn>
                <a:cxn ang="0">
                  <a:pos x="2" y="25"/>
                </a:cxn>
                <a:cxn ang="0">
                  <a:pos x="1" y="45"/>
                </a:cxn>
                <a:cxn ang="0">
                  <a:pos x="1" y="45"/>
                </a:cxn>
                <a:cxn ang="0">
                  <a:pos x="0" y="61"/>
                </a:cxn>
                <a:cxn ang="0">
                  <a:pos x="0" y="69"/>
                </a:cxn>
                <a:cxn ang="0">
                  <a:pos x="2" y="78"/>
                </a:cxn>
                <a:cxn ang="0">
                  <a:pos x="2" y="78"/>
                </a:cxn>
                <a:cxn ang="0">
                  <a:pos x="3" y="79"/>
                </a:cxn>
                <a:cxn ang="0">
                  <a:pos x="4" y="80"/>
                </a:cxn>
                <a:cxn ang="0">
                  <a:pos x="8" y="81"/>
                </a:cxn>
                <a:cxn ang="0">
                  <a:pos x="9" y="80"/>
                </a:cxn>
                <a:cxn ang="0">
                  <a:pos x="10" y="79"/>
                </a:cxn>
                <a:cxn ang="0">
                  <a:pos x="11" y="77"/>
                </a:cxn>
                <a:cxn ang="0">
                  <a:pos x="11" y="75"/>
                </a:cxn>
                <a:cxn ang="0">
                  <a:pos x="11" y="75"/>
                </a:cxn>
                <a:cxn ang="0">
                  <a:pos x="9" y="66"/>
                </a:cxn>
                <a:cxn ang="0">
                  <a:pos x="9" y="58"/>
                </a:cxn>
                <a:cxn ang="0">
                  <a:pos x="11" y="42"/>
                </a:cxn>
                <a:cxn ang="0">
                  <a:pos x="11" y="42"/>
                </a:cxn>
              </a:cxnLst>
              <a:rect l="0" t="0" r="r" b="b"/>
              <a:pathLst>
                <a:path w="11" h="81">
                  <a:moveTo>
                    <a:pt x="11" y="42"/>
                  </a:moveTo>
                  <a:lnTo>
                    <a:pt x="11" y="42"/>
                  </a:lnTo>
                  <a:lnTo>
                    <a:pt x="11" y="23"/>
                  </a:lnTo>
                  <a:lnTo>
                    <a:pt x="11" y="5"/>
                  </a:lnTo>
                  <a:lnTo>
                    <a:pt x="11" y="5"/>
                  </a:lnTo>
                  <a:lnTo>
                    <a:pt x="10" y="3"/>
                  </a:lnTo>
                  <a:lnTo>
                    <a:pt x="9" y="1"/>
                  </a:lnTo>
                  <a:lnTo>
                    <a:pt x="8" y="1"/>
                  </a:lnTo>
                  <a:lnTo>
                    <a:pt x="6" y="0"/>
                  </a:lnTo>
                  <a:lnTo>
                    <a:pt x="5" y="1"/>
                  </a:lnTo>
                  <a:lnTo>
                    <a:pt x="3" y="1"/>
                  </a:lnTo>
                  <a:lnTo>
                    <a:pt x="2" y="3"/>
                  </a:lnTo>
                  <a:lnTo>
                    <a:pt x="2" y="5"/>
                  </a:lnTo>
                  <a:lnTo>
                    <a:pt x="2" y="5"/>
                  </a:lnTo>
                  <a:lnTo>
                    <a:pt x="2" y="25"/>
                  </a:lnTo>
                  <a:lnTo>
                    <a:pt x="1" y="45"/>
                  </a:lnTo>
                  <a:lnTo>
                    <a:pt x="1" y="45"/>
                  </a:lnTo>
                  <a:lnTo>
                    <a:pt x="0" y="61"/>
                  </a:lnTo>
                  <a:lnTo>
                    <a:pt x="0" y="69"/>
                  </a:lnTo>
                  <a:lnTo>
                    <a:pt x="2" y="78"/>
                  </a:lnTo>
                  <a:lnTo>
                    <a:pt x="2" y="78"/>
                  </a:lnTo>
                  <a:lnTo>
                    <a:pt x="3" y="79"/>
                  </a:lnTo>
                  <a:lnTo>
                    <a:pt x="4" y="80"/>
                  </a:lnTo>
                  <a:lnTo>
                    <a:pt x="8" y="81"/>
                  </a:lnTo>
                  <a:lnTo>
                    <a:pt x="9" y="80"/>
                  </a:lnTo>
                  <a:lnTo>
                    <a:pt x="10" y="79"/>
                  </a:lnTo>
                  <a:lnTo>
                    <a:pt x="11" y="77"/>
                  </a:lnTo>
                  <a:lnTo>
                    <a:pt x="11" y="75"/>
                  </a:lnTo>
                  <a:lnTo>
                    <a:pt x="11" y="75"/>
                  </a:lnTo>
                  <a:lnTo>
                    <a:pt x="9" y="66"/>
                  </a:lnTo>
                  <a:lnTo>
                    <a:pt x="9" y="58"/>
                  </a:lnTo>
                  <a:lnTo>
                    <a:pt x="11" y="42"/>
                  </a:lnTo>
                  <a:lnTo>
                    <a:pt x="11" y="4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2" name="Freeform 555">
              <a:extLst>
                <a:ext uri="{FF2B5EF4-FFF2-40B4-BE49-F238E27FC236}">
                  <a16:creationId xmlns:a16="http://schemas.microsoft.com/office/drawing/2014/main" id="{E8DDA621-B4F6-445F-AF65-88D4F4060C51}"/>
                </a:ext>
              </a:extLst>
            </p:cNvPr>
            <p:cNvSpPr>
              <a:spLocks/>
            </p:cNvSpPr>
            <p:nvPr/>
          </p:nvSpPr>
          <p:spPr bwMode="auto">
            <a:xfrm>
              <a:off x="5637213" y="2778125"/>
              <a:ext cx="4763" cy="31750"/>
            </a:xfrm>
            <a:custGeom>
              <a:avLst/>
              <a:gdLst/>
              <a:ahLst/>
              <a:cxnLst>
                <a:cxn ang="0">
                  <a:pos x="0" y="5"/>
                </a:cxn>
                <a:cxn ang="0">
                  <a:pos x="0" y="57"/>
                </a:cxn>
                <a:cxn ang="0">
                  <a:pos x="0" y="57"/>
                </a:cxn>
                <a:cxn ang="0">
                  <a:pos x="1" y="59"/>
                </a:cxn>
                <a:cxn ang="0">
                  <a:pos x="2" y="60"/>
                </a:cxn>
                <a:cxn ang="0">
                  <a:pos x="3" y="61"/>
                </a:cxn>
                <a:cxn ang="0">
                  <a:pos x="5" y="61"/>
                </a:cxn>
                <a:cxn ang="0">
                  <a:pos x="7" y="61"/>
                </a:cxn>
                <a:cxn ang="0">
                  <a:pos x="8" y="60"/>
                </a:cxn>
                <a:cxn ang="0">
                  <a:pos x="9" y="59"/>
                </a:cxn>
                <a:cxn ang="0">
                  <a:pos x="10" y="57"/>
                </a:cxn>
                <a:cxn ang="0">
                  <a:pos x="10" y="5"/>
                </a:cxn>
                <a:cxn ang="0">
                  <a:pos x="10" y="5"/>
                </a:cxn>
                <a:cxn ang="0">
                  <a:pos x="9" y="2"/>
                </a:cxn>
                <a:cxn ang="0">
                  <a:pos x="8" y="1"/>
                </a:cxn>
                <a:cxn ang="0">
                  <a:pos x="7" y="0"/>
                </a:cxn>
                <a:cxn ang="0">
                  <a:pos x="5" y="0"/>
                </a:cxn>
                <a:cxn ang="0">
                  <a:pos x="3" y="0"/>
                </a:cxn>
                <a:cxn ang="0">
                  <a:pos x="2" y="1"/>
                </a:cxn>
                <a:cxn ang="0">
                  <a:pos x="1" y="2"/>
                </a:cxn>
                <a:cxn ang="0">
                  <a:pos x="0" y="5"/>
                </a:cxn>
                <a:cxn ang="0">
                  <a:pos x="0" y="5"/>
                </a:cxn>
              </a:cxnLst>
              <a:rect l="0" t="0" r="r" b="b"/>
              <a:pathLst>
                <a:path w="10" h="61">
                  <a:moveTo>
                    <a:pt x="0" y="5"/>
                  </a:moveTo>
                  <a:lnTo>
                    <a:pt x="0" y="57"/>
                  </a:lnTo>
                  <a:lnTo>
                    <a:pt x="0" y="57"/>
                  </a:lnTo>
                  <a:lnTo>
                    <a:pt x="1" y="59"/>
                  </a:lnTo>
                  <a:lnTo>
                    <a:pt x="2" y="60"/>
                  </a:lnTo>
                  <a:lnTo>
                    <a:pt x="3" y="61"/>
                  </a:lnTo>
                  <a:lnTo>
                    <a:pt x="5" y="61"/>
                  </a:lnTo>
                  <a:lnTo>
                    <a:pt x="7" y="61"/>
                  </a:lnTo>
                  <a:lnTo>
                    <a:pt x="8" y="60"/>
                  </a:lnTo>
                  <a:lnTo>
                    <a:pt x="9" y="59"/>
                  </a:lnTo>
                  <a:lnTo>
                    <a:pt x="10" y="57"/>
                  </a:lnTo>
                  <a:lnTo>
                    <a:pt x="10" y="5"/>
                  </a:lnTo>
                  <a:lnTo>
                    <a:pt x="10" y="5"/>
                  </a:lnTo>
                  <a:lnTo>
                    <a:pt x="9" y="2"/>
                  </a:lnTo>
                  <a:lnTo>
                    <a:pt x="8" y="1"/>
                  </a:lnTo>
                  <a:lnTo>
                    <a:pt x="7" y="0"/>
                  </a:lnTo>
                  <a:lnTo>
                    <a:pt x="5" y="0"/>
                  </a:lnTo>
                  <a:lnTo>
                    <a:pt x="3" y="0"/>
                  </a:lnTo>
                  <a:lnTo>
                    <a:pt x="2" y="1"/>
                  </a:lnTo>
                  <a:lnTo>
                    <a:pt x="1" y="2"/>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3" name="Freeform 556">
              <a:extLst>
                <a:ext uri="{FF2B5EF4-FFF2-40B4-BE49-F238E27FC236}">
                  <a16:creationId xmlns:a16="http://schemas.microsoft.com/office/drawing/2014/main" id="{403ECABB-3AD5-49E5-B579-4D0F54AD86DC}"/>
                </a:ext>
              </a:extLst>
            </p:cNvPr>
            <p:cNvSpPr>
              <a:spLocks/>
            </p:cNvSpPr>
            <p:nvPr/>
          </p:nvSpPr>
          <p:spPr bwMode="auto">
            <a:xfrm>
              <a:off x="5672138" y="2770188"/>
              <a:ext cx="7938" cy="31750"/>
            </a:xfrm>
            <a:custGeom>
              <a:avLst/>
              <a:gdLst/>
              <a:ahLst/>
              <a:cxnLst>
                <a:cxn ang="0">
                  <a:pos x="14" y="50"/>
                </a:cxn>
                <a:cxn ang="0">
                  <a:pos x="14" y="50"/>
                </a:cxn>
                <a:cxn ang="0">
                  <a:pos x="12" y="28"/>
                </a:cxn>
                <a:cxn ang="0">
                  <a:pos x="10" y="16"/>
                </a:cxn>
                <a:cxn ang="0">
                  <a:pos x="10" y="5"/>
                </a:cxn>
                <a:cxn ang="0">
                  <a:pos x="10" y="5"/>
                </a:cxn>
                <a:cxn ang="0">
                  <a:pos x="9" y="3"/>
                </a:cxn>
                <a:cxn ang="0">
                  <a:pos x="8" y="1"/>
                </a:cxn>
                <a:cxn ang="0">
                  <a:pos x="6" y="0"/>
                </a:cxn>
                <a:cxn ang="0">
                  <a:pos x="4" y="0"/>
                </a:cxn>
                <a:cxn ang="0">
                  <a:pos x="2" y="0"/>
                </a:cxn>
                <a:cxn ang="0">
                  <a:pos x="1" y="1"/>
                </a:cxn>
                <a:cxn ang="0">
                  <a:pos x="0" y="3"/>
                </a:cxn>
                <a:cxn ang="0">
                  <a:pos x="0" y="5"/>
                </a:cxn>
                <a:cxn ang="0">
                  <a:pos x="0" y="5"/>
                </a:cxn>
                <a:cxn ang="0">
                  <a:pos x="0" y="18"/>
                </a:cxn>
                <a:cxn ang="0">
                  <a:pos x="2" y="31"/>
                </a:cxn>
                <a:cxn ang="0">
                  <a:pos x="3" y="43"/>
                </a:cxn>
                <a:cxn ang="0">
                  <a:pos x="4" y="57"/>
                </a:cxn>
                <a:cxn ang="0">
                  <a:pos x="4" y="57"/>
                </a:cxn>
                <a:cxn ang="0">
                  <a:pos x="5" y="59"/>
                </a:cxn>
                <a:cxn ang="0">
                  <a:pos x="6" y="60"/>
                </a:cxn>
                <a:cxn ang="0">
                  <a:pos x="8" y="61"/>
                </a:cxn>
                <a:cxn ang="0">
                  <a:pos x="10" y="61"/>
                </a:cxn>
                <a:cxn ang="0">
                  <a:pos x="12" y="61"/>
                </a:cxn>
                <a:cxn ang="0">
                  <a:pos x="13" y="60"/>
                </a:cxn>
                <a:cxn ang="0">
                  <a:pos x="14" y="59"/>
                </a:cxn>
                <a:cxn ang="0">
                  <a:pos x="14" y="57"/>
                </a:cxn>
                <a:cxn ang="0">
                  <a:pos x="14" y="52"/>
                </a:cxn>
                <a:cxn ang="0">
                  <a:pos x="14" y="52"/>
                </a:cxn>
                <a:cxn ang="0">
                  <a:pos x="14" y="50"/>
                </a:cxn>
                <a:cxn ang="0">
                  <a:pos x="14" y="50"/>
                </a:cxn>
              </a:cxnLst>
              <a:rect l="0" t="0" r="r" b="b"/>
              <a:pathLst>
                <a:path w="14" h="61">
                  <a:moveTo>
                    <a:pt x="14" y="50"/>
                  </a:moveTo>
                  <a:lnTo>
                    <a:pt x="14" y="50"/>
                  </a:lnTo>
                  <a:lnTo>
                    <a:pt x="12" y="28"/>
                  </a:lnTo>
                  <a:lnTo>
                    <a:pt x="10" y="16"/>
                  </a:lnTo>
                  <a:lnTo>
                    <a:pt x="10" y="5"/>
                  </a:lnTo>
                  <a:lnTo>
                    <a:pt x="10" y="5"/>
                  </a:lnTo>
                  <a:lnTo>
                    <a:pt x="9" y="3"/>
                  </a:lnTo>
                  <a:lnTo>
                    <a:pt x="8" y="1"/>
                  </a:lnTo>
                  <a:lnTo>
                    <a:pt x="6" y="0"/>
                  </a:lnTo>
                  <a:lnTo>
                    <a:pt x="4" y="0"/>
                  </a:lnTo>
                  <a:lnTo>
                    <a:pt x="2" y="0"/>
                  </a:lnTo>
                  <a:lnTo>
                    <a:pt x="1" y="1"/>
                  </a:lnTo>
                  <a:lnTo>
                    <a:pt x="0" y="3"/>
                  </a:lnTo>
                  <a:lnTo>
                    <a:pt x="0" y="5"/>
                  </a:lnTo>
                  <a:lnTo>
                    <a:pt x="0" y="5"/>
                  </a:lnTo>
                  <a:lnTo>
                    <a:pt x="0" y="18"/>
                  </a:lnTo>
                  <a:lnTo>
                    <a:pt x="2" y="31"/>
                  </a:lnTo>
                  <a:lnTo>
                    <a:pt x="3" y="43"/>
                  </a:lnTo>
                  <a:lnTo>
                    <a:pt x="4" y="57"/>
                  </a:lnTo>
                  <a:lnTo>
                    <a:pt x="4" y="57"/>
                  </a:lnTo>
                  <a:lnTo>
                    <a:pt x="5" y="59"/>
                  </a:lnTo>
                  <a:lnTo>
                    <a:pt x="6" y="60"/>
                  </a:lnTo>
                  <a:lnTo>
                    <a:pt x="8" y="61"/>
                  </a:lnTo>
                  <a:lnTo>
                    <a:pt x="10" y="61"/>
                  </a:lnTo>
                  <a:lnTo>
                    <a:pt x="12" y="61"/>
                  </a:lnTo>
                  <a:lnTo>
                    <a:pt x="13" y="60"/>
                  </a:lnTo>
                  <a:lnTo>
                    <a:pt x="14" y="59"/>
                  </a:lnTo>
                  <a:lnTo>
                    <a:pt x="14" y="57"/>
                  </a:lnTo>
                  <a:lnTo>
                    <a:pt x="14" y="52"/>
                  </a:lnTo>
                  <a:lnTo>
                    <a:pt x="14" y="52"/>
                  </a:lnTo>
                  <a:lnTo>
                    <a:pt x="14" y="50"/>
                  </a:lnTo>
                  <a:lnTo>
                    <a:pt x="14" y="5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4" name="Freeform 557">
              <a:extLst>
                <a:ext uri="{FF2B5EF4-FFF2-40B4-BE49-F238E27FC236}">
                  <a16:creationId xmlns:a16="http://schemas.microsoft.com/office/drawing/2014/main" id="{B33DE5E6-19C1-4928-9DAA-F42E3BD1313C}"/>
                </a:ext>
              </a:extLst>
            </p:cNvPr>
            <p:cNvSpPr>
              <a:spLocks/>
            </p:cNvSpPr>
            <p:nvPr/>
          </p:nvSpPr>
          <p:spPr bwMode="auto">
            <a:xfrm>
              <a:off x="5702301" y="2749550"/>
              <a:ext cx="4763" cy="33338"/>
            </a:xfrm>
            <a:custGeom>
              <a:avLst/>
              <a:gdLst/>
              <a:ahLst/>
              <a:cxnLst>
                <a:cxn ang="0">
                  <a:pos x="0" y="5"/>
                </a:cxn>
                <a:cxn ang="0">
                  <a:pos x="0" y="57"/>
                </a:cxn>
                <a:cxn ang="0">
                  <a:pos x="0" y="57"/>
                </a:cxn>
                <a:cxn ang="0">
                  <a:pos x="0" y="59"/>
                </a:cxn>
                <a:cxn ang="0">
                  <a:pos x="1" y="61"/>
                </a:cxn>
                <a:cxn ang="0">
                  <a:pos x="3" y="61"/>
                </a:cxn>
                <a:cxn ang="0">
                  <a:pos x="4" y="62"/>
                </a:cxn>
                <a:cxn ang="0">
                  <a:pos x="6" y="61"/>
                </a:cxn>
                <a:cxn ang="0">
                  <a:pos x="7" y="61"/>
                </a:cxn>
                <a:cxn ang="0">
                  <a:pos x="8" y="59"/>
                </a:cxn>
                <a:cxn ang="0">
                  <a:pos x="9" y="57"/>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Lst>
              <a:rect l="0" t="0" r="r" b="b"/>
              <a:pathLst>
                <a:path w="9" h="62">
                  <a:moveTo>
                    <a:pt x="0" y="5"/>
                  </a:moveTo>
                  <a:lnTo>
                    <a:pt x="0" y="57"/>
                  </a:lnTo>
                  <a:lnTo>
                    <a:pt x="0" y="57"/>
                  </a:lnTo>
                  <a:lnTo>
                    <a:pt x="0" y="59"/>
                  </a:lnTo>
                  <a:lnTo>
                    <a:pt x="1" y="61"/>
                  </a:lnTo>
                  <a:lnTo>
                    <a:pt x="3" y="61"/>
                  </a:lnTo>
                  <a:lnTo>
                    <a:pt x="4" y="62"/>
                  </a:lnTo>
                  <a:lnTo>
                    <a:pt x="6" y="61"/>
                  </a:lnTo>
                  <a:lnTo>
                    <a:pt x="7" y="61"/>
                  </a:lnTo>
                  <a:lnTo>
                    <a:pt x="8" y="59"/>
                  </a:lnTo>
                  <a:lnTo>
                    <a:pt x="9" y="57"/>
                  </a:lnTo>
                  <a:lnTo>
                    <a:pt x="9" y="5"/>
                  </a:lnTo>
                  <a:lnTo>
                    <a:pt x="9" y="5"/>
                  </a:lnTo>
                  <a:lnTo>
                    <a:pt x="8" y="3"/>
                  </a:lnTo>
                  <a:lnTo>
                    <a:pt x="7" y="1"/>
                  </a:lnTo>
                  <a:lnTo>
                    <a:pt x="6" y="1"/>
                  </a:lnTo>
                  <a:lnTo>
                    <a:pt x="4" y="0"/>
                  </a:lnTo>
                  <a:lnTo>
                    <a:pt x="3" y="1"/>
                  </a:lnTo>
                  <a:lnTo>
                    <a:pt x="1" y="1"/>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5" name="Freeform 558">
              <a:extLst>
                <a:ext uri="{FF2B5EF4-FFF2-40B4-BE49-F238E27FC236}">
                  <a16:creationId xmlns:a16="http://schemas.microsoft.com/office/drawing/2014/main" id="{E6BE409D-CC03-4160-B27D-C6110D9BF98E}"/>
                </a:ext>
              </a:extLst>
            </p:cNvPr>
            <p:cNvSpPr>
              <a:spLocks/>
            </p:cNvSpPr>
            <p:nvPr/>
          </p:nvSpPr>
          <p:spPr bwMode="auto">
            <a:xfrm>
              <a:off x="5722938" y="2735263"/>
              <a:ext cx="7938" cy="31750"/>
            </a:xfrm>
            <a:custGeom>
              <a:avLst/>
              <a:gdLst/>
              <a:ahLst/>
              <a:cxnLst>
                <a:cxn ang="0">
                  <a:pos x="5" y="4"/>
                </a:cxn>
                <a:cxn ang="0">
                  <a:pos x="5" y="4"/>
                </a:cxn>
                <a:cxn ang="0">
                  <a:pos x="4" y="17"/>
                </a:cxn>
                <a:cxn ang="0">
                  <a:pos x="3" y="30"/>
                </a:cxn>
                <a:cxn ang="0">
                  <a:pos x="1" y="43"/>
                </a:cxn>
                <a:cxn ang="0">
                  <a:pos x="0" y="57"/>
                </a:cxn>
                <a:cxn ang="0">
                  <a:pos x="0" y="57"/>
                </a:cxn>
                <a:cxn ang="0">
                  <a:pos x="1" y="59"/>
                </a:cxn>
                <a:cxn ang="0">
                  <a:pos x="2" y="60"/>
                </a:cxn>
                <a:cxn ang="0">
                  <a:pos x="3" y="61"/>
                </a:cxn>
                <a:cxn ang="0">
                  <a:pos x="5" y="61"/>
                </a:cxn>
                <a:cxn ang="0">
                  <a:pos x="8" y="61"/>
                </a:cxn>
                <a:cxn ang="0">
                  <a:pos x="9" y="60"/>
                </a:cxn>
                <a:cxn ang="0">
                  <a:pos x="10" y="59"/>
                </a:cxn>
                <a:cxn ang="0">
                  <a:pos x="11" y="57"/>
                </a:cxn>
                <a:cxn ang="0">
                  <a:pos x="11" y="57"/>
                </a:cxn>
                <a:cxn ang="0">
                  <a:pos x="11" y="43"/>
                </a:cxn>
                <a:cxn ang="0">
                  <a:pos x="13" y="30"/>
                </a:cxn>
                <a:cxn ang="0">
                  <a:pos x="14" y="17"/>
                </a:cxn>
                <a:cxn ang="0">
                  <a:pos x="15" y="4"/>
                </a:cxn>
                <a:cxn ang="0">
                  <a:pos x="15" y="4"/>
                </a:cxn>
                <a:cxn ang="0">
                  <a:pos x="15" y="2"/>
                </a:cxn>
                <a:cxn ang="0">
                  <a:pos x="14" y="1"/>
                </a:cxn>
                <a:cxn ang="0">
                  <a:pos x="12" y="0"/>
                </a:cxn>
                <a:cxn ang="0">
                  <a:pos x="11" y="0"/>
                </a:cxn>
                <a:cxn ang="0">
                  <a:pos x="9" y="0"/>
                </a:cxn>
                <a:cxn ang="0">
                  <a:pos x="6" y="1"/>
                </a:cxn>
                <a:cxn ang="0">
                  <a:pos x="5" y="2"/>
                </a:cxn>
                <a:cxn ang="0">
                  <a:pos x="5" y="4"/>
                </a:cxn>
                <a:cxn ang="0">
                  <a:pos x="5" y="4"/>
                </a:cxn>
              </a:cxnLst>
              <a:rect l="0" t="0" r="r" b="b"/>
              <a:pathLst>
                <a:path w="15" h="61">
                  <a:moveTo>
                    <a:pt x="5" y="4"/>
                  </a:moveTo>
                  <a:lnTo>
                    <a:pt x="5" y="4"/>
                  </a:lnTo>
                  <a:lnTo>
                    <a:pt x="4" y="17"/>
                  </a:lnTo>
                  <a:lnTo>
                    <a:pt x="3" y="30"/>
                  </a:lnTo>
                  <a:lnTo>
                    <a:pt x="1" y="43"/>
                  </a:lnTo>
                  <a:lnTo>
                    <a:pt x="0" y="57"/>
                  </a:lnTo>
                  <a:lnTo>
                    <a:pt x="0" y="57"/>
                  </a:lnTo>
                  <a:lnTo>
                    <a:pt x="1" y="59"/>
                  </a:lnTo>
                  <a:lnTo>
                    <a:pt x="2" y="60"/>
                  </a:lnTo>
                  <a:lnTo>
                    <a:pt x="3" y="61"/>
                  </a:lnTo>
                  <a:lnTo>
                    <a:pt x="5" y="61"/>
                  </a:lnTo>
                  <a:lnTo>
                    <a:pt x="8" y="61"/>
                  </a:lnTo>
                  <a:lnTo>
                    <a:pt x="9" y="60"/>
                  </a:lnTo>
                  <a:lnTo>
                    <a:pt x="10" y="59"/>
                  </a:lnTo>
                  <a:lnTo>
                    <a:pt x="11" y="57"/>
                  </a:lnTo>
                  <a:lnTo>
                    <a:pt x="11" y="57"/>
                  </a:lnTo>
                  <a:lnTo>
                    <a:pt x="11" y="43"/>
                  </a:lnTo>
                  <a:lnTo>
                    <a:pt x="13" y="30"/>
                  </a:lnTo>
                  <a:lnTo>
                    <a:pt x="14" y="17"/>
                  </a:lnTo>
                  <a:lnTo>
                    <a:pt x="15" y="4"/>
                  </a:lnTo>
                  <a:lnTo>
                    <a:pt x="15" y="4"/>
                  </a:lnTo>
                  <a:lnTo>
                    <a:pt x="15" y="2"/>
                  </a:lnTo>
                  <a:lnTo>
                    <a:pt x="14" y="1"/>
                  </a:lnTo>
                  <a:lnTo>
                    <a:pt x="12" y="0"/>
                  </a:lnTo>
                  <a:lnTo>
                    <a:pt x="11" y="0"/>
                  </a:lnTo>
                  <a:lnTo>
                    <a:pt x="9" y="0"/>
                  </a:lnTo>
                  <a:lnTo>
                    <a:pt x="6" y="1"/>
                  </a:lnTo>
                  <a:lnTo>
                    <a:pt x="5" y="2"/>
                  </a:lnTo>
                  <a:lnTo>
                    <a:pt x="5" y="4"/>
                  </a:lnTo>
                  <a:lnTo>
                    <a:pt x="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6" name="Freeform 559">
              <a:extLst>
                <a:ext uri="{FF2B5EF4-FFF2-40B4-BE49-F238E27FC236}">
                  <a16:creationId xmlns:a16="http://schemas.microsoft.com/office/drawing/2014/main" id="{20602255-2146-4E9B-BE50-B9A58A17659C}"/>
                </a:ext>
              </a:extLst>
            </p:cNvPr>
            <p:cNvSpPr>
              <a:spLocks/>
            </p:cNvSpPr>
            <p:nvPr/>
          </p:nvSpPr>
          <p:spPr bwMode="auto">
            <a:xfrm>
              <a:off x="5740401" y="2724150"/>
              <a:ext cx="4763" cy="30163"/>
            </a:xfrm>
            <a:custGeom>
              <a:avLst/>
              <a:gdLst/>
              <a:ahLst/>
              <a:cxnLst>
                <a:cxn ang="0">
                  <a:pos x="0" y="5"/>
                </a:cxn>
                <a:cxn ang="0">
                  <a:pos x="0" y="53"/>
                </a:cxn>
                <a:cxn ang="0">
                  <a:pos x="0" y="53"/>
                </a:cxn>
                <a:cxn ang="0">
                  <a:pos x="0" y="55"/>
                </a:cxn>
                <a:cxn ang="0">
                  <a:pos x="1" y="56"/>
                </a:cxn>
                <a:cxn ang="0">
                  <a:pos x="2" y="57"/>
                </a:cxn>
                <a:cxn ang="0">
                  <a:pos x="4" y="57"/>
                </a:cxn>
                <a:cxn ang="0">
                  <a:pos x="7" y="57"/>
                </a:cxn>
                <a:cxn ang="0">
                  <a:pos x="8" y="56"/>
                </a:cxn>
                <a:cxn ang="0">
                  <a:pos x="9" y="55"/>
                </a:cxn>
                <a:cxn ang="0">
                  <a:pos x="10" y="53"/>
                </a:cxn>
                <a:cxn ang="0">
                  <a:pos x="10" y="5"/>
                </a:cxn>
                <a:cxn ang="0">
                  <a:pos x="10" y="5"/>
                </a:cxn>
                <a:cxn ang="0">
                  <a:pos x="9" y="3"/>
                </a:cxn>
                <a:cxn ang="0">
                  <a:pos x="8" y="2"/>
                </a:cxn>
                <a:cxn ang="0">
                  <a:pos x="7" y="1"/>
                </a:cxn>
                <a:cxn ang="0">
                  <a:pos x="4" y="0"/>
                </a:cxn>
                <a:cxn ang="0">
                  <a:pos x="2" y="1"/>
                </a:cxn>
                <a:cxn ang="0">
                  <a:pos x="1" y="2"/>
                </a:cxn>
                <a:cxn ang="0">
                  <a:pos x="0" y="3"/>
                </a:cxn>
                <a:cxn ang="0">
                  <a:pos x="0" y="5"/>
                </a:cxn>
                <a:cxn ang="0">
                  <a:pos x="0" y="5"/>
                </a:cxn>
              </a:cxnLst>
              <a:rect l="0" t="0" r="r" b="b"/>
              <a:pathLst>
                <a:path w="10" h="57">
                  <a:moveTo>
                    <a:pt x="0" y="5"/>
                  </a:moveTo>
                  <a:lnTo>
                    <a:pt x="0" y="53"/>
                  </a:lnTo>
                  <a:lnTo>
                    <a:pt x="0" y="53"/>
                  </a:lnTo>
                  <a:lnTo>
                    <a:pt x="0" y="55"/>
                  </a:lnTo>
                  <a:lnTo>
                    <a:pt x="1" y="56"/>
                  </a:lnTo>
                  <a:lnTo>
                    <a:pt x="2" y="57"/>
                  </a:lnTo>
                  <a:lnTo>
                    <a:pt x="4" y="57"/>
                  </a:lnTo>
                  <a:lnTo>
                    <a:pt x="7" y="57"/>
                  </a:lnTo>
                  <a:lnTo>
                    <a:pt x="8" y="56"/>
                  </a:lnTo>
                  <a:lnTo>
                    <a:pt x="9" y="55"/>
                  </a:lnTo>
                  <a:lnTo>
                    <a:pt x="10" y="53"/>
                  </a:lnTo>
                  <a:lnTo>
                    <a:pt x="10" y="5"/>
                  </a:lnTo>
                  <a:lnTo>
                    <a:pt x="10" y="5"/>
                  </a:lnTo>
                  <a:lnTo>
                    <a:pt x="9" y="3"/>
                  </a:lnTo>
                  <a:lnTo>
                    <a:pt x="8" y="2"/>
                  </a:lnTo>
                  <a:lnTo>
                    <a:pt x="7" y="1"/>
                  </a:lnTo>
                  <a:lnTo>
                    <a:pt x="4" y="0"/>
                  </a:lnTo>
                  <a:lnTo>
                    <a:pt x="2" y="1"/>
                  </a:lnTo>
                  <a:lnTo>
                    <a:pt x="1"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7" name="Freeform 560">
              <a:extLst>
                <a:ext uri="{FF2B5EF4-FFF2-40B4-BE49-F238E27FC236}">
                  <a16:creationId xmlns:a16="http://schemas.microsoft.com/office/drawing/2014/main" id="{08C2CB01-494B-4FDA-97EA-D02A6A07BBF5}"/>
                </a:ext>
              </a:extLst>
            </p:cNvPr>
            <p:cNvSpPr>
              <a:spLocks/>
            </p:cNvSpPr>
            <p:nvPr/>
          </p:nvSpPr>
          <p:spPr bwMode="auto">
            <a:xfrm>
              <a:off x="5762626" y="2697163"/>
              <a:ext cx="4763" cy="30163"/>
            </a:xfrm>
            <a:custGeom>
              <a:avLst/>
              <a:gdLst/>
              <a:ahLst/>
              <a:cxnLst>
                <a:cxn ang="0">
                  <a:pos x="0" y="4"/>
                </a:cxn>
                <a:cxn ang="0">
                  <a:pos x="0" y="51"/>
                </a:cxn>
                <a:cxn ang="0">
                  <a:pos x="0" y="51"/>
                </a:cxn>
                <a:cxn ang="0">
                  <a:pos x="0" y="53"/>
                </a:cxn>
                <a:cxn ang="0">
                  <a:pos x="1" y="55"/>
                </a:cxn>
                <a:cxn ang="0">
                  <a:pos x="3" y="55"/>
                </a:cxn>
                <a:cxn ang="0">
                  <a:pos x="4" y="56"/>
                </a:cxn>
                <a:cxn ang="0">
                  <a:pos x="6" y="55"/>
                </a:cxn>
                <a:cxn ang="0">
                  <a:pos x="8" y="55"/>
                </a:cxn>
                <a:cxn ang="0">
                  <a:pos x="9" y="53"/>
                </a:cxn>
                <a:cxn ang="0">
                  <a:pos x="9" y="51"/>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56">
                  <a:moveTo>
                    <a:pt x="0" y="4"/>
                  </a:moveTo>
                  <a:lnTo>
                    <a:pt x="0" y="51"/>
                  </a:lnTo>
                  <a:lnTo>
                    <a:pt x="0" y="51"/>
                  </a:lnTo>
                  <a:lnTo>
                    <a:pt x="0" y="53"/>
                  </a:lnTo>
                  <a:lnTo>
                    <a:pt x="1" y="55"/>
                  </a:lnTo>
                  <a:lnTo>
                    <a:pt x="3" y="55"/>
                  </a:lnTo>
                  <a:lnTo>
                    <a:pt x="4" y="56"/>
                  </a:lnTo>
                  <a:lnTo>
                    <a:pt x="6" y="55"/>
                  </a:lnTo>
                  <a:lnTo>
                    <a:pt x="8" y="55"/>
                  </a:lnTo>
                  <a:lnTo>
                    <a:pt x="9" y="53"/>
                  </a:lnTo>
                  <a:lnTo>
                    <a:pt x="9" y="51"/>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8" name="Freeform 561">
              <a:extLst>
                <a:ext uri="{FF2B5EF4-FFF2-40B4-BE49-F238E27FC236}">
                  <a16:creationId xmlns:a16="http://schemas.microsoft.com/office/drawing/2014/main" id="{F27BE708-C145-4E66-A4E3-E4A49825388D}"/>
                </a:ext>
              </a:extLst>
            </p:cNvPr>
            <p:cNvSpPr>
              <a:spLocks/>
            </p:cNvSpPr>
            <p:nvPr/>
          </p:nvSpPr>
          <p:spPr bwMode="auto">
            <a:xfrm>
              <a:off x="5778501" y="2689225"/>
              <a:ext cx="4763" cy="33338"/>
            </a:xfrm>
            <a:custGeom>
              <a:avLst/>
              <a:gdLst/>
              <a:ahLst/>
              <a:cxnLst>
                <a:cxn ang="0">
                  <a:pos x="0" y="5"/>
                </a:cxn>
                <a:cxn ang="0">
                  <a:pos x="0" y="57"/>
                </a:cxn>
                <a:cxn ang="0">
                  <a:pos x="0" y="57"/>
                </a:cxn>
                <a:cxn ang="0">
                  <a:pos x="1" y="59"/>
                </a:cxn>
                <a:cxn ang="0">
                  <a:pos x="2" y="60"/>
                </a:cxn>
                <a:cxn ang="0">
                  <a:pos x="3" y="61"/>
                </a:cxn>
                <a:cxn ang="0">
                  <a:pos x="5" y="62"/>
                </a:cxn>
                <a:cxn ang="0">
                  <a:pos x="7" y="61"/>
                </a:cxn>
                <a:cxn ang="0">
                  <a:pos x="8" y="60"/>
                </a:cxn>
                <a:cxn ang="0">
                  <a:pos x="9" y="59"/>
                </a:cxn>
                <a:cxn ang="0">
                  <a:pos x="10" y="57"/>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62">
                  <a:moveTo>
                    <a:pt x="0" y="5"/>
                  </a:moveTo>
                  <a:lnTo>
                    <a:pt x="0" y="57"/>
                  </a:lnTo>
                  <a:lnTo>
                    <a:pt x="0" y="57"/>
                  </a:lnTo>
                  <a:lnTo>
                    <a:pt x="1" y="59"/>
                  </a:lnTo>
                  <a:lnTo>
                    <a:pt x="2" y="60"/>
                  </a:lnTo>
                  <a:lnTo>
                    <a:pt x="3" y="61"/>
                  </a:lnTo>
                  <a:lnTo>
                    <a:pt x="5" y="62"/>
                  </a:lnTo>
                  <a:lnTo>
                    <a:pt x="7" y="61"/>
                  </a:lnTo>
                  <a:lnTo>
                    <a:pt x="8" y="60"/>
                  </a:lnTo>
                  <a:lnTo>
                    <a:pt x="9" y="59"/>
                  </a:lnTo>
                  <a:lnTo>
                    <a:pt x="10" y="57"/>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9" name="Freeform 562">
              <a:extLst>
                <a:ext uri="{FF2B5EF4-FFF2-40B4-BE49-F238E27FC236}">
                  <a16:creationId xmlns:a16="http://schemas.microsoft.com/office/drawing/2014/main" id="{F4DF663E-5362-481A-B148-B3AC6A4E91F2}"/>
                </a:ext>
              </a:extLst>
            </p:cNvPr>
            <p:cNvSpPr>
              <a:spLocks/>
            </p:cNvSpPr>
            <p:nvPr/>
          </p:nvSpPr>
          <p:spPr bwMode="auto">
            <a:xfrm>
              <a:off x="5795963" y="2670175"/>
              <a:ext cx="6350" cy="30163"/>
            </a:xfrm>
            <a:custGeom>
              <a:avLst/>
              <a:gdLst/>
              <a:ahLst/>
              <a:cxnLst>
                <a:cxn ang="0">
                  <a:pos x="9" y="5"/>
                </a:cxn>
                <a:cxn ang="0">
                  <a:pos x="9" y="5"/>
                </a:cxn>
                <a:cxn ang="0">
                  <a:pos x="8" y="3"/>
                </a:cxn>
                <a:cxn ang="0">
                  <a:pos x="7" y="2"/>
                </a:cxn>
                <a:cxn ang="0">
                  <a:pos x="6" y="1"/>
                </a:cxn>
                <a:cxn ang="0">
                  <a:pos x="4" y="0"/>
                </a:cxn>
                <a:cxn ang="0">
                  <a:pos x="2" y="1"/>
                </a:cxn>
                <a:cxn ang="0">
                  <a:pos x="1" y="2"/>
                </a:cxn>
                <a:cxn ang="0">
                  <a:pos x="0" y="3"/>
                </a:cxn>
                <a:cxn ang="0">
                  <a:pos x="0" y="5"/>
                </a:cxn>
                <a:cxn ang="0">
                  <a:pos x="0" y="5"/>
                </a:cxn>
                <a:cxn ang="0">
                  <a:pos x="1" y="14"/>
                </a:cxn>
                <a:cxn ang="0">
                  <a:pos x="4" y="25"/>
                </a:cxn>
                <a:cxn ang="0">
                  <a:pos x="4" y="25"/>
                </a:cxn>
                <a:cxn ang="0">
                  <a:pos x="5" y="31"/>
                </a:cxn>
                <a:cxn ang="0">
                  <a:pos x="5" y="38"/>
                </a:cxn>
                <a:cxn ang="0">
                  <a:pos x="4" y="53"/>
                </a:cxn>
                <a:cxn ang="0">
                  <a:pos x="4" y="53"/>
                </a:cxn>
                <a:cxn ang="0">
                  <a:pos x="5" y="55"/>
                </a:cxn>
                <a:cxn ang="0">
                  <a:pos x="6" y="56"/>
                </a:cxn>
                <a:cxn ang="0">
                  <a:pos x="7" y="57"/>
                </a:cxn>
                <a:cxn ang="0">
                  <a:pos x="9" y="57"/>
                </a:cxn>
                <a:cxn ang="0">
                  <a:pos x="10" y="57"/>
                </a:cxn>
                <a:cxn ang="0">
                  <a:pos x="12" y="56"/>
                </a:cxn>
                <a:cxn ang="0">
                  <a:pos x="13" y="55"/>
                </a:cxn>
                <a:cxn ang="0">
                  <a:pos x="13" y="53"/>
                </a:cxn>
                <a:cxn ang="0">
                  <a:pos x="13" y="29"/>
                </a:cxn>
                <a:cxn ang="0">
                  <a:pos x="13" y="29"/>
                </a:cxn>
                <a:cxn ang="0">
                  <a:pos x="13" y="23"/>
                </a:cxn>
                <a:cxn ang="0">
                  <a:pos x="11" y="16"/>
                </a:cxn>
                <a:cxn ang="0">
                  <a:pos x="10" y="11"/>
                </a:cxn>
                <a:cxn ang="0">
                  <a:pos x="9" y="5"/>
                </a:cxn>
                <a:cxn ang="0">
                  <a:pos x="9" y="5"/>
                </a:cxn>
              </a:cxnLst>
              <a:rect l="0" t="0" r="r" b="b"/>
              <a:pathLst>
                <a:path w="13" h="57">
                  <a:moveTo>
                    <a:pt x="9" y="5"/>
                  </a:moveTo>
                  <a:lnTo>
                    <a:pt x="9" y="5"/>
                  </a:lnTo>
                  <a:lnTo>
                    <a:pt x="8" y="3"/>
                  </a:lnTo>
                  <a:lnTo>
                    <a:pt x="7" y="2"/>
                  </a:lnTo>
                  <a:lnTo>
                    <a:pt x="6" y="1"/>
                  </a:lnTo>
                  <a:lnTo>
                    <a:pt x="4" y="0"/>
                  </a:lnTo>
                  <a:lnTo>
                    <a:pt x="2" y="1"/>
                  </a:lnTo>
                  <a:lnTo>
                    <a:pt x="1" y="2"/>
                  </a:lnTo>
                  <a:lnTo>
                    <a:pt x="0" y="3"/>
                  </a:lnTo>
                  <a:lnTo>
                    <a:pt x="0" y="5"/>
                  </a:lnTo>
                  <a:lnTo>
                    <a:pt x="0" y="5"/>
                  </a:lnTo>
                  <a:lnTo>
                    <a:pt x="1" y="14"/>
                  </a:lnTo>
                  <a:lnTo>
                    <a:pt x="4" y="25"/>
                  </a:lnTo>
                  <a:lnTo>
                    <a:pt x="4" y="25"/>
                  </a:lnTo>
                  <a:lnTo>
                    <a:pt x="5" y="31"/>
                  </a:lnTo>
                  <a:lnTo>
                    <a:pt x="5" y="38"/>
                  </a:lnTo>
                  <a:lnTo>
                    <a:pt x="4" y="53"/>
                  </a:lnTo>
                  <a:lnTo>
                    <a:pt x="4" y="53"/>
                  </a:lnTo>
                  <a:lnTo>
                    <a:pt x="5" y="55"/>
                  </a:lnTo>
                  <a:lnTo>
                    <a:pt x="6" y="56"/>
                  </a:lnTo>
                  <a:lnTo>
                    <a:pt x="7" y="57"/>
                  </a:lnTo>
                  <a:lnTo>
                    <a:pt x="9" y="57"/>
                  </a:lnTo>
                  <a:lnTo>
                    <a:pt x="10" y="57"/>
                  </a:lnTo>
                  <a:lnTo>
                    <a:pt x="12" y="56"/>
                  </a:lnTo>
                  <a:lnTo>
                    <a:pt x="13" y="55"/>
                  </a:lnTo>
                  <a:lnTo>
                    <a:pt x="13" y="53"/>
                  </a:lnTo>
                  <a:lnTo>
                    <a:pt x="13" y="29"/>
                  </a:lnTo>
                  <a:lnTo>
                    <a:pt x="13" y="29"/>
                  </a:lnTo>
                  <a:lnTo>
                    <a:pt x="13" y="23"/>
                  </a:lnTo>
                  <a:lnTo>
                    <a:pt x="11" y="16"/>
                  </a:lnTo>
                  <a:lnTo>
                    <a:pt x="10" y="11"/>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0" name="Freeform 563">
              <a:extLst>
                <a:ext uri="{FF2B5EF4-FFF2-40B4-BE49-F238E27FC236}">
                  <a16:creationId xmlns:a16="http://schemas.microsoft.com/office/drawing/2014/main" id="{09DBBA63-3B48-49E0-8CCD-6B9B1DAE097F}"/>
                </a:ext>
              </a:extLst>
            </p:cNvPr>
            <p:cNvSpPr>
              <a:spLocks/>
            </p:cNvSpPr>
            <p:nvPr/>
          </p:nvSpPr>
          <p:spPr bwMode="auto">
            <a:xfrm>
              <a:off x="5291138" y="2278063"/>
              <a:ext cx="12700" cy="30163"/>
            </a:xfrm>
            <a:custGeom>
              <a:avLst/>
              <a:gdLst/>
              <a:ahLst/>
              <a:cxnLst>
                <a:cxn ang="0">
                  <a:pos x="16" y="2"/>
                </a:cxn>
                <a:cxn ang="0">
                  <a:pos x="16" y="2"/>
                </a:cxn>
                <a:cxn ang="0">
                  <a:pos x="12" y="8"/>
                </a:cxn>
                <a:cxn ang="0">
                  <a:pos x="9" y="13"/>
                </a:cxn>
                <a:cxn ang="0">
                  <a:pos x="5" y="19"/>
                </a:cxn>
                <a:cxn ang="0">
                  <a:pos x="3" y="26"/>
                </a:cxn>
                <a:cxn ang="0">
                  <a:pos x="1" y="40"/>
                </a:cxn>
                <a:cxn ang="0">
                  <a:pos x="0" y="53"/>
                </a:cxn>
                <a:cxn ang="0">
                  <a:pos x="0" y="53"/>
                </a:cxn>
                <a:cxn ang="0">
                  <a:pos x="0" y="55"/>
                </a:cxn>
                <a:cxn ang="0">
                  <a:pos x="1" y="56"/>
                </a:cxn>
                <a:cxn ang="0">
                  <a:pos x="3" y="57"/>
                </a:cxn>
                <a:cxn ang="0">
                  <a:pos x="4" y="57"/>
                </a:cxn>
                <a:cxn ang="0">
                  <a:pos x="7" y="57"/>
                </a:cxn>
                <a:cxn ang="0">
                  <a:pos x="9" y="56"/>
                </a:cxn>
                <a:cxn ang="0">
                  <a:pos x="10" y="55"/>
                </a:cxn>
                <a:cxn ang="0">
                  <a:pos x="10" y="53"/>
                </a:cxn>
                <a:cxn ang="0">
                  <a:pos x="10" y="53"/>
                </a:cxn>
                <a:cxn ang="0">
                  <a:pos x="11" y="42"/>
                </a:cxn>
                <a:cxn ang="0">
                  <a:pos x="13" y="29"/>
                </a:cxn>
                <a:cxn ang="0">
                  <a:pos x="14" y="24"/>
                </a:cxn>
                <a:cxn ang="0">
                  <a:pos x="17" y="18"/>
                </a:cxn>
                <a:cxn ang="0">
                  <a:pos x="19" y="13"/>
                </a:cxn>
                <a:cxn ang="0">
                  <a:pos x="23" y="9"/>
                </a:cxn>
                <a:cxn ang="0">
                  <a:pos x="23" y="9"/>
                </a:cxn>
                <a:cxn ang="0">
                  <a:pos x="24" y="7"/>
                </a:cxn>
                <a:cxn ang="0">
                  <a:pos x="24" y="5"/>
                </a:cxn>
                <a:cxn ang="0">
                  <a:pos x="23" y="3"/>
                </a:cxn>
                <a:cxn ang="0">
                  <a:pos x="22" y="2"/>
                </a:cxn>
                <a:cxn ang="0">
                  <a:pos x="21" y="1"/>
                </a:cxn>
                <a:cxn ang="0">
                  <a:pos x="19" y="0"/>
                </a:cxn>
                <a:cxn ang="0">
                  <a:pos x="18" y="0"/>
                </a:cxn>
                <a:cxn ang="0">
                  <a:pos x="16" y="2"/>
                </a:cxn>
                <a:cxn ang="0">
                  <a:pos x="16" y="2"/>
                </a:cxn>
              </a:cxnLst>
              <a:rect l="0" t="0" r="r" b="b"/>
              <a:pathLst>
                <a:path w="24" h="57">
                  <a:moveTo>
                    <a:pt x="16" y="2"/>
                  </a:moveTo>
                  <a:lnTo>
                    <a:pt x="16" y="2"/>
                  </a:lnTo>
                  <a:lnTo>
                    <a:pt x="12" y="8"/>
                  </a:lnTo>
                  <a:lnTo>
                    <a:pt x="9" y="13"/>
                  </a:lnTo>
                  <a:lnTo>
                    <a:pt x="5" y="19"/>
                  </a:lnTo>
                  <a:lnTo>
                    <a:pt x="3" y="26"/>
                  </a:lnTo>
                  <a:lnTo>
                    <a:pt x="1" y="40"/>
                  </a:lnTo>
                  <a:lnTo>
                    <a:pt x="0" y="53"/>
                  </a:lnTo>
                  <a:lnTo>
                    <a:pt x="0" y="53"/>
                  </a:lnTo>
                  <a:lnTo>
                    <a:pt x="0" y="55"/>
                  </a:lnTo>
                  <a:lnTo>
                    <a:pt x="1" y="56"/>
                  </a:lnTo>
                  <a:lnTo>
                    <a:pt x="3" y="57"/>
                  </a:lnTo>
                  <a:lnTo>
                    <a:pt x="4" y="57"/>
                  </a:lnTo>
                  <a:lnTo>
                    <a:pt x="7" y="57"/>
                  </a:lnTo>
                  <a:lnTo>
                    <a:pt x="9" y="56"/>
                  </a:lnTo>
                  <a:lnTo>
                    <a:pt x="10" y="55"/>
                  </a:lnTo>
                  <a:lnTo>
                    <a:pt x="10" y="53"/>
                  </a:lnTo>
                  <a:lnTo>
                    <a:pt x="10" y="53"/>
                  </a:lnTo>
                  <a:lnTo>
                    <a:pt x="11" y="42"/>
                  </a:lnTo>
                  <a:lnTo>
                    <a:pt x="13" y="29"/>
                  </a:lnTo>
                  <a:lnTo>
                    <a:pt x="14" y="24"/>
                  </a:lnTo>
                  <a:lnTo>
                    <a:pt x="17" y="18"/>
                  </a:lnTo>
                  <a:lnTo>
                    <a:pt x="19" y="13"/>
                  </a:lnTo>
                  <a:lnTo>
                    <a:pt x="23" y="9"/>
                  </a:lnTo>
                  <a:lnTo>
                    <a:pt x="23" y="9"/>
                  </a:lnTo>
                  <a:lnTo>
                    <a:pt x="24" y="7"/>
                  </a:lnTo>
                  <a:lnTo>
                    <a:pt x="24" y="5"/>
                  </a:lnTo>
                  <a:lnTo>
                    <a:pt x="23" y="3"/>
                  </a:lnTo>
                  <a:lnTo>
                    <a:pt x="22" y="2"/>
                  </a:lnTo>
                  <a:lnTo>
                    <a:pt x="21" y="1"/>
                  </a:lnTo>
                  <a:lnTo>
                    <a:pt x="19" y="0"/>
                  </a:lnTo>
                  <a:lnTo>
                    <a:pt x="18" y="0"/>
                  </a:lnTo>
                  <a:lnTo>
                    <a:pt x="16" y="2"/>
                  </a:lnTo>
                  <a:lnTo>
                    <a:pt x="16"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1" name="Freeform 564">
              <a:extLst>
                <a:ext uri="{FF2B5EF4-FFF2-40B4-BE49-F238E27FC236}">
                  <a16:creationId xmlns:a16="http://schemas.microsoft.com/office/drawing/2014/main" id="{5D94AB37-F7DF-4DA7-B9E5-4F581283DE42}"/>
                </a:ext>
              </a:extLst>
            </p:cNvPr>
            <p:cNvSpPr>
              <a:spLocks/>
            </p:cNvSpPr>
            <p:nvPr/>
          </p:nvSpPr>
          <p:spPr bwMode="auto">
            <a:xfrm>
              <a:off x="5321301" y="2251075"/>
              <a:ext cx="7938" cy="26988"/>
            </a:xfrm>
            <a:custGeom>
              <a:avLst/>
              <a:gdLst/>
              <a:ahLst/>
              <a:cxnLst>
                <a:cxn ang="0">
                  <a:pos x="5" y="4"/>
                </a:cxn>
                <a:cxn ang="0">
                  <a:pos x="5" y="4"/>
                </a:cxn>
                <a:cxn ang="0">
                  <a:pos x="4" y="15"/>
                </a:cxn>
                <a:cxn ang="0">
                  <a:pos x="2" y="25"/>
                </a:cxn>
                <a:cxn ang="0">
                  <a:pos x="1" y="36"/>
                </a:cxn>
                <a:cxn ang="0">
                  <a:pos x="0" y="47"/>
                </a:cxn>
                <a:cxn ang="0">
                  <a:pos x="0" y="47"/>
                </a:cxn>
                <a:cxn ang="0">
                  <a:pos x="0" y="49"/>
                </a:cxn>
                <a:cxn ang="0">
                  <a:pos x="1" y="50"/>
                </a:cxn>
                <a:cxn ang="0">
                  <a:pos x="3" y="51"/>
                </a:cxn>
                <a:cxn ang="0">
                  <a:pos x="4" y="51"/>
                </a:cxn>
                <a:cxn ang="0">
                  <a:pos x="6" y="51"/>
                </a:cxn>
                <a:cxn ang="0">
                  <a:pos x="8" y="50"/>
                </a:cxn>
                <a:cxn ang="0">
                  <a:pos x="9" y="49"/>
                </a:cxn>
                <a:cxn ang="0">
                  <a:pos x="9" y="47"/>
                </a:cxn>
                <a:cxn ang="0">
                  <a:pos x="9" y="47"/>
                </a:cxn>
                <a:cxn ang="0">
                  <a:pos x="10" y="36"/>
                </a:cxn>
                <a:cxn ang="0">
                  <a:pos x="11" y="25"/>
                </a:cxn>
                <a:cxn ang="0">
                  <a:pos x="14" y="15"/>
                </a:cxn>
                <a:cxn ang="0">
                  <a:pos x="15" y="4"/>
                </a:cxn>
                <a:cxn ang="0">
                  <a:pos x="15" y="4"/>
                </a:cxn>
                <a:cxn ang="0">
                  <a:pos x="14" y="2"/>
                </a:cxn>
                <a:cxn ang="0">
                  <a:pos x="13" y="1"/>
                </a:cxn>
                <a:cxn ang="0">
                  <a:pos x="11" y="0"/>
                </a:cxn>
                <a:cxn ang="0">
                  <a:pos x="9" y="0"/>
                </a:cxn>
                <a:cxn ang="0">
                  <a:pos x="8" y="0"/>
                </a:cxn>
                <a:cxn ang="0">
                  <a:pos x="6" y="1"/>
                </a:cxn>
                <a:cxn ang="0">
                  <a:pos x="5" y="2"/>
                </a:cxn>
                <a:cxn ang="0">
                  <a:pos x="5" y="4"/>
                </a:cxn>
                <a:cxn ang="0">
                  <a:pos x="5" y="4"/>
                </a:cxn>
              </a:cxnLst>
              <a:rect l="0" t="0" r="r" b="b"/>
              <a:pathLst>
                <a:path w="15" h="51">
                  <a:moveTo>
                    <a:pt x="5" y="4"/>
                  </a:moveTo>
                  <a:lnTo>
                    <a:pt x="5" y="4"/>
                  </a:lnTo>
                  <a:lnTo>
                    <a:pt x="4" y="15"/>
                  </a:lnTo>
                  <a:lnTo>
                    <a:pt x="2" y="25"/>
                  </a:lnTo>
                  <a:lnTo>
                    <a:pt x="1" y="36"/>
                  </a:lnTo>
                  <a:lnTo>
                    <a:pt x="0" y="47"/>
                  </a:lnTo>
                  <a:lnTo>
                    <a:pt x="0" y="47"/>
                  </a:lnTo>
                  <a:lnTo>
                    <a:pt x="0" y="49"/>
                  </a:lnTo>
                  <a:lnTo>
                    <a:pt x="1" y="50"/>
                  </a:lnTo>
                  <a:lnTo>
                    <a:pt x="3" y="51"/>
                  </a:lnTo>
                  <a:lnTo>
                    <a:pt x="4" y="51"/>
                  </a:lnTo>
                  <a:lnTo>
                    <a:pt x="6" y="51"/>
                  </a:lnTo>
                  <a:lnTo>
                    <a:pt x="8" y="50"/>
                  </a:lnTo>
                  <a:lnTo>
                    <a:pt x="9" y="49"/>
                  </a:lnTo>
                  <a:lnTo>
                    <a:pt x="9" y="47"/>
                  </a:lnTo>
                  <a:lnTo>
                    <a:pt x="9" y="47"/>
                  </a:lnTo>
                  <a:lnTo>
                    <a:pt x="10" y="36"/>
                  </a:lnTo>
                  <a:lnTo>
                    <a:pt x="11" y="25"/>
                  </a:lnTo>
                  <a:lnTo>
                    <a:pt x="14" y="15"/>
                  </a:lnTo>
                  <a:lnTo>
                    <a:pt x="15" y="4"/>
                  </a:lnTo>
                  <a:lnTo>
                    <a:pt x="15" y="4"/>
                  </a:lnTo>
                  <a:lnTo>
                    <a:pt x="14" y="2"/>
                  </a:lnTo>
                  <a:lnTo>
                    <a:pt x="13" y="1"/>
                  </a:lnTo>
                  <a:lnTo>
                    <a:pt x="11" y="0"/>
                  </a:lnTo>
                  <a:lnTo>
                    <a:pt x="9" y="0"/>
                  </a:lnTo>
                  <a:lnTo>
                    <a:pt x="8" y="0"/>
                  </a:lnTo>
                  <a:lnTo>
                    <a:pt x="6" y="1"/>
                  </a:lnTo>
                  <a:lnTo>
                    <a:pt x="5" y="2"/>
                  </a:lnTo>
                  <a:lnTo>
                    <a:pt x="5" y="4"/>
                  </a:lnTo>
                  <a:lnTo>
                    <a:pt x="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2" name="Freeform 565">
              <a:extLst>
                <a:ext uri="{FF2B5EF4-FFF2-40B4-BE49-F238E27FC236}">
                  <a16:creationId xmlns:a16="http://schemas.microsoft.com/office/drawing/2014/main" id="{16F8E649-C232-4065-908C-9A2B45D3975F}"/>
                </a:ext>
              </a:extLst>
            </p:cNvPr>
            <p:cNvSpPr>
              <a:spLocks/>
            </p:cNvSpPr>
            <p:nvPr/>
          </p:nvSpPr>
          <p:spPr bwMode="auto">
            <a:xfrm>
              <a:off x="5351463" y="2217738"/>
              <a:ext cx="9525" cy="26988"/>
            </a:xfrm>
            <a:custGeom>
              <a:avLst/>
              <a:gdLst/>
              <a:ahLst/>
              <a:cxnLst>
                <a:cxn ang="0">
                  <a:pos x="11" y="1"/>
                </a:cxn>
                <a:cxn ang="0">
                  <a:pos x="11" y="1"/>
                </a:cxn>
                <a:cxn ang="0">
                  <a:pos x="8" y="6"/>
                </a:cxn>
                <a:cxn ang="0">
                  <a:pos x="6" y="11"/>
                </a:cxn>
                <a:cxn ang="0">
                  <a:pos x="5" y="16"/>
                </a:cxn>
                <a:cxn ang="0">
                  <a:pos x="5" y="22"/>
                </a:cxn>
                <a:cxn ang="0">
                  <a:pos x="5" y="22"/>
                </a:cxn>
                <a:cxn ang="0">
                  <a:pos x="4" y="24"/>
                </a:cxn>
                <a:cxn ang="0">
                  <a:pos x="3" y="28"/>
                </a:cxn>
                <a:cxn ang="0">
                  <a:pos x="1" y="34"/>
                </a:cxn>
                <a:cxn ang="0">
                  <a:pos x="1" y="34"/>
                </a:cxn>
                <a:cxn ang="0">
                  <a:pos x="0" y="41"/>
                </a:cxn>
                <a:cxn ang="0">
                  <a:pos x="0" y="47"/>
                </a:cxn>
                <a:cxn ang="0">
                  <a:pos x="0" y="47"/>
                </a:cxn>
                <a:cxn ang="0">
                  <a:pos x="0" y="49"/>
                </a:cxn>
                <a:cxn ang="0">
                  <a:pos x="2" y="50"/>
                </a:cxn>
                <a:cxn ang="0">
                  <a:pos x="3" y="51"/>
                </a:cxn>
                <a:cxn ang="0">
                  <a:pos x="5" y="51"/>
                </a:cxn>
                <a:cxn ang="0">
                  <a:pos x="6" y="51"/>
                </a:cxn>
                <a:cxn ang="0">
                  <a:pos x="8" y="50"/>
                </a:cxn>
                <a:cxn ang="0">
                  <a:pos x="9" y="49"/>
                </a:cxn>
                <a:cxn ang="0">
                  <a:pos x="9" y="47"/>
                </a:cxn>
                <a:cxn ang="0">
                  <a:pos x="9" y="47"/>
                </a:cxn>
                <a:cxn ang="0">
                  <a:pos x="10" y="36"/>
                </a:cxn>
                <a:cxn ang="0">
                  <a:pos x="11" y="31"/>
                </a:cxn>
                <a:cxn ang="0">
                  <a:pos x="13" y="26"/>
                </a:cxn>
                <a:cxn ang="0">
                  <a:pos x="13" y="26"/>
                </a:cxn>
                <a:cxn ang="0">
                  <a:pos x="14" y="21"/>
                </a:cxn>
                <a:cxn ang="0">
                  <a:pos x="14" y="17"/>
                </a:cxn>
                <a:cxn ang="0">
                  <a:pos x="15" y="12"/>
                </a:cxn>
                <a:cxn ang="0">
                  <a:pos x="17" y="8"/>
                </a:cxn>
                <a:cxn ang="0">
                  <a:pos x="17" y="8"/>
                </a:cxn>
                <a:cxn ang="0">
                  <a:pos x="19" y="6"/>
                </a:cxn>
                <a:cxn ang="0">
                  <a:pos x="19" y="4"/>
                </a:cxn>
                <a:cxn ang="0">
                  <a:pos x="17" y="1"/>
                </a:cxn>
                <a:cxn ang="0">
                  <a:pos x="15" y="0"/>
                </a:cxn>
                <a:cxn ang="0">
                  <a:pos x="14" y="0"/>
                </a:cxn>
                <a:cxn ang="0">
                  <a:pos x="12" y="0"/>
                </a:cxn>
                <a:cxn ang="0">
                  <a:pos x="11" y="1"/>
                </a:cxn>
                <a:cxn ang="0">
                  <a:pos x="11" y="1"/>
                </a:cxn>
              </a:cxnLst>
              <a:rect l="0" t="0" r="r" b="b"/>
              <a:pathLst>
                <a:path w="19" h="51">
                  <a:moveTo>
                    <a:pt x="11" y="1"/>
                  </a:moveTo>
                  <a:lnTo>
                    <a:pt x="11" y="1"/>
                  </a:lnTo>
                  <a:lnTo>
                    <a:pt x="8" y="6"/>
                  </a:lnTo>
                  <a:lnTo>
                    <a:pt x="6" y="11"/>
                  </a:lnTo>
                  <a:lnTo>
                    <a:pt x="5" y="16"/>
                  </a:lnTo>
                  <a:lnTo>
                    <a:pt x="5" y="22"/>
                  </a:lnTo>
                  <a:lnTo>
                    <a:pt x="5" y="22"/>
                  </a:lnTo>
                  <a:lnTo>
                    <a:pt x="4" y="24"/>
                  </a:lnTo>
                  <a:lnTo>
                    <a:pt x="3" y="28"/>
                  </a:lnTo>
                  <a:lnTo>
                    <a:pt x="1" y="34"/>
                  </a:lnTo>
                  <a:lnTo>
                    <a:pt x="1" y="34"/>
                  </a:lnTo>
                  <a:lnTo>
                    <a:pt x="0" y="41"/>
                  </a:lnTo>
                  <a:lnTo>
                    <a:pt x="0" y="47"/>
                  </a:lnTo>
                  <a:lnTo>
                    <a:pt x="0" y="47"/>
                  </a:lnTo>
                  <a:lnTo>
                    <a:pt x="0" y="49"/>
                  </a:lnTo>
                  <a:lnTo>
                    <a:pt x="2" y="50"/>
                  </a:lnTo>
                  <a:lnTo>
                    <a:pt x="3" y="51"/>
                  </a:lnTo>
                  <a:lnTo>
                    <a:pt x="5" y="51"/>
                  </a:lnTo>
                  <a:lnTo>
                    <a:pt x="6" y="51"/>
                  </a:lnTo>
                  <a:lnTo>
                    <a:pt x="8" y="50"/>
                  </a:lnTo>
                  <a:lnTo>
                    <a:pt x="9" y="49"/>
                  </a:lnTo>
                  <a:lnTo>
                    <a:pt x="9" y="47"/>
                  </a:lnTo>
                  <a:lnTo>
                    <a:pt x="9" y="47"/>
                  </a:lnTo>
                  <a:lnTo>
                    <a:pt x="10" y="36"/>
                  </a:lnTo>
                  <a:lnTo>
                    <a:pt x="11" y="31"/>
                  </a:lnTo>
                  <a:lnTo>
                    <a:pt x="13" y="26"/>
                  </a:lnTo>
                  <a:lnTo>
                    <a:pt x="13" y="26"/>
                  </a:lnTo>
                  <a:lnTo>
                    <a:pt x="14" y="21"/>
                  </a:lnTo>
                  <a:lnTo>
                    <a:pt x="14" y="17"/>
                  </a:lnTo>
                  <a:lnTo>
                    <a:pt x="15" y="12"/>
                  </a:lnTo>
                  <a:lnTo>
                    <a:pt x="17" y="8"/>
                  </a:lnTo>
                  <a:lnTo>
                    <a:pt x="17" y="8"/>
                  </a:lnTo>
                  <a:lnTo>
                    <a:pt x="19" y="6"/>
                  </a:lnTo>
                  <a:lnTo>
                    <a:pt x="19" y="4"/>
                  </a:lnTo>
                  <a:lnTo>
                    <a:pt x="17" y="1"/>
                  </a:lnTo>
                  <a:lnTo>
                    <a:pt x="15" y="0"/>
                  </a:lnTo>
                  <a:lnTo>
                    <a:pt x="14" y="0"/>
                  </a:lnTo>
                  <a:lnTo>
                    <a:pt x="12" y="0"/>
                  </a:lnTo>
                  <a:lnTo>
                    <a:pt x="11" y="1"/>
                  </a:lnTo>
                  <a:lnTo>
                    <a:pt x="11"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3" name="Freeform 566">
              <a:extLst>
                <a:ext uri="{FF2B5EF4-FFF2-40B4-BE49-F238E27FC236}">
                  <a16:creationId xmlns:a16="http://schemas.microsoft.com/office/drawing/2014/main" id="{49FC65D1-8126-47C1-9661-5E1E4AC5CBCB}"/>
                </a:ext>
              </a:extLst>
            </p:cNvPr>
            <p:cNvSpPr>
              <a:spLocks/>
            </p:cNvSpPr>
            <p:nvPr/>
          </p:nvSpPr>
          <p:spPr bwMode="auto">
            <a:xfrm>
              <a:off x="5380038" y="2195513"/>
              <a:ext cx="9525" cy="26988"/>
            </a:xfrm>
            <a:custGeom>
              <a:avLst/>
              <a:gdLst/>
              <a:ahLst/>
              <a:cxnLst>
                <a:cxn ang="0">
                  <a:pos x="9" y="4"/>
                </a:cxn>
                <a:cxn ang="0">
                  <a:pos x="9" y="4"/>
                </a:cxn>
                <a:cxn ang="0">
                  <a:pos x="7" y="16"/>
                </a:cxn>
                <a:cxn ang="0">
                  <a:pos x="4" y="26"/>
                </a:cxn>
                <a:cxn ang="0">
                  <a:pos x="1" y="36"/>
                </a:cxn>
                <a:cxn ang="0">
                  <a:pos x="0" y="48"/>
                </a:cxn>
                <a:cxn ang="0">
                  <a:pos x="0" y="48"/>
                </a:cxn>
                <a:cxn ang="0">
                  <a:pos x="0" y="50"/>
                </a:cxn>
                <a:cxn ang="0">
                  <a:pos x="1" y="51"/>
                </a:cxn>
                <a:cxn ang="0">
                  <a:pos x="2" y="52"/>
                </a:cxn>
                <a:cxn ang="0">
                  <a:pos x="4" y="52"/>
                </a:cxn>
                <a:cxn ang="0">
                  <a:pos x="6" y="52"/>
                </a:cxn>
                <a:cxn ang="0">
                  <a:pos x="7" y="51"/>
                </a:cxn>
                <a:cxn ang="0">
                  <a:pos x="8" y="50"/>
                </a:cxn>
                <a:cxn ang="0">
                  <a:pos x="9" y="48"/>
                </a:cxn>
                <a:cxn ang="0">
                  <a:pos x="9" y="48"/>
                </a:cxn>
                <a:cxn ang="0">
                  <a:pos x="10" y="36"/>
                </a:cxn>
                <a:cxn ang="0">
                  <a:pos x="13" y="26"/>
                </a:cxn>
                <a:cxn ang="0">
                  <a:pos x="16" y="16"/>
                </a:cxn>
                <a:cxn ang="0">
                  <a:pos x="18" y="4"/>
                </a:cxn>
                <a:cxn ang="0">
                  <a:pos x="18" y="4"/>
                </a:cxn>
                <a:cxn ang="0">
                  <a:pos x="18" y="2"/>
                </a:cxn>
                <a:cxn ang="0">
                  <a:pos x="17" y="1"/>
                </a:cxn>
                <a:cxn ang="0">
                  <a:pos x="15" y="0"/>
                </a:cxn>
                <a:cxn ang="0">
                  <a:pos x="14" y="0"/>
                </a:cxn>
                <a:cxn ang="0">
                  <a:pos x="12" y="0"/>
                </a:cxn>
                <a:cxn ang="0">
                  <a:pos x="10" y="1"/>
                </a:cxn>
                <a:cxn ang="0">
                  <a:pos x="9" y="2"/>
                </a:cxn>
                <a:cxn ang="0">
                  <a:pos x="9" y="4"/>
                </a:cxn>
                <a:cxn ang="0">
                  <a:pos x="9" y="4"/>
                </a:cxn>
              </a:cxnLst>
              <a:rect l="0" t="0" r="r" b="b"/>
              <a:pathLst>
                <a:path w="18" h="52">
                  <a:moveTo>
                    <a:pt x="9" y="4"/>
                  </a:moveTo>
                  <a:lnTo>
                    <a:pt x="9" y="4"/>
                  </a:lnTo>
                  <a:lnTo>
                    <a:pt x="7" y="16"/>
                  </a:lnTo>
                  <a:lnTo>
                    <a:pt x="4" y="26"/>
                  </a:lnTo>
                  <a:lnTo>
                    <a:pt x="1" y="36"/>
                  </a:lnTo>
                  <a:lnTo>
                    <a:pt x="0" y="48"/>
                  </a:lnTo>
                  <a:lnTo>
                    <a:pt x="0" y="48"/>
                  </a:lnTo>
                  <a:lnTo>
                    <a:pt x="0" y="50"/>
                  </a:lnTo>
                  <a:lnTo>
                    <a:pt x="1" y="51"/>
                  </a:lnTo>
                  <a:lnTo>
                    <a:pt x="2" y="52"/>
                  </a:lnTo>
                  <a:lnTo>
                    <a:pt x="4" y="52"/>
                  </a:lnTo>
                  <a:lnTo>
                    <a:pt x="6" y="52"/>
                  </a:lnTo>
                  <a:lnTo>
                    <a:pt x="7" y="51"/>
                  </a:lnTo>
                  <a:lnTo>
                    <a:pt x="8" y="50"/>
                  </a:lnTo>
                  <a:lnTo>
                    <a:pt x="9" y="48"/>
                  </a:lnTo>
                  <a:lnTo>
                    <a:pt x="9" y="48"/>
                  </a:lnTo>
                  <a:lnTo>
                    <a:pt x="10" y="36"/>
                  </a:lnTo>
                  <a:lnTo>
                    <a:pt x="13" y="26"/>
                  </a:lnTo>
                  <a:lnTo>
                    <a:pt x="16" y="16"/>
                  </a:lnTo>
                  <a:lnTo>
                    <a:pt x="18" y="4"/>
                  </a:lnTo>
                  <a:lnTo>
                    <a:pt x="18" y="4"/>
                  </a:lnTo>
                  <a:lnTo>
                    <a:pt x="18" y="2"/>
                  </a:lnTo>
                  <a:lnTo>
                    <a:pt x="17" y="1"/>
                  </a:lnTo>
                  <a:lnTo>
                    <a:pt x="15" y="0"/>
                  </a:lnTo>
                  <a:lnTo>
                    <a:pt x="14" y="0"/>
                  </a:lnTo>
                  <a:lnTo>
                    <a:pt x="12" y="0"/>
                  </a:lnTo>
                  <a:lnTo>
                    <a:pt x="10" y="1"/>
                  </a:lnTo>
                  <a:lnTo>
                    <a:pt x="9" y="2"/>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4" name="Freeform 567">
              <a:extLst>
                <a:ext uri="{FF2B5EF4-FFF2-40B4-BE49-F238E27FC236}">
                  <a16:creationId xmlns:a16="http://schemas.microsoft.com/office/drawing/2014/main" id="{8D1C1676-8F09-4315-B041-79048E50FDEE}"/>
                </a:ext>
              </a:extLst>
            </p:cNvPr>
            <p:cNvSpPr>
              <a:spLocks/>
            </p:cNvSpPr>
            <p:nvPr/>
          </p:nvSpPr>
          <p:spPr bwMode="auto">
            <a:xfrm>
              <a:off x="5414963" y="2174875"/>
              <a:ext cx="6350" cy="30163"/>
            </a:xfrm>
            <a:custGeom>
              <a:avLst/>
              <a:gdLst/>
              <a:ahLst/>
              <a:cxnLst>
                <a:cxn ang="0">
                  <a:pos x="4" y="5"/>
                </a:cxn>
                <a:cxn ang="0">
                  <a:pos x="4" y="5"/>
                </a:cxn>
                <a:cxn ang="0">
                  <a:pos x="4" y="17"/>
                </a:cxn>
                <a:cxn ang="0">
                  <a:pos x="2" y="29"/>
                </a:cxn>
                <a:cxn ang="0">
                  <a:pos x="1" y="40"/>
                </a:cxn>
                <a:cxn ang="0">
                  <a:pos x="0" y="53"/>
                </a:cxn>
                <a:cxn ang="0">
                  <a:pos x="0" y="53"/>
                </a:cxn>
                <a:cxn ang="0">
                  <a:pos x="0" y="55"/>
                </a:cxn>
                <a:cxn ang="0">
                  <a:pos x="1" y="56"/>
                </a:cxn>
                <a:cxn ang="0">
                  <a:pos x="3" y="57"/>
                </a:cxn>
                <a:cxn ang="0">
                  <a:pos x="4" y="57"/>
                </a:cxn>
                <a:cxn ang="0">
                  <a:pos x="6" y="57"/>
                </a:cxn>
                <a:cxn ang="0">
                  <a:pos x="8" y="56"/>
                </a:cxn>
                <a:cxn ang="0">
                  <a:pos x="9" y="55"/>
                </a:cxn>
                <a:cxn ang="0">
                  <a:pos x="9" y="53"/>
                </a:cxn>
                <a:cxn ang="0">
                  <a:pos x="9" y="53"/>
                </a:cxn>
                <a:cxn ang="0">
                  <a:pos x="10" y="40"/>
                </a:cxn>
                <a:cxn ang="0">
                  <a:pos x="11" y="29"/>
                </a:cxn>
                <a:cxn ang="0">
                  <a:pos x="13" y="17"/>
                </a:cxn>
                <a:cxn ang="0">
                  <a:pos x="14" y="5"/>
                </a:cxn>
                <a:cxn ang="0">
                  <a:pos x="14" y="5"/>
                </a:cxn>
                <a:cxn ang="0">
                  <a:pos x="13" y="3"/>
                </a:cxn>
                <a:cxn ang="0">
                  <a:pos x="12" y="1"/>
                </a:cxn>
                <a:cxn ang="0">
                  <a:pos x="11" y="1"/>
                </a:cxn>
                <a:cxn ang="0">
                  <a:pos x="9" y="0"/>
                </a:cxn>
                <a:cxn ang="0">
                  <a:pos x="7" y="1"/>
                </a:cxn>
                <a:cxn ang="0">
                  <a:pos x="6" y="1"/>
                </a:cxn>
                <a:cxn ang="0">
                  <a:pos x="5" y="3"/>
                </a:cxn>
                <a:cxn ang="0">
                  <a:pos x="4" y="5"/>
                </a:cxn>
                <a:cxn ang="0">
                  <a:pos x="4" y="5"/>
                </a:cxn>
              </a:cxnLst>
              <a:rect l="0" t="0" r="r" b="b"/>
              <a:pathLst>
                <a:path w="14" h="57">
                  <a:moveTo>
                    <a:pt x="4" y="5"/>
                  </a:moveTo>
                  <a:lnTo>
                    <a:pt x="4" y="5"/>
                  </a:lnTo>
                  <a:lnTo>
                    <a:pt x="4" y="17"/>
                  </a:lnTo>
                  <a:lnTo>
                    <a:pt x="2" y="29"/>
                  </a:lnTo>
                  <a:lnTo>
                    <a:pt x="1" y="40"/>
                  </a:lnTo>
                  <a:lnTo>
                    <a:pt x="0" y="53"/>
                  </a:lnTo>
                  <a:lnTo>
                    <a:pt x="0" y="53"/>
                  </a:lnTo>
                  <a:lnTo>
                    <a:pt x="0" y="55"/>
                  </a:lnTo>
                  <a:lnTo>
                    <a:pt x="1" y="56"/>
                  </a:lnTo>
                  <a:lnTo>
                    <a:pt x="3" y="57"/>
                  </a:lnTo>
                  <a:lnTo>
                    <a:pt x="4" y="57"/>
                  </a:lnTo>
                  <a:lnTo>
                    <a:pt x="6" y="57"/>
                  </a:lnTo>
                  <a:lnTo>
                    <a:pt x="8" y="56"/>
                  </a:lnTo>
                  <a:lnTo>
                    <a:pt x="9" y="55"/>
                  </a:lnTo>
                  <a:lnTo>
                    <a:pt x="9" y="53"/>
                  </a:lnTo>
                  <a:lnTo>
                    <a:pt x="9" y="53"/>
                  </a:lnTo>
                  <a:lnTo>
                    <a:pt x="10" y="40"/>
                  </a:lnTo>
                  <a:lnTo>
                    <a:pt x="11" y="29"/>
                  </a:lnTo>
                  <a:lnTo>
                    <a:pt x="13" y="17"/>
                  </a:lnTo>
                  <a:lnTo>
                    <a:pt x="14" y="5"/>
                  </a:lnTo>
                  <a:lnTo>
                    <a:pt x="14" y="5"/>
                  </a:lnTo>
                  <a:lnTo>
                    <a:pt x="13" y="3"/>
                  </a:lnTo>
                  <a:lnTo>
                    <a:pt x="12" y="1"/>
                  </a:lnTo>
                  <a:lnTo>
                    <a:pt x="11" y="1"/>
                  </a:lnTo>
                  <a:lnTo>
                    <a:pt x="9" y="0"/>
                  </a:lnTo>
                  <a:lnTo>
                    <a:pt x="7" y="1"/>
                  </a:lnTo>
                  <a:lnTo>
                    <a:pt x="6" y="1"/>
                  </a:lnTo>
                  <a:lnTo>
                    <a:pt x="5" y="3"/>
                  </a:lnTo>
                  <a:lnTo>
                    <a:pt x="4" y="5"/>
                  </a:lnTo>
                  <a:lnTo>
                    <a:pt x="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5" name="Freeform 568">
              <a:extLst>
                <a:ext uri="{FF2B5EF4-FFF2-40B4-BE49-F238E27FC236}">
                  <a16:creationId xmlns:a16="http://schemas.microsoft.com/office/drawing/2014/main" id="{118B26AB-9F49-43DF-85CF-0C40DACAD379}"/>
                </a:ext>
              </a:extLst>
            </p:cNvPr>
            <p:cNvSpPr>
              <a:spLocks/>
            </p:cNvSpPr>
            <p:nvPr/>
          </p:nvSpPr>
          <p:spPr bwMode="auto">
            <a:xfrm>
              <a:off x="5441951" y="2174875"/>
              <a:ext cx="7938" cy="25400"/>
            </a:xfrm>
            <a:custGeom>
              <a:avLst/>
              <a:gdLst/>
              <a:ahLst/>
              <a:cxnLst>
                <a:cxn ang="0">
                  <a:pos x="6" y="0"/>
                </a:cxn>
                <a:cxn ang="0">
                  <a:pos x="6" y="0"/>
                </a:cxn>
                <a:cxn ang="0">
                  <a:pos x="3" y="0"/>
                </a:cxn>
                <a:cxn ang="0">
                  <a:pos x="2" y="1"/>
                </a:cxn>
                <a:cxn ang="0">
                  <a:pos x="1" y="3"/>
                </a:cxn>
                <a:cxn ang="0">
                  <a:pos x="1" y="4"/>
                </a:cxn>
                <a:cxn ang="0">
                  <a:pos x="2" y="7"/>
                </a:cxn>
                <a:cxn ang="0">
                  <a:pos x="3" y="9"/>
                </a:cxn>
                <a:cxn ang="0">
                  <a:pos x="6" y="9"/>
                </a:cxn>
                <a:cxn ang="0">
                  <a:pos x="6" y="9"/>
                </a:cxn>
                <a:cxn ang="0">
                  <a:pos x="4" y="9"/>
                </a:cxn>
                <a:cxn ang="0">
                  <a:pos x="4" y="11"/>
                </a:cxn>
                <a:cxn ang="0">
                  <a:pos x="4" y="11"/>
                </a:cxn>
                <a:cxn ang="0">
                  <a:pos x="4" y="16"/>
                </a:cxn>
                <a:cxn ang="0">
                  <a:pos x="4" y="16"/>
                </a:cxn>
                <a:cxn ang="0">
                  <a:pos x="3" y="26"/>
                </a:cxn>
                <a:cxn ang="0">
                  <a:pos x="3" y="26"/>
                </a:cxn>
                <a:cxn ang="0">
                  <a:pos x="1" y="34"/>
                </a:cxn>
                <a:cxn ang="0">
                  <a:pos x="0" y="42"/>
                </a:cxn>
                <a:cxn ang="0">
                  <a:pos x="0" y="42"/>
                </a:cxn>
                <a:cxn ang="0">
                  <a:pos x="1" y="45"/>
                </a:cxn>
                <a:cxn ang="0">
                  <a:pos x="2" y="47"/>
                </a:cxn>
                <a:cxn ang="0">
                  <a:pos x="3" y="48"/>
                </a:cxn>
                <a:cxn ang="0">
                  <a:pos x="6" y="48"/>
                </a:cxn>
                <a:cxn ang="0">
                  <a:pos x="7" y="48"/>
                </a:cxn>
                <a:cxn ang="0">
                  <a:pos x="9" y="47"/>
                </a:cxn>
                <a:cxn ang="0">
                  <a:pos x="10" y="45"/>
                </a:cxn>
                <a:cxn ang="0">
                  <a:pos x="11" y="42"/>
                </a:cxn>
                <a:cxn ang="0">
                  <a:pos x="11" y="42"/>
                </a:cxn>
                <a:cxn ang="0">
                  <a:pos x="12" y="32"/>
                </a:cxn>
                <a:cxn ang="0">
                  <a:pos x="15" y="19"/>
                </a:cxn>
                <a:cxn ang="0">
                  <a:pos x="15" y="11"/>
                </a:cxn>
                <a:cxn ang="0">
                  <a:pos x="14" y="6"/>
                </a:cxn>
                <a:cxn ang="0">
                  <a:pos x="13" y="4"/>
                </a:cxn>
                <a:cxn ang="0">
                  <a:pos x="11" y="2"/>
                </a:cxn>
                <a:cxn ang="0">
                  <a:pos x="9" y="1"/>
                </a:cxn>
                <a:cxn ang="0">
                  <a:pos x="6" y="0"/>
                </a:cxn>
                <a:cxn ang="0">
                  <a:pos x="6" y="0"/>
                </a:cxn>
              </a:cxnLst>
              <a:rect l="0" t="0" r="r" b="b"/>
              <a:pathLst>
                <a:path w="15" h="48">
                  <a:moveTo>
                    <a:pt x="6" y="0"/>
                  </a:moveTo>
                  <a:lnTo>
                    <a:pt x="6" y="0"/>
                  </a:lnTo>
                  <a:lnTo>
                    <a:pt x="3" y="0"/>
                  </a:lnTo>
                  <a:lnTo>
                    <a:pt x="2" y="1"/>
                  </a:lnTo>
                  <a:lnTo>
                    <a:pt x="1" y="3"/>
                  </a:lnTo>
                  <a:lnTo>
                    <a:pt x="1" y="4"/>
                  </a:lnTo>
                  <a:lnTo>
                    <a:pt x="2" y="7"/>
                  </a:lnTo>
                  <a:lnTo>
                    <a:pt x="3" y="9"/>
                  </a:lnTo>
                  <a:lnTo>
                    <a:pt x="6" y="9"/>
                  </a:lnTo>
                  <a:lnTo>
                    <a:pt x="6" y="9"/>
                  </a:lnTo>
                  <a:lnTo>
                    <a:pt x="4" y="9"/>
                  </a:lnTo>
                  <a:lnTo>
                    <a:pt x="4" y="11"/>
                  </a:lnTo>
                  <a:lnTo>
                    <a:pt x="4" y="11"/>
                  </a:lnTo>
                  <a:lnTo>
                    <a:pt x="4" y="16"/>
                  </a:lnTo>
                  <a:lnTo>
                    <a:pt x="4" y="16"/>
                  </a:lnTo>
                  <a:lnTo>
                    <a:pt x="3" y="26"/>
                  </a:lnTo>
                  <a:lnTo>
                    <a:pt x="3" y="26"/>
                  </a:lnTo>
                  <a:lnTo>
                    <a:pt x="1" y="34"/>
                  </a:lnTo>
                  <a:lnTo>
                    <a:pt x="0" y="42"/>
                  </a:lnTo>
                  <a:lnTo>
                    <a:pt x="0" y="42"/>
                  </a:lnTo>
                  <a:lnTo>
                    <a:pt x="1" y="45"/>
                  </a:lnTo>
                  <a:lnTo>
                    <a:pt x="2" y="47"/>
                  </a:lnTo>
                  <a:lnTo>
                    <a:pt x="3" y="48"/>
                  </a:lnTo>
                  <a:lnTo>
                    <a:pt x="6" y="48"/>
                  </a:lnTo>
                  <a:lnTo>
                    <a:pt x="7" y="48"/>
                  </a:lnTo>
                  <a:lnTo>
                    <a:pt x="9" y="47"/>
                  </a:lnTo>
                  <a:lnTo>
                    <a:pt x="10" y="45"/>
                  </a:lnTo>
                  <a:lnTo>
                    <a:pt x="11" y="42"/>
                  </a:lnTo>
                  <a:lnTo>
                    <a:pt x="11" y="42"/>
                  </a:lnTo>
                  <a:lnTo>
                    <a:pt x="12" y="32"/>
                  </a:lnTo>
                  <a:lnTo>
                    <a:pt x="15" y="19"/>
                  </a:lnTo>
                  <a:lnTo>
                    <a:pt x="15" y="11"/>
                  </a:lnTo>
                  <a:lnTo>
                    <a:pt x="14" y="6"/>
                  </a:lnTo>
                  <a:lnTo>
                    <a:pt x="13" y="4"/>
                  </a:lnTo>
                  <a:lnTo>
                    <a:pt x="11" y="2"/>
                  </a:lnTo>
                  <a:lnTo>
                    <a:pt x="9" y="1"/>
                  </a:lnTo>
                  <a:lnTo>
                    <a:pt x="6" y="0"/>
                  </a:lnTo>
                  <a:lnTo>
                    <a:pt x="6"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6" name="Freeform 569">
              <a:extLst>
                <a:ext uri="{FF2B5EF4-FFF2-40B4-BE49-F238E27FC236}">
                  <a16:creationId xmlns:a16="http://schemas.microsoft.com/office/drawing/2014/main" id="{DA5955C0-69F8-41C8-A6A0-7D59A60FDDA5}"/>
                </a:ext>
              </a:extLst>
            </p:cNvPr>
            <p:cNvSpPr>
              <a:spLocks/>
            </p:cNvSpPr>
            <p:nvPr/>
          </p:nvSpPr>
          <p:spPr bwMode="auto">
            <a:xfrm>
              <a:off x="5473701" y="2173288"/>
              <a:ext cx="14288" cy="36513"/>
            </a:xfrm>
            <a:custGeom>
              <a:avLst/>
              <a:gdLst/>
              <a:ahLst/>
              <a:cxnLst>
                <a:cxn ang="0">
                  <a:pos x="24" y="4"/>
                </a:cxn>
                <a:cxn ang="0">
                  <a:pos x="24" y="4"/>
                </a:cxn>
                <a:cxn ang="0">
                  <a:pos x="24" y="2"/>
                </a:cxn>
                <a:cxn ang="0">
                  <a:pos x="23" y="1"/>
                </a:cxn>
                <a:cxn ang="0">
                  <a:pos x="21" y="0"/>
                </a:cxn>
                <a:cxn ang="0">
                  <a:pos x="19" y="0"/>
                </a:cxn>
                <a:cxn ang="0">
                  <a:pos x="18" y="0"/>
                </a:cxn>
                <a:cxn ang="0">
                  <a:pos x="16" y="1"/>
                </a:cxn>
                <a:cxn ang="0">
                  <a:pos x="15" y="2"/>
                </a:cxn>
                <a:cxn ang="0">
                  <a:pos x="15" y="4"/>
                </a:cxn>
                <a:cxn ang="0">
                  <a:pos x="15" y="4"/>
                </a:cxn>
                <a:cxn ang="0">
                  <a:pos x="15" y="22"/>
                </a:cxn>
                <a:cxn ang="0">
                  <a:pos x="15" y="30"/>
                </a:cxn>
                <a:cxn ang="0">
                  <a:pos x="14" y="38"/>
                </a:cxn>
                <a:cxn ang="0">
                  <a:pos x="14" y="38"/>
                </a:cxn>
                <a:cxn ang="0">
                  <a:pos x="12" y="45"/>
                </a:cxn>
                <a:cxn ang="0">
                  <a:pos x="9" y="52"/>
                </a:cxn>
                <a:cxn ang="0">
                  <a:pos x="1" y="63"/>
                </a:cxn>
                <a:cxn ang="0">
                  <a:pos x="1" y="63"/>
                </a:cxn>
                <a:cxn ang="0">
                  <a:pos x="0" y="65"/>
                </a:cxn>
                <a:cxn ang="0">
                  <a:pos x="0" y="67"/>
                </a:cxn>
                <a:cxn ang="0">
                  <a:pos x="1" y="69"/>
                </a:cxn>
                <a:cxn ang="0">
                  <a:pos x="2" y="70"/>
                </a:cxn>
                <a:cxn ang="0">
                  <a:pos x="4" y="70"/>
                </a:cxn>
                <a:cxn ang="0">
                  <a:pos x="7" y="70"/>
                </a:cxn>
                <a:cxn ang="0">
                  <a:pos x="8" y="70"/>
                </a:cxn>
                <a:cxn ang="0">
                  <a:pos x="10" y="68"/>
                </a:cxn>
                <a:cxn ang="0">
                  <a:pos x="10" y="68"/>
                </a:cxn>
                <a:cxn ang="0">
                  <a:pos x="16" y="57"/>
                </a:cxn>
                <a:cxn ang="0">
                  <a:pos x="19" y="51"/>
                </a:cxn>
                <a:cxn ang="0">
                  <a:pos x="22" y="44"/>
                </a:cxn>
                <a:cxn ang="0">
                  <a:pos x="22" y="44"/>
                </a:cxn>
                <a:cxn ang="0">
                  <a:pos x="23" y="40"/>
                </a:cxn>
                <a:cxn ang="0">
                  <a:pos x="24" y="35"/>
                </a:cxn>
                <a:cxn ang="0">
                  <a:pos x="25" y="25"/>
                </a:cxn>
                <a:cxn ang="0">
                  <a:pos x="24" y="4"/>
                </a:cxn>
                <a:cxn ang="0">
                  <a:pos x="24" y="4"/>
                </a:cxn>
              </a:cxnLst>
              <a:rect l="0" t="0" r="r" b="b"/>
              <a:pathLst>
                <a:path w="25" h="70">
                  <a:moveTo>
                    <a:pt x="24" y="4"/>
                  </a:moveTo>
                  <a:lnTo>
                    <a:pt x="24" y="4"/>
                  </a:lnTo>
                  <a:lnTo>
                    <a:pt x="24" y="2"/>
                  </a:lnTo>
                  <a:lnTo>
                    <a:pt x="23" y="1"/>
                  </a:lnTo>
                  <a:lnTo>
                    <a:pt x="21" y="0"/>
                  </a:lnTo>
                  <a:lnTo>
                    <a:pt x="19" y="0"/>
                  </a:lnTo>
                  <a:lnTo>
                    <a:pt x="18" y="0"/>
                  </a:lnTo>
                  <a:lnTo>
                    <a:pt x="16" y="1"/>
                  </a:lnTo>
                  <a:lnTo>
                    <a:pt x="15" y="2"/>
                  </a:lnTo>
                  <a:lnTo>
                    <a:pt x="15" y="4"/>
                  </a:lnTo>
                  <a:lnTo>
                    <a:pt x="15" y="4"/>
                  </a:lnTo>
                  <a:lnTo>
                    <a:pt x="15" y="22"/>
                  </a:lnTo>
                  <a:lnTo>
                    <a:pt x="15" y="30"/>
                  </a:lnTo>
                  <a:lnTo>
                    <a:pt x="14" y="38"/>
                  </a:lnTo>
                  <a:lnTo>
                    <a:pt x="14" y="38"/>
                  </a:lnTo>
                  <a:lnTo>
                    <a:pt x="12" y="45"/>
                  </a:lnTo>
                  <a:lnTo>
                    <a:pt x="9" y="52"/>
                  </a:lnTo>
                  <a:lnTo>
                    <a:pt x="1" y="63"/>
                  </a:lnTo>
                  <a:lnTo>
                    <a:pt x="1" y="63"/>
                  </a:lnTo>
                  <a:lnTo>
                    <a:pt x="0" y="65"/>
                  </a:lnTo>
                  <a:lnTo>
                    <a:pt x="0" y="67"/>
                  </a:lnTo>
                  <a:lnTo>
                    <a:pt x="1" y="69"/>
                  </a:lnTo>
                  <a:lnTo>
                    <a:pt x="2" y="70"/>
                  </a:lnTo>
                  <a:lnTo>
                    <a:pt x="4" y="70"/>
                  </a:lnTo>
                  <a:lnTo>
                    <a:pt x="7" y="70"/>
                  </a:lnTo>
                  <a:lnTo>
                    <a:pt x="8" y="70"/>
                  </a:lnTo>
                  <a:lnTo>
                    <a:pt x="10" y="68"/>
                  </a:lnTo>
                  <a:lnTo>
                    <a:pt x="10" y="68"/>
                  </a:lnTo>
                  <a:lnTo>
                    <a:pt x="16" y="57"/>
                  </a:lnTo>
                  <a:lnTo>
                    <a:pt x="19" y="51"/>
                  </a:lnTo>
                  <a:lnTo>
                    <a:pt x="22" y="44"/>
                  </a:lnTo>
                  <a:lnTo>
                    <a:pt x="22" y="44"/>
                  </a:lnTo>
                  <a:lnTo>
                    <a:pt x="23" y="40"/>
                  </a:lnTo>
                  <a:lnTo>
                    <a:pt x="24" y="35"/>
                  </a:lnTo>
                  <a:lnTo>
                    <a:pt x="25" y="25"/>
                  </a:lnTo>
                  <a:lnTo>
                    <a:pt x="24" y="4"/>
                  </a:lnTo>
                  <a:lnTo>
                    <a:pt x="2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7" name="Freeform 570">
              <a:extLst>
                <a:ext uri="{FF2B5EF4-FFF2-40B4-BE49-F238E27FC236}">
                  <a16:creationId xmlns:a16="http://schemas.microsoft.com/office/drawing/2014/main" id="{4F4DA5BC-5566-4752-B716-51F8AF51EECC}"/>
                </a:ext>
              </a:extLst>
            </p:cNvPr>
            <p:cNvSpPr>
              <a:spLocks/>
            </p:cNvSpPr>
            <p:nvPr/>
          </p:nvSpPr>
          <p:spPr bwMode="auto">
            <a:xfrm>
              <a:off x="5503863" y="2192338"/>
              <a:ext cx="4763" cy="28575"/>
            </a:xfrm>
            <a:custGeom>
              <a:avLst/>
              <a:gdLst/>
              <a:ahLst/>
              <a:cxnLst>
                <a:cxn ang="0">
                  <a:pos x="0" y="5"/>
                </a:cxn>
                <a:cxn ang="0">
                  <a:pos x="0" y="48"/>
                </a:cxn>
                <a:cxn ang="0">
                  <a:pos x="0" y="48"/>
                </a:cxn>
                <a:cxn ang="0">
                  <a:pos x="0" y="50"/>
                </a:cxn>
                <a:cxn ang="0">
                  <a:pos x="2" y="51"/>
                </a:cxn>
                <a:cxn ang="0">
                  <a:pos x="3" y="52"/>
                </a:cxn>
                <a:cxn ang="0">
                  <a:pos x="5" y="53"/>
                </a:cxn>
                <a:cxn ang="0">
                  <a:pos x="6" y="52"/>
                </a:cxn>
                <a:cxn ang="0">
                  <a:pos x="8" y="51"/>
                </a:cxn>
                <a:cxn ang="0">
                  <a:pos x="9" y="50"/>
                </a:cxn>
                <a:cxn ang="0">
                  <a:pos x="9" y="48"/>
                </a:cxn>
                <a:cxn ang="0">
                  <a:pos x="9" y="5"/>
                </a:cxn>
                <a:cxn ang="0">
                  <a:pos x="9" y="5"/>
                </a:cxn>
                <a:cxn ang="0">
                  <a:pos x="9" y="3"/>
                </a:cxn>
                <a:cxn ang="0">
                  <a:pos x="8" y="1"/>
                </a:cxn>
                <a:cxn ang="0">
                  <a:pos x="6" y="1"/>
                </a:cxn>
                <a:cxn ang="0">
                  <a:pos x="5" y="0"/>
                </a:cxn>
                <a:cxn ang="0">
                  <a:pos x="3" y="1"/>
                </a:cxn>
                <a:cxn ang="0">
                  <a:pos x="2" y="1"/>
                </a:cxn>
                <a:cxn ang="0">
                  <a:pos x="0" y="3"/>
                </a:cxn>
                <a:cxn ang="0">
                  <a:pos x="0" y="5"/>
                </a:cxn>
                <a:cxn ang="0">
                  <a:pos x="0" y="5"/>
                </a:cxn>
              </a:cxnLst>
              <a:rect l="0" t="0" r="r" b="b"/>
              <a:pathLst>
                <a:path w="9" h="53">
                  <a:moveTo>
                    <a:pt x="0" y="5"/>
                  </a:moveTo>
                  <a:lnTo>
                    <a:pt x="0" y="48"/>
                  </a:lnTo>
                  <a:lnTo>
                    <a:pt x="0" y="48"/>
                  </a:lnTo>
                  <a:lnTo>
                    <a:pt x="0" y="50"/>
                  </a:lnTo>
                  <a:lnTo>
                    <a:pt x="2" y="51"/>
                  </a:lnTo>
                  <a:lnTo>
                    <a:pt x="3" y="52"/>
                  </a:lnTo>
                  <a:lnTo>
                    <a:pt x="5" y="53"/>
                  </a:lnTo>
                  <a:lnTo>
                    <a:pt x="6" y="52"/>
                  </a:lnTo>
                  <a:lnTo>
                    <a:pt x="8" y="51"/>
                  </a:lnTo>
                  <a:lnTo>
                    <a:pt x="9" y="50"/>
                  </a:lnTo>
                  <a:lnTo>
                    <a:pt x="9" y="48"/>
                  </a:lnTo>
                  <a:lnTo>
                    <a:pt x="9" y="5"/>
                  </a:lnTo>
                  <a:lnTo>
                    <a:pt x="9" y="5"/>
                  </a:lnTo>
                  <a:lnTo>
                    <a:pt x="9" y="3"/>
                  </a:lnTo>
                  <a:lnTo>
                    <a:pt x="8" y="1"/>
                  </a:lnTo>
                  <a:lnTo>
                    <a:pt x="6" y="1"/>
                  </a:lnTo>
                  <a:lnTo>
                    <a:pt x="5" y="0"/>
                  </a:lnTo>
                  <a:lnTo>
                    <a:pt x="3" y="1"/>
                  </a:lnTo>
                  <a:lnTo>
                    <a:pt x="2" y="1"/>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8" name="Freeform 571">
              <a:extLst>
                <a:ext uri="{FF2B5EF4-FFF2-40B4-BE49-F238E27FC236}">
                  <a16:creationId xmlns:a16="http://schemas.microsoft.com/office/drawing/2014/main" id="{A68CEB08-C85B-4E9C-B2C8-61C967443306}"/>
                </a:ext>
              </a:extLst>
            </p:cNvPr>
            <p:cNvSpPr>
              <a:spLocks/>
            </p:cNvSpPr>
            <p:nvPr/>
          </p:nvSpPr>
          <p:spPr bwMode="auto">
            <a:xfrm>
              <a:off x="5526088" y="2200275"/>
              <a:ext cx="7938" cy="30163"/>
            </a:xfrm>
            <a:custGeom>
              <a:avLst/>
              <a:gdLst/>
              <a:ahLst/>
              <a:cxnLst>
                <a:cxn ang="0">
                  <a:pos x="7" y="2"/>
                </a:cxn>
                <a:cxn ang="0">
                  <a:pos x="7" y="2"/>
                </a:cxn>
                <a:cxn ang="0">
                  <a:pos x="4" y="8"/>
                </a:cxn>
                <a:cxn ang="0">
                  <a:pos x="2" y="14"/>
                </a:cxn>
                <a:cxn ang="0">
                  <a:pos x="0" y="20"/>
                </a:cxn>
                <a:cxn ang="0">
                  <a:pos x="0" y="26"/>
                </a:cxn>
                <a:cxn ang="0">
                  <a:pos x="0" y="39"/>
                </a:cxn>
                <a:cxn ang="0">
                  <a:pos x="0" y="51"/>
                </a:cxn>
                <a:cxn ang="0">
                  <a:pos x="0" y="51"/>
                </a:cxn>
                <a:cxn ang="0">
                  <a:pos x="2" y="53"/>
                </a:cxn>
                <a:cxn ang="0">
                  <a:pos x="3" y="55"/>
                </a:cxn>
                <a:cxn ang="0">
                  <a:pos x="4" y="56"/>
                </a:cxn>
                <a:cxn ang="0">
                  <a:pos x="6" y="56"/>
                </a:cxn>
                <a:cxn ang="0">
                  <a:pos x="8" y="56"/>
                </a:cxn>
                <a:cxn ang="0">
                  <a:pos x="9" y="55"/>
                </a:cxn>
                <a:cxn ang="0">
                  <a:pos x="10" y="53"/>
                </a:cxn>
                <a:cxn ang="0">
                  <a:pos x="11" y="51"/>
                </a:cxn>
                <a:cxn ang="0">
                  <a:pos x="11" y="51"/>
                </a:cxn>
                <a:cxn ang="0">
                  <a:pos x="9" y="29"/>
                </a:cxn>
                <a:cxn ang="0">
                  <a:pos x="10" y="23"/>
                </a:cxn>
                <a:cxn ang="0">
                  <a:pos x="11" y="17"/>
                </a:cxn>
                <a:cxn ang="0">
                  <a:pos x="12" y="12"/>
                </a:cxn>
                <a:cxn ang="0">
                  <a:pos x="15" y="7"/>
                </a:cxn>
                <a:cxn ang="0">
                  <a:pos x="15" y="7"/>
                </a:cxn>
                <a:cxn ang="0">
                  <a:pos x="15" y="5"/>
                </a:cxn>
                <a:cxn ang="0">
                  <a:pos x="15" y="3"/>
                </a:cxn>
                <a:cxn ang="0">
                  <a:pos x="14" y="2"/>
                </a:cxn>
                <a:cxn ang="0">
                  <a:pos x="13" y="1"/>
                </a:cxn>
                <a:cxn ang="0">
                  <a:pos x="11" y="0"/>
                </a:cxn>
                <a:cxn ang="0">
                  <a:pos x="10" y="0"/>
                </a:cxn>
                <a:cxn ang="0">
                  <a:pos x="8" y="1"/>
                </a:cxn>
                <a:cxn ang="0">
                  <a:pos x="7" y="2"/>
                </a:cxn>
                <a:cxn ang="0">
                  <a:pos x="7" y="2"/>
                </a:cxn>
              </a:cxnLst>
              <a:rect l="0" t="0" r="r" b="b"/>
              <a:pathLst>
                <a:path w="15" h="56">
                  <a:moveTo>
                    <a:pt x="7" y="2"/>
                  </a:moveTo>
                  <a:lnTo>
                    <a:pt x="7" y="2"/>
                  </a:lnTo>
                  <a:lnTo>
                    <a:pt x="4" y="8"/>
                  </a:lnTo>
                  <a:lnTo>
                    <a:pt x="2" y="14"/>
                  </a:lnTo>
                  <a:lnTo>
                    <a:pt x="0" y="20"/>
                  </a:lnTo>
                  <a:lnTo>
                    <a:pt x="0" y="26"/>
                  </a:lnTo>
                  <a:lnTo>
                    <a:pt x="0" y="39"/>
                  </a:lnTo>
                  <a:lnTo>
                    <a:pt x="0" y="51"/>
                  </a:lnTo>
                  <a:lnTo>
                    <a:pt x="0" y="51"/>
                  </a:lnTo>
                  <a:lnTo>
                    <a:pt x="2" y="53"/>
                  </a:lnTo>
                  <a:lnTo>
                    <a:pt x="3" y="55"/>
                  </a:lnTo>
                  <a:lnTo>
                    <a:pt x="4" y="56"/>
                  </a:lnTo>
                  <a:lnTo>
                    <a:pt x="6" y="56"/>
                  </a:lnTo>
                  <a:lnTo>
                    <a:pt x="8" y="56"/>
                  </a:lnTo>
                  <a:lnTo>
                    <a:pt x="9" y="55"/>
                  </a:lnTo>
                  <a:lnTo>
                    <a:pt x="10" y="53"/>
                  </a:lnTo>
                  <a:lnTo>
                    <a:pt x="11" y="51"/>
                  </a:lnTo>
                  <a:lnTo>
                    <a:pt x="11" y="51"/>
                  </a:lnTo>
                  <a:lnTo>
                    <a:pt x="9" y="29"/>
                  </a:lnTo>
                  <a:lnTo>
                    <a:pt x="10" y="23"/>
                  </a:lnTo>
                  <a:lnTo>
                    <a:pt x="11" y="17"/>
                  </a:lnTo>
                  <a:lnTo>
                    <a:pt x="12" y="12"/>
                  </a:lnTo>
                  <a:lnTo>
                    <a:pt x="15" y="7"/>
                  </a:lnTo>
                  <a:lnTo>
                    <a:pt x="15" y="7"/>
                  </a:lnTo>
                  <a:lnTo>
                    <a:pt x="15" y="5"/>
                  </a:lnTo>
                  <a:lnTo>
                    <a:pt x="15" y="3"/>
                  </a:lnTo>
                  <a:lnTo>
                    <a:pt x="14" y="2"/>
                  </a:lnTo>
                  <a:lnTo>
                    <a:pt x="13" y="1"/>
                  </a:lnTo>
                  <a:lnTo>
                    <a:pt x="11" y="0"/>
                  </a:lnTo>
                  <a:lnTo>
                    <a:pt x="10" y="0"/>
                  </a:lnTo>
                  <a:lnTo>
                    <a:pt x="8" y="1"/>
                  </a:lnTo>
                  <a:lnTo>
                    <a:pt x="7" y="2"/>
                  </a:lnTo>
                  <a:lnTo>
                    <a:pt x="7"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9" name="Freeform 572">
              <a:extLst>
                <a:ext uri="{FF2B5EF4-FFF2-40B4-BE49-F238E27FC236}">
                  <a16:creationId xmlns:a16="http://schemas.microsoft.com/office/drawing/2014/main" id="{BF28B8BD-DE17-4BB7-9B10-AF0CD3018C74}"/>
                </a:ext>
              </a:extLst>
            </p:cNvPr>
            <p:cNvSpPr>
              <a:spLocks/>
            </p:cNvSpPr>
            <p:nvPr/>
          </p:nvSpPr>
          <p:spPr bwMode="auto">
            <a:xfrm>
              <a:off x="5549901" y="2212975"/>
              <a:ext cx="4763" cy="25400"/>
            </a:xfrm>
            <a:custGeom>
              <a:avLst/>
              <a:gdLst/>
              <a:ahLst/>
              <a:cxnLst>
                <a:cxn ang="0">
                  <a:pos x="0" y="6"/>
                </a:cxn>
                <a:cxn ang="0">
                  <a:pos x="0" y="43"/>
                </a:cxn>
                <a:cxn ang="0">
                  <a:pos x="0" y="43"/>
                </a:cxn>
                <a:cxn ang="0">
                  <a:pos x="0" y="45"/>
                </a:cxn>
                <a:cxn ang="0">
                  <a:pos x="1" y="47"/>
                </a:cxn>
                <a:cxn ang="0">
                  <a:pos x="3" y="47"/>
                </a:cxn>
                <a:cxn ang="0">
                  <a:pos x="4" y="48"/>
                </a:cxn>
                <a:cxn ang="0">
                  <a:pos x="6" y="47"/>
                </a:cxn>
                <a:cxn ang="0">
                  <a:pos x="7" y="47"/>
                </a:cxn>
                <a:cxn ang="0">
                  <a:pos x="8" y="45"/>
                </a:cxn>
                <a:cxn ang="0">
                  <a:pos x="9" y="43"/>
                </a:cxn>
                <a:cxn ang="0">
                  <a:pos x="9" y="6"/>
                </a:cxn>
                <a:cxn ang="0">
                  <a:pos x="9" y="6"/>
                </a:cxn>
                <a:cxn ang="0">
                  <a:pos x="8" y="3"/>
                </a:cxn>
                <a:cxn ang="0">
                  <a:pos x="7" y="1"/>
                </a:cxn>
                <a:cxn ang="0">
                  <a:pos x="6" y="0"/>
                </a:cxn>
                <a:cxn ang="0">
                  <a:pos x="4" y="0"/>
                </a:cxn>
                <a:cxn ang="0">
                  <a:pos x="3" y="0"/>
                </a:cxn>
                <a:cxn ang="0">
                  <a:pos x="1" y="1"/>
                </a:cxn>
                <a:cxn ang="0">
                  <a:pos x="0" y="3"/>
                </a:cxn>
                <a:cxn ang="0">
                  <a:pos x="0" y="6"/>
                </a:cxn>
                <a:cxn ang="0">
                  <a:pos x="0" y="6"/>
                </a:cxn>
              </a:cxnLst>
              <a:rect l="0" t="0" r="r" b="b"/>
              <a:pathLst>
                <a:path w="9" h="48">
                  <a:moveTo>
                    <a:pt x="0" y="6"/>
                  </a:moveTo>
                  <a:lnTo>
                    <a:pt x="0" y="43"/>
                  </a:lnTo>
                  <a:lnTo>
                    <a:pt x="0" y="43"/>
                  </a:lnTo>
                  <a:lnTo>
                    <a:pt x="0" y="45"/>
                  </a:lnTo>
                  <a:lnTo>
                    <a:pt x="1" y="47"/>
                  </a:lnTo>
                  <a:lnTo>
                    <a:pt x="3" y="47"/>
                  </a:lnTo>
                  <a:lnTo>
                    <a:pt x="4" y="48"/>
                  </a:lnTo>
                  <a:lnTo>
                    <a:pt x="6" y="47"/>
                  </a:lnTo>
                  <a:lnTo>
                    <a:pt x="7" y="47"/>
                  </a:lnTo>
                  <a:lnTo>
                    <a:pt x="8" y="45"/>
                  </a:lnTo>
                  <a:lnTo>
                    <a:pt x="9" y="43"/>
                  </a:lnTo>
                  <a:lnTo>
                    <a:pt x="9" y="6"/>
                  </a:lnTo>
                  <a:lnTo>
                    <a:pt x="9" y="6"/>
                  </a:lnTo>
                  <a:lnTo>
                    <a:pt x="8" y="3"/>
                  </a:lnTo>
                  <a:lnTo>
                    <a:pt x="7" y="1"/>
                  </a:lnTo>
                  <a:lnTo>
                    <a:pt x="6" y="0"/>
                  </a:lnTo>
                  <a:lnTo>
                    <a:pt x="4" y="0"/>
                  </a:lnTo>
                  <a:lnTo>
                    <a:pt x="3" y="0"/>
                  </a:lnTo>
                  <a:lnTo>
                    <a:pt x="1" y="1"/>
                  </a:lnTo>
                  <a:lnTo>
                    <a:pt x="0" y="3"/>
                  </a:lnTo>
                  <a:lnTo>
                    <a:pt x="0" y="6"/>
                  </a:lnTo>
                  <a:lnTo>
                    <a:pt x="0"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0" name="Freeform 573">
              <a:extLst>
                <a:ext uri="{FF2B5EF4-FFF2-40B4-BE49-F238E27FC236}">
                  <a16:creationId xmlns:a16="http://schemas.microsoft.com/office/drawing/2014/main" id="{4EEAD8E2-D616-41E8-989D-69CE1F389A59}"/>
                </a:ext>
              </a:extLst>
            </p:cNvPr>
            <p:cNvSpPr>
              <a:spLocks/>
            </p:cNvSpPr>
            <p:nvPr/>
          </p:nvSpPr>
          <p:spPr bwMode="auto">
            <a:xfrm>
              <a:off x="5567363" y="2225675"/>
              <a:ext cx="4763" cy="25400"/>
            </a:xfrm>
            <a:custGeom>
              <a:avLst/>
              <a:gdLst/>
              <a:ahLst/>
              <a:cxnLst>
                <a:cxn ang="0">
                  <a:pos x="0" y="4"/>
                </a:cxn>
                <a:cxn ang="0">
                  <a:pos x="0" y="42"/>
                </a:cxn>
                <a:cxn ang="0">
                  <a:pos x="0" y="42"/>
                </a:cxn>
                <a:cxn ang="0">
                  <a:pos x="0" y="45"/>
                </a:cxn>
                <a:cxn ang="0">
                  <a:pos x="1" y="47"/>
                </a:cxn>
                <a:cxn ang="0">
                  <a:pos x="3" y="47"/>
                </a:cxn>
                <a:cxn ang="0">
                  <a:pos x="4" y="48"/>
                </a:cxn>
                <a:cxn ang="0">
                  <a:pos x="6" y="47"/>
                </a:cxn>
                <a:cxn ang="0">
                  <a:pos x="8" y="47"/>
                </a:cxn>
                <a:cxn ang="0">
                  <a:pos x="9" y="45"/>
                </a:cxn>
                <a:cxn ang="0">
                  <a:pos x="9" y="42"/>
                </a:cxn>
                <a:cxn ang="0">
                  <a:pos x="9" y="4"/>
                </a:cxn>
                <a:cxn ang="0">
                  <a:pos x="9" y="4"/>
                </a:cxn>
                <a:cxn ang="0">
                  <a:pos x="9" y="3"/>
                </a:cxn>
                <a:cxn ang="0">
                  <a:pos x="8" y="1"/>
                </a:cxn>
                <a:cxn ang="0">
                  <a:pos x="6" y="0"/>
                </a:cxn>
                <a:cxn ang="0">
                  <a:pos x="4" y="0"/>
                </a:cxn>
                <a:cxn ang="0">
                  <a:pos x="3" y="0"/>
                </a:cxn>
                <a:cxn ang="0">
                  <a:pos x="1" y="1"/>
                </a:cxn>
                <a:cxn ang="0">
                  <a:pos x="0" y="3"/>
                </a:cxn>
                <a:cxn ang="0">
                  <a:pos x="0" y="4"/>
                </a:cxn>
                <a:cxn ang="0">
                  <a:pos x="0" y="4"/>
                </a:cxn>
              </a:cxnLst>
              <a:rect l="0" t="0" r="r" b="b"/>
              <a:pathLst>
                <a:path w="9" h="48">
                  <a:moveTo>
                    <a:pt x="0" y="4"/>
                  </a:moveTo>
                  <a:lnTo>
                    <a:pt x="0" y="42"/>
                  </a:lnTo>
                  <a:lnTo>
                    <a:pt x="0" y="42"/>
                  </a:lnTo>
                  <a:lnTo>
                    <a:pt x="0" y="45"/>
                  </a:lnTo>
                  <a:lnTo>
                    <a:pt x="1" y="47"/>
                  </a:lnTo>
                  <a:lnTo>
                    <a:pt x="3" y="47"/>
                  </a:lnTo>
                  <a:lnTo>
                    <a:pt x="4" y="48"/>
                  </a:lnTo>
                  <a:lnTo>
                    <a:pt x="6" y="47"/>
                  </a:lnTo>
                  <a:lnTo>
                    <a:pt x="8" y="47"/>
                  </a:lnTo>
                  <a:lnTo>
                    <a:pt x="9" y="45"/>
                  </a:lnTo>
                  <a:lnTo>
                    <a:pt x="9" y="42"/>
                  </a:lnTo>
                  <a:lnTo>
                    <a:pt x="9" y="4"/>
                  </a:lnTo>
                  <a:lnTo>
                    <a:pt x="9" y="4"/>
                  </a:lnTo>
                  <a:lnTo>
                    <a:pt x="9" y="3"/>
                  </a:lnTo>
                  <a:lnTo>
                    <a:pt x="8" y="1"/>
                  </a:lnTo>
                  <a:lnTo>
                    <a:pt x="6" y="0"/>
                  </a:lnTo>
                  <a:lnTo>
                    <a:pt x="4" y="0"/>
                  </a:lnTo>
                  <a:lnTo>
                    <a:pt x="3" y="0"/>
                  </a:lnTo>
                  <a:lnTo>
                    <a:pt x="1" y="1"/>
                  </a:lnTo>
                  <a:lnTo>
                    <a:pt x="0" y="3"/>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1" name="Freeform 574">
              <a:extLst>
                <a:ext uri="{FF2B5EF4-FFF2-40B4-BE49-F238E27FC236}">
                  <a16:creationId xmlns:a16="http://schemas.microsoft.com/office/drawing/2014/main" id="{B3027769-8283-4A44-A94E-D6F2B3AD5D79}"/>
                </a:ext>
              </a:extLst>
            </p:cNvPr>
            <p:cNvSpPr>
              <a:spLocks/>
            </p:cNvSpPr>
            <p:nvPr/>
          </p:nvSpPr>
          <p:spPr bwMode="auto">
            <a:xfrm>
              <a:off x="5597526" y="2243138"/>
              <a:ext cx="6350" cy="30163"/>
            </a:xfrm>
            <a:custGeom>
              <a:avLst/>
              <a:gdLst/>
              <a:ahLst/>
              <a:cxnLst>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 ang="0">
                  <a:pos x="1" y="17"/>
                </a:cxn>
                <a:cxn ang="0">
                  <a:pos x="2" y="28"/>
                </a:cxn>
                <a:cxn ang="0">
                  <a:pos x="2" y="39"/>
                </a:cxn>
                <a:cxn ang="0">
                  <a:pos x="1" y="46"/>
                </a:cxn>
                <a:cxn ang="0">
                  <a:pos x="0" y="51"/>
                </a:cxn>
                <a:cxn ang="0">
                  <a:pos x="0" y="51"/>
                </a:cxn>
                <a:cxn ang="0">
                  <a:pos x="0" y="53"/>
                </a:cxn>
                <a:cxn ang="0">
                  <a:pos x="1" y="55"/>
                </a:cxn>
                <a:cxn ang="0">
                  <a:pos x="2" y="56"/>
                </a:cxn>
                <a:cxn ang="0">
                  <a:pos x="3" y="57"/>
                </a:cxn>
                <a:cxn ang="0">
                  <a:pos x="5" y="57"/>
                </a:cxn>
                <a:cxn ang="0">
                  <a:pos x="7" y="57"/>
                </a:cxn>
                <a:cxn ang="0">
                  <a:pos x="8" y="55"/>
                </a:cxn>
                <a:cxn ang="0">
                  <a:pos x="9" y="54"/>
                </a:cxn>
                <a:cxn ang="0">
                  <a:pos x="9" y="54"/>
                </a:cxn>
                <a:cxn ang="0">
                  <a:pos x="10" y="48"/>
                </a:cxn>
                <a:cxn ang="0">
                  <a:pos x="11" y="42"/>
                </a:cxn>
                <a:cxn ang="0">
                  <a:pos x="11" y="29"/>
                </a:cxn>
                <a:cxn ang="0">
                  <a:pos x="10" y="17"/>
                </a:cxn>
                <a:cxn ang="0">
                  <a:pos x="9" y="5"/>
                </a:cxn>
                <a:cxn ang="0">
                  <a:pos x="9" y="5"/>
                </a:cxn>
              </a:cxnLst>
              <a:rect l="0" t="0" r="r" b="b"/>
              <a:pathLst>
                <a:path w="11" h="57">
                  <a:moveTo>
                    <a:pt x="9" y="5"/>
                  </a:moveTo>
                  <a:lnTo>
                    <a:pt x="9" y="5"/>
                  </a:lnTo>
                  <a:lnTo>
                    <a:pt x="9" y="3"/>
                  </a:lnTo>
                  <a:lnTo>
                    <a:pt x="8" y="1"/>
                  </a:lnTo>
                  <a:lnTo>
                    <a:pt x="6" y="0"/>
                  </a:lnTo>
                  <a:lnTo>
                    <a:pt x="4" y="0"/>
                  </a:lnTo>
                  <a:lnTo>
                    <a:pt x="3" y="0"/>
                  </a:lnTo>
                  <a:lnTo>
                    <a:pt x="1" y="1"/>
                  </a:lnTo>
                  <a:lnTo>
                    <a:pt x="0" y="3"/>
                  </a:lnTo>
                  <a:lnTo>
                    <a:pt x="0" y="5"/>
                  </a:lnTo>
                  <a:lnTo>
                    <a:pt x="0" y="5"/>
                  </a:lnTo>
                  <a:lnTo>
                    <a:pt x="1" y="17"/>
                  </a:lnTo>
                  <a:lnTo>
                    <a:pt x="2" y="28"/>
                  </a:lnTo>
                  <a:lnTo>
                    <a:pt x="2" y="39"/>
                  </a:lnTo>
                  <a:lnTo>
                    <a:pt x="1" y="46"/>
                  </a:lnTo>
                  <a:lnTo>
                    <a:pt x="0" y="51"/>
                  </a:lnTo>
                  <a:lnTo>
                    <a:pt x="0" y="51"/>
                  </a:lnTo>
                  <a:lnTo>
                    <a:pt x="0" y="53"/>
                  </a:lnTo>
                  <a:lnTo>
                    <a:pt x="1" y="55"/>
                  </a:lnTo>
                  <a:lnTo>
                    <a:pt x="2" y="56"/>
                  </a:lnTo>
                  <a:lnTo>
                    <a:pt x="3" y="57"/>
                  </a:lnTo>
                  <a:lnTo>
                    <a:pt x="5" y="57"/>
                  </a:lnTo>
                  <a:lnTo>
                    <a:pt x="7" y="57"/>
                  </a:lnTo>
                  <a:lnTo>
                    <a:pt x="8" y="55"/>
                  </a:lnTo>
                  <a:lnTo>
                    <a:pt x="9" y="54"/>
                  </a:lnTo>
                  <a:lnTo>
                    <a:pt x="9" y="54"/>
                  </a:lnTo>
                  <a:lnTo>
                    <a:pt x="10" y="48"/>
                  </a:lnTo>
                  <a:lnTo>
                    <a:pt x="11" y="42"/>
                  </a:lnTo>
                  <a:lnTo>
                    <a:pt x="11" y="29"/>
                  </a:lnTo>
                  <a:lnTo>
                    <a:pt x="10" y="17"/>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2" name="Freeform 575">
              <a:extLst>
                <a:ext uri="{FF2B5EF4-FFF2-40B4-BE49-F238E27FC236}">
                  <a16:creationId xmlns:a16="http://schemas.microsoft.com/office/drawing/2014/main" id="{F0CE1B4F-A822-495F-AB05-F076BB86E5D7}"/>
                </a:ext>
              </a:extLst>
            </p:cNvPr>
            <p:cNvSpPr>
              <a:spLocks/>
            </p:cNvSpPr>
            <p:nvPr/>
          </p:nvSpPr>
          <p:spPr bwMode="auto">
            <a:xfrm>
              <a:off x="5354638" y="2393950"/>
              <a:ext cx="6350" cy="31750"/>
            </a:xfrm>
            <a:custGeom>
              <a:avLst/>
              <a:gdLst/>
              <a:ahLst/>
              <a:cxnLst>
                <a:cxn ang="0">
                  <a:pos x="4" y="4"/>
                </a:cxn>
                <a:cxn ang="0">
                  <a:pos x="4" y="4"/>
                </a:cxn>
                <a:cxn ang="0">
                  <a:pos x="4" y="30"/>
                </a:cxn>
                <a:cxn ang="0">
                  <a:pos x="3" y="43"/>
                </a:cxn>
                <a:cxn ang="0">
                  <a:pos x="0" y="55"/>
                </a:cxn>
                <a:cxn ang="0">
                  <a:pos x="0" y="55"/>
                </a:cxn>
                <a:cxn ang="0">
                  <a:pos x="0" y="57"/>
                </a:cxn>
                <a:cxn ang="0">
                  <a:pos x="0" y="59"/>
                </a:cxn>
                <a:cxn ang="0">
                  <a:pos x="1" y="60"/>
                </a:cxn>
                <a:cxn ang="0">
                  <a:pos x="3" y="61"/>
                </a:cxn>
                <a:cxn ang="0">
                  <a:pos x="5" y="61"/>
                </a:cxn>
                <a:cxn ang="0">
                  <a:pos x="6" y="61"/>
                </a:cxn>
                <a:cxn ang="0">
                  <a:pos x="8" y="59"/>
                </a:cxn>
                <a:cxn ang="0">
                  <a:pos x="9" y="58"/>
                </a:cxn>
                <a:cxn ang="0">
                  <a:pos x="9" y="58"/>
                </a:cxn>
                <a:cxn ang="0">
                  <a:pos x="12" y="45"/>
                </a:cxn>
                <a:cxn ang="0">
                  <a:pos x="14" y="31"/>
                </a:cxn>
                <a:cxn ang="0">
                  <a:pos x="14" y="4"/>
                </a:cxn>
                <a:cxn ang="0">
                  <a:pos x="14" y="4"/>
                </a:cxn>
                <a:cxn ang="0">
                  <a:pos x="14" y="2"/>
                </a:cxn>
                <a:cxn ang="0">
                  <a:pos x="12" y="1"/>
                </a:cxn>
                <a:cxn ang="0">
                  <a:pos x="11" y="0"/>
                </a:cxn>
                <a:cxn ang="0">
                  <a:pos x="9" y="0"/>
                </a:cxn>
                <a:cxn ang="0">
                  <a:pos x="7" y="0"/>
                </a:cxn>
                <a:cxn ang="0">
                  <a:pos x="6" y="1"/>
                </a:cxn>
                <a:cxn ang="0">
                  <a:pos x="5" y="2"/>
                </a:cxn>
                <a:cxn ang="0">
                  <a:pos x="4" y="4"/>
                </a:cxn>
                <a:cxn ang="0">
                  <a:pos x="4" y="4"/>
                </a:cxn>
              </a:cxnLst>
              <a:rect l="0" t="0" r="r" b="b"/>
              <a:pathLst>
                <a:path w="14" h="61">
                  <a:moveTo>
                    <a:pt x="4" y="4"/>
                  </a:moveTo>
                  <a:lnTo>
                    <a:pt x="4" y="4"/>
                  </a:lnTo>
                  <a:lnTo>
                    <a:pt x="4" y="30"/>
                  </a:lnTo>
                  <a:lnTo>
                    <a:pt x="3" y="43"/>
                  </a:lnTo>
                  <a:lnTo>
                    <a:pt x="0" y="55"/>
                  </a:lnTo>
                  <a:lnTo>
                    <a:pt x="0" y="55"/>
                  </a:lnTo>
                  <a:lnTo>
                    <a:pt x="0" y="57"/>
                  </a:lnTo>
                  <a:lnTo>
                    <a:pt x="0" y="59"/>
                  </a:lnTo>
                  <a:lnTo>
                    <a:pt x="1" y="60"/>
                  </a:lnTo>
                  <a:lnTo>
                    <a:pt x="3" y="61"/>
                  </a:lnTo>
                  <a:lnTo>
                    <a:pt x="5" y="61"/>
                  </a:lnTo>
                  <a:lnTo>
                    <a:pt x="6" y="61"/>
                  </a:lnTo>
                  <a:lnTo>
                    <a:pt x="8" y="59"/>
                  </a:lnTo>
                  <a:lnTo>
                    <a:pt x="9" y="58"/>
                  </a:lnTo>
                  <a:lnTo>
                    <a:pt x="9" y="58"/>
                  </a:lnTo>
                  <a:lnTo>
                    <a:pt x="12" y="45"/>
                  </a:lnTo>
                  <a:lnTo>
                    <a:pt x="14" y="31"/>
                  </a:lnTo>
                  <a:lnTo>
                    <a:pt x="14" y="4"/>
                  </a:lnTo>
                  <a:lnTo>
                    <a:pt x="14" y="4"/>
                  </a:lnTo>
                  <a:lnTo>
                    <a:pt x="14" y="2"/>
                  </a:lnTo>
                  <a:lnTo>
                    <a:pt x="12" y="1"/>
                  </a:lnTo>
                  <a:lnTo>
                    <a:pt x="11" y="0"/>
                  </a:lnTo>
                  <a:lnTo>
                    <a:pt x="9" y="0"/>
                  </a:lnTo>
                  <a:lnTo>
                    <a:pt x="7" y="0"/>
                  </a:lnTo>
                  <a:lnTo>
                    <a:pt x="6" y="1"/>
                  </a:lnTo>
                  <a:lnTo>
                    <a:pt x="5" y="2"/>
                  </a:lnTo>
                  <a:lnTo>
                    <a:pt x="4" y="4"/>
                  </a:lnTo>
                  <a:lnTo>
                    <a:pt x="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3" name="Freeform 576">
              <a:extLst>
                <a:ext uri="{FF2B5EF4-FFF2-40B4-BE49-F238E27FC236}">
                  <a16:creationId xmlns:a16="http://schemas.microsoft.com/office/drawing/2014/main" id="{39E3EB19-1498-48D8-85AD-A94F4F2DFCF9}"/>
                </a:ext>
              </a:extLst>
            </p:cNvPr>
            <p:cNvSpPr>
              <a:spLocks/>
            </p:cNvSpPr>
            <p:nvPr/>
          </p:nvSpPr>
          <p:spPr bwMode="auto">
            <a:xfrm>
              <a:off x="5367338" y="2428875"/>
              <a:ext cx="4763" cy="39688"/>
            </a:xfrm>
            <a:custGeom>
              <a:avLst/>
              <a:gdLst/>
              <a:ahLst/>
              <a:cxnLst>
                <a:cxn ang="0">
                  <a:pos x="0" y="5"/>
                </a:cxn>
                <a:cxn ang="0">
                  <a:pos x="0" y="72"/>
                </a:cxn>
                <a:cxn ang="0">
                  <a:pos x="0" y="72"/>
                </a:cxn>
                <a:cxn ang="0">
                  <a:pos x="0" y="73"/>
                </a:cxn>
                <a:cxn ang="0">
                  <a:pos x="1" y="75"/>
                </a:cxn>
                <a:cxn ang="0">
                  <a:pos x="3" y="76"/>
                </a:cxn>
                <a:cxn ang="0">
                  <a:pos x="4" y="76"/>
                </a:cxn>
                <a:cxn ang="0">
                  <a:pos x="6" y="76"/>
                </a:cxn>
                <a:cxn ang="0">
                  <a:pos x="7" y="75"/>
                </a:cxn>
                <a:cxn ang="0">
                  <a:pos x="8" y="73"/>
                </a:cxn>
                <a:cxn ang="0">
                  <a:pos x="9" y="72"/>
                </a:cxn>
                <a:cxn ang="0">
                  <a:pos x="9" y="5"/>
                </a:cxn>
                <a:cxn ang="0">
                  <a:pos x="9" y="5"/>
                </a:cxn>
                <a:cxn ang="0">
                  <a:pos x="8" y="2"/>
                </a:cxn>
                <a:cxn ang="0">
                  <a:pos x="7" y="1"/>
                </a:cxn>
                <a:cxn ang="0">
                  <a:pos x="6" y="0"/>
                </a:cxn>
                <a:cxn ang="0">
                  <a:pos x="4" y="0"/>
                </a:cxn>
                <a:cxn ang="0">
                  <a:pos x="3" y="0"/>
                </a:cxn>
                <a:cxn ang="0">
                  <a:pos x="1" y="1"/>
                </a:cxn>
                <a:cxn ang="0">
                  <a:pos x="0" y="2"/>
                </a:cxn>
                <a:cxn ang="0">
                  <a:pos x="0" y="5"/>
                </a:cxn>
                <a:cxn ang="0">
                  <a:pos x="0" y="5"/>
                </a:cxn>
              </a:cxnLst>
              <a:rect l="0" t="0" r="r" b="b"/>
              <a:pathLst>
                <a:path w="9" h="76">
                  <a:moveTo>
                    <a:pt x="0" y="5"/>
                  </a:moveTo>
                  <a:lnTo>
                    <a:pt x="0" y="72"/>
                  </a:lnTo>
                  <a:lnTo>
                    <a:pt x="0" y="72"/>
                  </a:lnTo>
                  <a:lnTo>
                    <a:pt x="0" y="73"/>
                  </a:lnTo>
                  <a:lnTo>
                    <a:pt x="1" y="75"/>
                  </a:lnTo>
                  <a:lnTo>
                    <a:pt x="3" y="76"/>
                  </a:lnTo>
                  <a:lnTo>
                    <a:pt x="4" y="76"/>
                  </a:lnTo>
                  <a:lnTo>
                    <a:pt x="6" y="76"/>
                  </a:lnTo>
                  <a:lnTo>
                    <a:pt x="7" y="75"/>
                  </a:lnTo>
                  <a:lnTo>
                    <a:pt x="8" y="73"/>
                  </a:lnTo>
                  <a:lnTo>
                    <a:pt x="9" y="72"/>
                  </a:lnTo>
                  <a:lnTo>
                    <a:pt x="9" y="5"/>
                  </a:lnTo>
                  <a:lnTo>
                    <a:pt x="9" y="5"/>
                  </a:lnTo>
                  <a:lnTo>
                    <a:pt x="8" y="2"/>
                  </a:lnTo>
                  <a:lnTo>
                    <a:pt x="7" y="1"/>
                  </a:lnTo>
                  <a:lnTo>
                    <a:pt x="6" y="0"/>
                  </a:lnTo>
                  <a:lnTo>
                    <a:pt x="4" y="0"/>
                  </a:lnTo>
                  <a:lnTo>
                    <a:pt x="3" y="0"/>
                  </a:lnTo>
                  <a:lnTo>
                    <a:pt x="1" y="1"/>
                  </a:lnTo>
                  <a:lnTo>
                    <a:pt x="0" y="2"/>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4" name="Freeform 577">
              <a:extLst>
                <a:ext uri="{FF2B5EF4-FFF2-40B4-BE49-F238E27FC236}">
                  <a16:creationId xmlns:a16="http://schemas.microsoft.com/office/drawing/2014/main" id="{3AB41C83-05E4-4CF9-A6BA-05A9915D3AD1}"/>
                </a:ext>
              </a:extLst>
            </p:cNvPr>
            <p:cNvSpPr>
              <a:spLocks/>
            </p:cNvSpPr>
            <p:nvPr/>
          </p:nvSpPr>
          <p:spPr bwMode="auto">
            <a:xfrm>
              <a:off x="5384801" y="2454275"/>
              <a:ext cx="4763" cy="39688"/>
            </a:xfrm>
            <a:custGeom>
              <a:avLst/>
              <a:gdLst/>
              <a:ahLst/>
              <a:cxnLst>
                <a:cxn ang="0">
                  <a:pos x="0" y="4"/>
                </a:cxn>
                <a:cxn ang="0">
                  <a:pos x="0" y="70"/>
                </a:cxn>
                <a:cxn ang="0">
                  <a:pos x="0" y="70"/>
                </a:cxn>
                <a:cxn ang="0">
                  <a:pos x="0" y="72"/>
                </a:cxn>
                <a:cxn ang="0">
                  <a:pos x="1" y="74"/>
                </a:cxn>
                <a:cxn ang="0">
                  <a:pos x="3" y="75"/>
                </a:cxn>
                <a:cxn ang="0">
                  <a:pos x="4" y="75"/>
                </a:cxn>
                <a:cxn ang="0">
                  <a:pos x="6" y="75"/>
                </a:cxn>
                <a:cxn ang="0">
                  <a:pos x="8" y="74"/>
                </a:cxn>
                <a:cxn ang="0">
                  <a:pos x="9" y="72"/>
                </a:cxn>
                <a:cxn ang="0">
                  <a:pos x="9" y="70"/>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75">
                  <a:moveTo>
                    <a:pt x="0" y="4"/>
                  </a:moveTo>
                  <a:lnTo>
                    <a:pt x="0" y="70"/>
                  </a:lnTo>
                  <a:lnTo>
                    <a:pt x="0" y="70"/>
                  </a:lnTo>
                  <a:lnTo>
                    <a:pt x="0" y="72"/>
                  </a:lnTo>
                  <a:lnTo>
                    <a:pt x="1" y="74"/>
                  </a:lnTo>
                  <a:lnTo>
                    <a:pt x="3" y="75"/>
                  </a:lnTo>
                  <a:lnTo>
                    <a:pt x="4" y="75"/>
                  </a:lnTo>
                  <a:lnTo>
                    <a:pt x="6" y="75"/>
                  </a:lnTo>
                  <a:lnTo>
                    <a:pt x="8" y="74"/>
                  </a:lnTo>
                  <a:lnTo>
                    <a:pt x="9" y="72"/>
                  </a:lnTo>
                  <a:lnTo>
                    <a:pt x="9" y="70"/>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5" name="Freeform 578">
              <a:extLst>
                <a:ext uri="{FF2B5EF4-FFF2-40B4-BE49-F238E27FC236}">
                  <a16:creationId xmlns:a16="http://schemas.microsoft.com/office/drawing/2014/main" id="{C5790F1F-8690-4F3F-A85C-FA98A6336187}"/>
                </a:ext>
              </a:extLst>
            </p:cNvPr>
            <p:cNvSpPr>
              <a:spLocks/>
            </p:cNvSpPr>
            <p:nvPr/>
          </p:nvSpPr>
          <p:spPr bwMode="auto">
            <a:xfrm>
              <a:off x="5402263" y="2479675"/>
              <a:ext cx="6350" cy="39688"/>
            </a:xfrm>
            <a:custGeom>
              <a:avLst/>
              <a:gdLst/>
              <a:ahLst/>
              <a:cxnLst>
                <a:cxn ang="0">
                  <a:pos x="14" y="5"/>
                </a:cxn>
                <a:cxn ang="0">
                  <a:pos x="14" y="5"/>
                </a:cxn>
                <a:cxn ang="0">
                  <a:pos x="13" y="2"/>
                </a:cxn>
                <a:cxn ang="0">
                  <a:pos x="12" y="1"/>
                </a:cxn>
                <a:cxn ang="0">
                  <a:pos x="11" y="0"/>
                </a:cxn>
                <a:cxn ang="0">
                  <a:pos x="9" y="0"/>
                </a:cxn>
                <a:cxn ang="0">
                  <a:pos x="8" y="0"/>
                </a:cxn>
                <a:cxn ang="0">
                  <a:pos x="6" y="1"/>
                </a:cxn>
                <a:cxn ang="0">
                  <a:pos x="5" y="2"/>
                </a:cxn>
                <a:cxn ang="0">
                  <a:pos x="4" y="5"/>
                </a:cxn>
                <a:cxn ang="0">
                  <a:pos x="4" y="5"/>
                </a:cxn>
                <a:cxn ang="0">
                  <a:pos x="4" y="14"/>
                </a:cxn>
                <a:cxn ang="0">
                  <a:pos x="2" y="23"/>
                </a:cxn>
                <a:cxn ang="0">
                  <a:pos x="1" y="32"/>
                </a:cxn>
                <a:cxn ang="0">
                  <a:pos x="0" y="41"/>
                </a:cxn>
                <a:cxn ang="0">
                  <a:pos x="0" y="41"/>
                </a:cxn>
                <a:cxn ang="0">
                  <a:pos x="0" y="49"/>
                </a:cxn>
                <a:cxn ang="0">
                  <a:pos x="1" y="57"/>
                </a:cxn>
                <a:cxn ang="0">
                  <a:pos x="3" y="66"/>
                </a:cxn>
                <a:cxn ang="0">
                  <a:pos x="5" y="74"/>
                </a:cxn>
                <a:cxn ang="0">
                  <a:pos x="5" y="74"/>
                </a:cxn>
                <a:cxn ang="0">
                  <a:pos x="6" y="75"/>
                </a:cxn>
                <a:cxn ang="0">
                  <a:pos x="8" y="76"/>
                </a:cxn>
                <a:cxn ang="0">
                  <a:pos x="9" y="76"/>
                </a:cxn>
                <a:cxn ang="0">
                  <a:pos x="11" y="75"/>
                </a:cxn>
                <a:cxn ang="0">
                  <a:pos x="13" y="73"/>
                </a:cxn>
                <a:cxn ang="0">
                  <a:pos x="13" y="71"/>
                </a:cxn>
                <a:cxn ang="0">
                  <a:pos x="13" y="69"/>
                </a:cxn>
                <a:cxn ang="0">
                  <a:pos x="13" y="69"/>
                </a:cxn>
                <a:cxn ang="0">
                  <a:pos x="11" y="60"/>
                </a:cxn>
                <a:cxn ang="0">
                  <a:pos x="9" y="53"/>
                </a:cxn>
                <a:cxn ang="0">
                  <a:pos x="9" y="45"/>
                </a:cxn>
                <a:cxn ang="0">
                  <a:pos x="10" y="37"/>
                </a:cxn>
                <a:cxn ang="0">
                  <a:pos x="12" y="21"/>
                </a:cxn>
                <a:cxn ang="0">
                  <a:pos x="14" y="5"/>
                </a:cxn>
                <a:cxn ang="0">
                  <a:pos x="14" y="5"/>
                </a:cxn>
              </a:cxnLst>
              <a:rect l="0" t="0" r="r" b="b"/>
              <a:pathLst>
                <a:path w="14" h="76">
                  <a:moveTo>
                    <a:pt x="14" y="5"/>
                  </a:moveTo>
                  <a:lnTo>
                    <a:pt x="14" y="5"/>
                  </a:lnTo>
                  <a:lnTo>
                    <a:pt x="13" y="2"/>
                  </a:lnTo>
                  <a:lnTo>
                    <a:pt x="12" y="1"/>
                  </a:lnTo>
                  <a:lnTo>
                    <a:pt x="11" y="0"/>
                  </a:lnTo>
                  <a:lnTo>
                    <a:pt x="9" y="0"/>
                  </a:lnTo>
                  <a:lnTo>
                    <a:pt x="8" y="0"/>
                  </a:lnTo>
                  <a:lnTo>
                    <a:pt x="6" y="1"/>
                  </a:lnTo>
                  <a:lnTo>
                    <a:pt x="5" y="2"/>
                  </a:lnTo>
                  <a:lnTo>
                    <a:pt x="4" y="5"/>
                  </a:lnTo>
                  <a:lnTo>
                    <a:pt x="4" y="5"/>
                  </a:lnTo>
                  <a:lnTo>
                    <a:pt x="4" y="14"/>
                  </a:lnTo>
                  <a:lnTo>
                    <a:pt x="2" y="23"/>
                  </a:lnTo>
                  <a:lnTo>
                    <a:pt x="1" y="32"/>
                  </a:lnTo>
                  <a:lnTo>
                    <a:pt x="0" y="41"/>
                  </a:lnTo>
                  <a:lnTo>
                    <a:pt x="0" y="41"/>
                  </a:lnTo>
                  <a:lnTo>
                    <a:pt x="0" y="49"/>
                  </a:lnTo>
                  <a:lnTo>
                    <a:pt x="1" y="57"/>
                  </a:lnTo>
                  <a:lnTo>
                    <a:pt x="3" y="66"/>
                  </a:lnTo>
                  <a:lnTo>
                    <a:pt x="5" y="74"/>
                  </a:lnTo>
                  <a:lnTo>
                    <a:pt x="5" y="74"/>
                  </a:lnTo>
                  <a:lnTo>
                    <a:pt x="6" y="75"/>
                  </a:lnTo>
                  <a:lnTo>
                    <a:pt x="8" y="76"/>
                  </a:lnTo>
                  <a:lnTo>
                    <a:pt x="9" y="76"/>
                  </a:lnTo>
                  <a:lnTo>
                    <a:pt x="11" y="75"/>
                  </a:lnTo>
                  <a:lnTo>
                    <a:pt x="13" y="73"/>
                  </a:lnTo>
                  <a:lnTo>
                    <a:pt x="13" y="71"/>
                  </a:lnTo>
                  <a:lnTo>
                    <a:pt x="13" y="69"/>
                  </a:lnTo>
                  <a:lnTo>
                    <a:pt x="13" y="69"/>
                  </a:lnTo>
                  <a:lnTo>
                    <a:pt x="11" y="60"/>
                  </a:lnTo>
                  <a:lnTo>
                    <a:pt x="9" y="53"/>
                  </a:lnTo>
                  <a:lnTo>
                    <a:pt x="9" y="45"/>
                  </a:lnTo>
                  <a:lnTo>
                    <a:pt x="10" y="37"/>
                  </a:lnTo>
                  <a:lnTo>
                    <a:pt x="12" y="21"/>
                  </a:lnTo>
                  <a:lnTo>
                    <a:pt x="14" y="5"/>
                  </a:lnTo>
                  <a:lnTo>
                    <a:pt x="1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6" name="Freeform 579">
              <a:extLst>
                <a:ext uri="{FF2B5EF4-FFF2-40B4-BE49-F238E27FC236}">
                  <a16:creationId xmlns:a16="http://schemas.microsoft.com/office/drawing/2014/main" id="{2D910A45-BCE6-486D-992C-6F120488C3E6}"/>
                </a:ext>
              </a:extLst>
            </p:cNvPr>
            <p:cNvSpPr>
              <a:spLocks/>
            </p:cNvSpPr>
            <p:nvPr/>
          </p:nvSpPr>
          <p:spPr bwMode="auto">
            <a:xfrm>
              <a:off x="5426076" y="2497138"/>
              <a:ext cx="7938" cy="30163"/>
            </a:xfrm>
            <a:custGeom>
              <a:avLst/>
              <a:gdLst/>
              <a:ahLst/>
              <a:cxnLst>
                <a:cxn ang="0">
                  <a:pos x="7" y="3"/>
                </a:cxn>
                <a:cxn ang="0">
                  <a:pos x="7" y="3"/>
                </a:cxn>
                <a:cxn ang="0">
                  <a:pos x="4" y="9"/>
                </a:cxn>
                <a:cxn ang="0">
                  <a:pos x="1" y="14"/>
                </a:cxn>
                <a:cxn ang="0">
                  <a:pos x="0" y="20"/>
                </a:cxn>
                <a:cxn ang="0">
                  <a:pos x="0" y="26"/>
                </a:cxn>
                <a:cxn ang="0">
                  <a:pos x="0" y="40"/>
                </a:cxn>
                <a:cxn ang="0">
                  <a:pos x="1" y="52"/>
                </a:cxn>
                <a:cxn ang="0">
                  <a:pos x="1" y="52"/>
                </a:cxn>
                <a:cxn ang="0">
                  <a:pos x="1" y="54"/>
                </a:cxn>
                <a:cxn ang="0">
                  <a:pos x="3" y="55"/>
                </a:cxn>
                <a:cxn ang="0">
                  <a:pos x="5" y="56"/>
                </a:cxn>
                <a:cxn ang="0">
                  <a:pos x="6" y="57"/>
                </a:cxn>
                <a:cxn ang="0">
                  <a:pos x="8" y="56"/>
                </a:cxn>
                <a:cxn ang="0">
                  <a:pos x="10" y="55"/>
                </a:cxn>
                <a:cxn ang="0">
                  <a:pos x="11" y="54"/>
                </a:cxn>
                <a:cxn ang="0">
                  <a:pos x="11" y="52"/>
                </a:cxn>
                <a:cxn ang="0">
                  <a:pos x="11" y="52"/>
                </a:cxn>
                <a:cxn ang="0">
                  <a:pos x="10" y="29"/>
                </a:cxn>
                <a:cxn ang="0">
                  <a:pos x="10" y="23"/>
                </a:cxn>
                <a:cxn ang="0">
                  <a:pos x="11" y="18"/>
                </a:cxn>
                <a:cxn ang="0">
                  <a:pos x="12" y="13"/>
                </a:cxn>
                <a:cxn ang="0">
                  <a:pos x="15" y="8"/>
                </a:cxn>
                <a:cxn ang="0">
                  <a:pos x="15" y="8"/>
                </a:cxn>
                <a:cxn ang="0">
                  <a:pos x="16" y="6"/>
                </a:cxn>
                <a:cxn ang="0">
                  <a:pos x="15" y="4"/>
                </a:cxn>
                <a:cxn ang="0">
                  <a:pos x="15" y="2"/>
                </a:cxn>
                <a:cxn ang="0">
                  <a:pos x="13" y="0"/>
                </a:cxn>
                <a:cxn ang="0">
                  <a:pos x="12" y="0"/>
                </a:cxn>
                <a:cxn ang="0">
                  <a:pos x="10" y="0"/>
                </a:cxn>
                <a:cxn ang="0">
                  <a:pos x="8" y="0"/>
                </a:cxn>
                <a:cxn ang="0">
                  <a:pos x="7" y="3"/>
                </a:cxn>
                <a:cxn ang="0">
                  <a:pos x="7" y="3"/>
                </a:cxn>
              </a:cxnLst>
              <a:rect l="0" t="0" r="r" b="b"/>
              <a:pathLst>
                <a:path w="16" h="57">
                  <a:moveTo>
                    <a:pt x="7" y="3"/>
                  </a:moveTo>
                  <a:lnTo>
                    <a:pt x="7" y="3"/>
                  </a:lnTo>
                  <a:lnTo>
                    <a:pt x="4" y="9"/>
                  </a:lnTo>
                  <a:lnTo>
                    <a:pt x="1" y="14"/>
                  </a:lnTo>
                  <a:lnTo>
                    <a:pt x="0" y="20"/>
                  </a:lnTo>
                  <a:lnTo>
                    <a:pt x="0" y="26"/>
                  </a:lnTo>
                  <a:lnTo>
                    <a:pt x="0" y="40"/>
                  </a:lnTo>
                  <a:lnTo>
                    <a:pt x="1" y="52"/>
                  </a:lnTo>
                  <a:lnTo>
                    <a:pt x="1" y="52"/>
                  </a:lnTo>
                  <a:lnTo>
                    <a:pt x="1" y="54"/>
                  </a:lnTo>
                  <a:lnTo>
                    <a:pt x="3" y="55"/>
                  </a:lnTo>
                  <a:lnTo>
                    <a:pt x="5" y="56"/>
                  </a:lnTo>
                  <a:lnTo>
                    <a:pt x="6" y="57"/>
                  </a:lnTo>
                  <a:lnTo>
                    <a:pt x="8" y="56"/>
                  </a:lnTo>
                  <a:lnTo>
                    <a:pt x="10" y="55"/>
                  </a:lnTo>
                  <a:lnTo>
                    <a:pt x="11" y="54"/>
                  </a:lnTo>
                  <a:lnTo>
                    <a:pt x="11" y="52"/>
                  </a:lnTo>
                  <a:lnTo>
                    <a:pt x="11" y="52"/>
                  </a:lnTo>
                  <a:lnTo>
                    <a:pt x="10" y="29"/>
                  </a:lnTo>
                  <a:lnTo>
                    <a:pt x="10" y="23"/>
                  </a:lnTo>
                  <a:lnTo>
                    <a:pt x="11" y="18"/>
                  </a:lnTo>
                  <a:lnTo>
                    <a:pt x="12" y="13"/>
                  </a:lnTo>
                  <a:lnTo>
                    <a:pt x="15" y="8"/>
                  </a:lnTo>
                  <a:lnTo>
                    <a:pt x="15" y="8"/>
                  </a:lnTo>
                  <a:lnTo>
                    <a:pt x="16" y="6"/>
                  </a:lnTo>
                  <a:lnTo>
                    <a:pt x="15" y="4"/>
                  </a:lnTo>
                  <a:lnTo>
                    <a:pt x="15" y="2"/>
                  </a:lnTo>
                  <a:lnTo>
                    <a:pt x="13" y="0"/>
                  </a:lnTo>
                  <a:lnTo>
                    <a:pt x="12" y="0"/>
                  </a:lnTo>
                  <a:lnTo>
                    <a:pt x="10" y="0"/>
                  </a:lnTo>
                  <a:lnTo>
                    <a:pt x="8" y="0"/>
                  </a:lnTo>
                  <a:lnTo>
                    <a:pt x="7" y="3"/>
                  </a:lnTo>
                  <a:lnTo>
                    <a:pt x="7"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7" name="Freeform 580">
              <a:extLst>
                <a:ext uri="{FF2B5EF4-FFF2-40B4-BE49-F238E27FC236}">
                  <a16:creationId xmlns:a16="http://schemas.microsoft.com/office/drawing/2014/main" id="{2E52A9CE-750E-4238-ABE9-EDE09B7F4334}"/>
                </a:ext>
              </a:extLst>
            </p:cNvPr>
            <p:cNvSpPr>
              <a:spLocks/>
            </p:cNvSpPr>
            <p:nvPr/>
          </p:nvSpPr>
          <p:spPr bwMode="auto">
            <a:xfrm>
              <a:off x="5446713" y="2514600"/>
              <a:ext cx="7938" cy="36513"/>
            </a:xfrm>
            <a:custGeom>
              <a:avLst/>
              <a:gdLst/>
              <a:ahLst/>
              <a:cxnLst>
                <a:cxn ang="0">
                  <a:pos x="15" y="64"/>
                </a:cxn>
                <a:cxn ang="0">
                  <a:pos x="15" y="64"/>
                </a:cxn>
                <a:cxn ang="0">
                  <a:pos x="12" y="56"/>
                </a:cxn>
                <a:cxn ang="0">
                  <a:pos x="10" y="49"/>
                </a:cxn>
                <a:cxn ang="0">
                  <a:pos x="9" y="42"/>
                </a:cxn>
                <a:cxn ang="0">
                  <a:pos x="9" y="35"/>
                </a:cxn>
                <a:cxn ang="0">
                  <a:pos x="10" y="19"/>
                </a:cxn>
                <a:cxn ang="0">
                  <a:pos x="11" y="4"/>
                </a:cxn>
                <a:cxn ang="0">
                  <a:pos x="11" y="4"/>
                </a:cxn>
                <a:cxn ang="0">
                  <a:pos x="10" y="2"/>
                </a:cxn>
                <a:cxn ang="0">
                  <a:pos x="9" y="1"/>
                </a:cxn>
                <a:cxn ang="0">
                  <a:pos x="8" y="0"/>
                </a:cxn>
                <a:cxn ang="0">
                  <a:pos x="6" y="0"/>
                </a:cxn>
                <a:cxn ang="0">
                  <a:pos x="4" y="0"/>
                </a:cxn>
                <a:cxn ang="0">
                  <a:pos x="3" y="1"/>
                </a:cxn>
                <a:cxn ang="0">
                  <a:pos x="2" y="2"/>
                </a:cxn>
                <a:cxn ang="0">
                  <a:pos x="2" y="4"/>
                </a:cxn>
                <a:cxn ang="0">
                  <a:pos x="2" y="4"/>
                </a:cxn>
                <a:cxn ang="0">
                  <a:pos x="1" y="20"/>
                </a:cxn>
                <a:cxn ang="0">
                  <a:pos x="0" y="37"/>
                </a:cxn>
                <a:cxn ang="0">
                  <a:pos x="0" y="45"/>
                </a:cxn>
                <a:cxn ang="0">
                  <a:pos x="1" y="53"/>
                </a:cxn>
                <a:cxn ang="0">
                  <a:pos x="3" y="60"/>
                </a:cxn>
                <a:cxn ang="0">
                  <a:pos x="7" y="68"/>
                </a:cxn>
                <a:cxn ang="0">
                  <a:pos x="7" y="68"/>
                </a:cxn>
                <a:cxn ang="0">
                  <a:pos x="8" y="70"/>
                </a:cxn>
                <a:cxn ang="0">
                  <a:pos x="10" y="70"/>
                </a:cxn>
                <a:cxn ang="0">
                  <a:pos x="11" y="70"/>
                </a:cxn>
                <a:cxn ang="0">
                  <a:pos x="13" y="70"/>
                </a:cxn>
                <a:cxn ang="0">
                  <a:pos x="14" y="69"/>
                </a:cxn>
                <a:cxn ang="0">
                  <a:pos x="15" y="67"/>
                </a:cxn>
                <a:cxn ang="0">
                  <a:pos x="15" y="66"/>
                </a:cxn>
                <a:cxn ang="0">
                  <a:pos x="15" y="64"/>
                </a:cxn>
                <a:cxn ang="0">
                  <a:pos x="15" y="64"/>
                </a:cxn>
              </a:cxnLst>
              <a:rect l="0" t="0" r="r" b="b"/>
              <a:pathLst>
                <a:path w="15" h="70">
                  <a:moveTo>
                    <a:pt x="15" y="64"/>
                  </a:moveTo>
                  <a:lnTo>
                    <a:pt x="15" y="64"/>
                  </a:lnTo>
                  <a:lnTo>
                    <a:pt x="12" y="56"/>
                  </a:lnTo>
                  <a:lnTo>
                    <a:pt x="10" y="49"/>
                  </a:lnTo>
                  <a:lnTo>
                    <a:pt x="9" y="42"/>
                  </a:lnTo>
                  <a:lnTo>
                    <a:pt x="9" y="35"/>
                  </a:lnTo>
                  <a:lnTo>
                    <a:pt x="10" y="19"/>
                  </a:lnTo>
                  <a:lnTo>
                    <a:pt x="11" y="4"/>
                  </a:lnTo>
                  <a:lnTo>
                    <a:pt x="11" y="4"/>
                  </a:lnTo>
                  <a:lnTo>
                    <a:pt x="10" y="2"/>
                  </a:lnTo>
                  <a:lnTo>
                    <a:pt x="9" y="1"/>
                  </a:lnTo>
                  <a:lnTo>
                    <a:pt x="8" y="0"/>
                  </a:lnTo>
                  <a:lnTo>
                    <a:pt x="6" y="0"/>
                  </a:lnTo>
                  <a:lnTo>
                    <a:pt x="4" y="0"/>
                  </a:lnTo>
                  <a:lnTo>
                    <a:pt x="3" y="1"/>
                  </a:lnTo>
                  <a:lnTo>
                    <a:pt x="2" y="2"/>
                  </a:lnTo>
                  <a:lnTo>
                    <a:pt x="2" y="4"/>
                  </a:lnTo>
                  <a:lnTo>
                    <a:pt x="2" y="4"/>
                  </a:lnTo>
                  <a:lnTo>
                    <a:pt x="1" y="20"/>
                  </a:lnTo>
                  <a:lnTo>
                    <a:pt x="0" y="37"/>
                  </a:lnTo>
                  <a:lnTo>
                    <a:pt x="0" y="45"/>
                  </a:lnTo>
                  <a:lnTo>
                    <a:pt x="1" y="53"/>
                  </a:lnTo>
                  <a:lnTo>
                    <a:pt x="3" y="60"/>
                  </a:lnTo>
                  <a:lnTo>
                    <a:pt x="7" y="68"/>
                  </a:lnTo>
                  <a:lnTo>
                    <a:pt x="7" y="68"/>
                  </a:lnTo>
                  <a:lnTo>
                    <a:pt x="8" y="70"/>
                  </a:lnTo>
                  <a:lnTo>
                    <a:pt x="10" y="70"/>
                  </a:lnTo>
                  <a:lnTo>
                    <a:pt x="11" y="70"/>
                  </a:lnTo>
                  <a:lnTo>
                    <a:pt x="13" y="70"/>
                  </a:lnTo>
                  <a:lnTo>
                    <a:pt x="14" y="69"/>
                  </a:lnTo>
                  <a:lnTo>
                    <a:pt x="15" y="67"/>
                  </a:lnTo>
                  <a:lnTo>
                    <a:pt x="15" y="66"/>
                  </a:lnTo>
                  <a:lnTo>
                    <a:pt x="15" y="64"/>
                  </a:lnTo>
                  <a:lnTo>
                    <a:pt x="15" y="6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8" name="Freeform 581">
              <a:extLst>
                <a:ext uri="{FF2B5EF4-FFF2-40B4-BE49-F238E27FC236}">
                  <a16:creationId xmlns:a16="http://schemas.microsoft.com/office/drawing/2014/main" id="{392174FB-22E2-4368-812D-6D538CAAA9BC}"/>
                </a:ext>
              </a:extLst>
            </p:cNvPr>
            <p:cNvSpPr>
              <a:spLocks/>
            </p:cNvSpPr>
            <p:nvPr/>
          </p:nvSpPr>
          <p:spPr bwMode="auto">
            <a:xfrm>
              <a:off x="5464176" y="2540000"/>
              <a:ext cx="9525" cy="31750"/>
            </a:xfrm>
            <a:custGeom>
              <a:avLst/>
              <a:gdLst/>
              <a:ahLst/>
              <a:cxnLst>
                <a:cxn ang="0">
                  <a:pos x="12" y="37"/>
                </a:cxn>
                <a:cxn ang="0">
                  <a:pos x="12" y="37"/>
                </a:cxn>
                <a:cxn ang="0">
                  <a:pos x="9" y="30"/>
                </a:cxn>
                <a:cxn ang="0">
                  <a:pos x="8" y="2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33"/>
                </a:cxn>
                <a:cxn ang="0">
                  <a:pos x="0" y="33"/>
                </a:cxn>
                <a:cxn ang="0">
                  <a:pos x="0" y="36"/>
                </a:cxn>
                <a:cxn ang="0">
                  <a:pos x="1" y="38"/>
                </a:cxn>
                <a:cxn ang="0">
                  <a:pos x="4" y="44"/>
                </a:cxn>
                <a:cxn ang="0">
                  <a:pos x="7" y="51"/>
                </a:cxn>
                <a:cxn ang="0">
                  <a:pos x="9" y="57"/>
                </a:cxn>
                <a:cxn ang="0">
                  <a:pos x="9" y="57"/>
                </a:cxn>
                <a:cxn ang="0">
                  <a:pos x="9" y="59"/>
                </a:cxn>
                <a:cxn ang="0">
                  <a:pos x="11" y="60"/>
                </a:cxn>
                <a:cxn ang="0">
                  <a:pos x="14" y="61"/>
                </a:cxn>
                <a:cxn ang="0">
                  <a:pos x="16" y="61"/>
                </a:cxn>
                <a:cxn ang="0">
                  <a:pos x="17" y="60"/>
                </a:cxn>
                <a:cxn ang="0">
                  <a:pos x="18" y="59"/>
                </a:cxn>
                <a:cxn ang="0">
                  <a:pos x="18" y="57"/>
                </a:cxn>
                <a:cxn ang="0">
                  <a:pos x="18" y="57"/>
                </a:cxn>
                <a:cxn ang="0">
                  <a:pos x="17" y="52"/>
                </a:cxn>
                <a:cxn ang="0">
                  <a:pos x="16" y="47"/>
                </a:cxn>
                <a:cxn ang="0">
                  <a:pos x="12" y="37"/>
                </a:cxn>
                <a:cxn ang="0">
                  <a:pos x="12" y="37"/>
                </a:cxn>
              </a:cxnLst>
              <a:rect l="0" t="0" r="r" b="b"/>
              <a:pathLst>
                <a:path w="18" h="61">
                  <a:moveTo>
                    <a:pt x="12" y="37"/>
                  </a:moveTo>
                  <a:lnTo>
                    <a:pt x="12" y="37"/>
                  </a:lnTo>
                  <a:lnTo>
                    <a:pt x="9" y="30"/>
                  </a:lnTo>
                  <a:lnTo>
                    <a:pt x="8" y="22"/>
                  </a:lnTo>
                  <a:lnTo>
                    <a:pt x="9" y="4"/>
                  </a:lnTo>
                  <a:lnTo>
                    <a:pt x="9" y="4"/>
                  </a:lnTo>
                  <a:lnTo>
                    <a:pt x="8" y="2"/>
                  </a:lnTo>
                  <a:lnTo>
                    <a:pt x="7" y="1"/>
                  </a:lnTo>
                  <a:lnTo>
                    <a:pt x="6" y="0"/>
                  </a:lnTo>
                  <a:lnTo>
                    <a:pt x="4" y="0"/>
                  </a:lnTo>
                  <a:lnTo>
                    <a:pt x="3" y="0"/>
                  </a:lnTo>
                  <a:lnTo>
                    <a:pt x="1" y="1"/>
                  </a:lnTo>
                  <a:lnTo>
                    <a:pt x="0" y="2"/>
                  </a:lnTo>
                  <a:lnTo>
                    <a:pt x="0" y="4"/>
                  </a:lnTo>
                  <a:lnTo>
                    <a:pt x="0" y="33"/>
                  </a:lnTo>
                  <a:lnTo>
                    <a:pt x="0" y="33"/>
                  </a:lnTo>
                  <a:lnTo>
                    <a:pt x="0" y="36"/>
                  </a:lnTo>
                  <a:lnTo>
                    <a:pt x="1" y="38"/>
                  </a:lnTo>
                  <a:lnTo>
                    <a:pt x="4" y="44"/>
                  </a:lnTo>
                  <a:lnTo>
                    <a:pt x="7" y="51"/>
                  </a:lnTo>
                  <a:lnTo>
                    <a:pt x="9" y="57"/>
                  </a:lnTo>
                  <a:lnTo>
                    <a:pt x="9" y="57"/>
                  </a:lnTo>
                  <a:lnTo>
                    <a:pt x="9" y="59"/>
                  </a:lnTo>
                  <a:lnTo>
                    <a:pt x="11" y="60"/>
                  </a:lnTo>
                  <a:lnTo>
                    <a:pt x="14" y="61"/>
                  </a:lnTo>
                  <a:lnTo>
                    <a:pt x="16" y="61"/>
                  </a:lnTo>
                  <a:lnTo>
                    <a:pt x="17" y="60"/>
                  </a:lnTo>
                  <a:lnTo>
                    <a:pt x="18" y="59"/>
                  </a:lnTo>
                  <a:lnTo>
                    <a:pt x="18" y="57"/>
                  </a:lnTo>
                  <a:lnTo>
                    <a:pt x="18" y="57"/>
                  </a:lnTo>
                  <a:lnTo>
                    <a:pt x="17" y="52"/>
                  </a:lnTo>
                  <a:lnTo>
                    <a:pt x="16" y="47"/>
                  </a:lnTo>
                  <a:lnTo>
                    <a:pt x="12" y="37"/>
                  </a:lnTo>
                  <a:lnTo>
                    <a:pt x="12" y="3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9" name="Freeform 582">
              <a:extLst>
                <a:ext uri="{FF2B5EF4-FFF2-40B4-BE49-F238E27FC236}">
                  <a16:creationId xmlns:a16="http://schemas.microsoft.com/office/drawing/2014/main" id="{F8A17315-1A68-4D3F-B658-99D09485ED06}"/>
                </a:ext>
              </a:extLst>
            </p:cNvPr>
            <p:cNvSpPr>
              <a:spLocks/>
            </p:cNvSpPr>
            <p:nvPr/>
          </p:nvSpPr>
          <p:spPr bwMode="auto">
            <a:xfrm>
              <a:off x="5489576" y="2562225"/>
              <a:ext cx="7938" cy="30163"/>
            </a:xfrm>
            <a:custGeom>
              <a:avLst/>
              <a:gdLst/>
              <a:ahLst/>
              <a:cxnLst>
                <a:cxn ang="0">
                  <a:pos x="14" y="6"/>
                </a:cxn>
                <a:cxn ang="0">
                  <a:pos x="14" y="6"/>
                </a:cxn>
                <a:cxn ang="0">
                  <a:pos x="14" y="4"/>
                </a:cxn>
                <a:cxn ang="0">
                  <a:pos x="13" y="1"/>
                </a:cxn>
                <a:cxn ang="0">
                  <a:pos x="12" y="0"/>
                </a:cxn>
                <a:cxn ang="0">
                  <a:pos x="10" y="0"/>
                </a:cxn>
                <a:cxn ang="0">
                  <a:pos x="7" y="0"/>
                </a:cxn>
                <a:cxn ang="0">
                  <a:pos x="6" y="1"/>
                </a:cxn>
                <a:cxn ang="0">
                  <a:pos x="5" y="4"/>
                </a:cxn>
                <a:cxn ang="0">
                  <a:pos x="4" y="6"/>
                </a:cxn>
                <a:cxn ang="0">
                  <a:pos x="4" y="6"/>
                </a:cxn>
                <a:cxn ang="0">
                  <a:pos x="3" y="11"/>
                </a:cxn>
                <a:cxn ang="0">
                  <a:pos x="2" y="17"/>
                </a:cxn>
                <a:cxn ang="0">
                  <a:pos x="1" y="23"/>
                </a:cxn>
                <a:cxn ang="0">
                  <a:pos x="0" y="28"/>
                </a:cxn>
                <a:cxn ang="0">
                  <a:pos x="0" y="28"/>
                </a:cxn>
                <a:cxn ang="0">
                  <a:pos x="0" y="34"/>
                </a:cxn>
                <a:cxn ang="0">
                  <a:pos x="1" y="41"/>
                </a:cxn>
                <a:cxn ang="0">
                  <a:pos x="3" y="47"/>
                </a:cxn>
                <a:cxn ang="0">
                  <a:pos x="4" y="52"/>
                </a:cxn>
                <a:cxn ang="0">
                  <a:pos x="4" y="52"/>
                </a:cxn>
                <a:cxn ang="0">
                  <a:pos x="5" y="54"/>
                </a:cxn>
                <a:cxn ang="0">
                  <a:pos x="6" y="56"/>
                </a:cxn>
                <a:cxn ang="0">
                  <a:pos x="7" y="57"/>
                </a:cxn>
                <a:cxn ang="0">
                  <a:pos x="10" y="57"/>
                </a:cxn>
                <a:cxn ang="0">
                  <a:pos x="12" y="57"/>
                </a:cxn>
                <a:cxn ang="0">
                  <a:pos x="13" y="56"/>
                </a:cxn>
                <a:cxn ang="0">
                  <a:pos x="14" y="54"/>
                </a:cxn>
                <a:cxn ang="0">
                  <a:pos x="14" y="52"/>
                </a:cxn>
                <a:cxn ang="0">
                  <a:pos x="14" y="52"/>
                </a:cxn>
                <a:cxn ang="0">
                  <a:pos x="13" y="47"/>
                </a:cxn>
                <a:cxn ang="0">
                  <a:pos x="12" y="41"/>
                </a:cxn>
                <a:cxn ang="0">
                  <a:pos x="11" y="34"/>
                </a:cxn>
                <a:cxn ang="0">
                  <a:pos x="10" y="28"/>
                </a:cxn>
                <a:cxn ang="0">
                  <a:pos x="10" y="28"/>
                </a:cxn>
                <a:cxn ang="0">
                  <a:pos x="10" y="23"/>
                </a:cxn>
                <a:cxn ang="0">
                  <a:pos x="12" y="17"/>
                </a:cxn>
                <a:cxn ang="0">
                  <a:pos x="13" y="11"/>
                </a:cxn>
                <a:cxn ang="0">
                  <a:pos x="14" y="6"/>
                </a:cxn>
                <a:cxn ang="0">
                  <a:pos x="14" y="6"/>
                </a:cxn>
              </a:cxnLst>
              <a:rect l="0" t="0" r="r" b="b"/>
              <a:pathLst>
                <a:path w="14" h="57">
                  <a:moveTo>
                    <a:pt x="14" y="6"/>
                  </a:moveTo>
                  <a:lnTo>
                    <a:pt x="14" y="6"/>
                  </a:lnTo>
                  <a:lnTo>
                    <a:pt x="14" y="4"/>
                  </a:lnTo>
                  <a:lnTo>
                    <a:pt x="13" y="1"/>
                  </a:lnTo>
                  <a:lnTo>
                    <a:pt x="12" y="0"/>
                  </a:lnTo>
                  <a:lnTo>
                    <a:pt x="10" y="0"/>
                  </a:lnTo>
                  <a:lnTo>
                    <a:pt x="7" y="0"/>
                  </a:lnTo>
                  <a:lnTo>
                    <a:pt x="6" y="1"/>
                  </a:lnTo>
                  <a:lnTo>
                    <a:pt x="5" y="4"/>
                  </a:lnTo>
                  <a:lnTo>
                    <a:pt x="4" y="6"/>
                  </a:lnTo>
                  <a:lnTo>
                    <a:pt x="4" y="6"/>
                  </a:lnTo>
                  <a:lnTo>
                    <a:pt x="3" y="11"/>
                  </a:lnTo>
                  <a:lnTo>
                    <a:pt x="2" y="17"/>
                  </a:lnTo>
                  <a:lnTo>
                    <a:pt x="1" y="23"/>
                  </a:lnTo>
                  <a:lnTo>
                    <a:pt x="0" y="28"/>
                  </a:lnTo>
                  <a:lnTo>
                    <a:pt x="0" y="28"/>
                  </a:lnTo>
                  <a:lnTo>
                    <a:pt x="0" y="34"/>
                  </a:lnTo>
                  <a:lnTo>
                    <a:pt x="1" y="41"/>
                  </a:lnTo>
                  <a:lnTo>
                    <a:pt x="3" y="47"/>
                  </a:lnTo>
                  <a:lnTo>
                    <a:pt x="4" y="52"/>
                  </a:lnTo>
                  <a:lnTo>
                    <a:pt x="4" y="52"/>
                  </a:lnTo>
                  <a:lnTo>
                    <a:pt x="5" y="54"/>
                  </a:lnTo>
                  <a:lnTo>
                    <a:pt x="6" y="56"/>
                  </a:lnTo>
                  <a:lnTo>
                    <a:pt x="7" y="57"/>
                  </a:lnTo>
                  <a:lnTo>
                    <a:pt x="10" y="57"/>
                  </a:lnTo>
                  <a:lnTo>
                    <a:pt x="12" y="57"/>
                  </a:lnTo>
                  <a:lnTo>
                    <a:pt x="13" y="56"/>
                  </a:lnTo>
                  <a:lnTo>
                    <a:pt x="14" y="54"/>
                  </a:lnTo>
                  <a:lnTo>
                    <a:pt x="14" y="52"/>
                  </a:lnTo>
                  <a:lnTo>
                    <a:pt x="14" y="52"/>
                  </a:lnTo>
                  <a:lnTo>
                    <a:pt x="13" y="47"/>
                  </a:lnTo>
                  <a:lnTo>
                    <a:pt x="12" y="41"/>
                  </a:lnTo>
                  <a:lnTo>
                    <a:pt x="11" y="34"/>
                  </a:lnTo>
                  <a:lnTo>
                    <a:pt x="10" y="28"/>
                  </a:lnTo>
                  <a:lnTo>
                    <a:pt x="10" y="28"/>
                  </a:lnTo>
                  <a:lnTo>
                    <a:pt x="10" y="23"/>
                  </a:lnTo>
                  <a:lnTo>
                    <a:pt x="12" y="17"/>
                  </a:lnTo>
                  <a:lnTo>
                    <a:pt x="13" y="11"/>
                  </a:lnTo>
                  <a:lnTo>
                    <a:pt x="14" y="6"/>
                  </a:lnTo>
                  <a:lnTo>
                    <a:pt x="14"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0" name="Freeform 583">
              <a:extLst>
                <a:ext uri="{FF2B5EF4-FFF2-40B4-BE49-F238E27FC236}">
                  <a16:creationId xmlns:a16="http://schemas.microsoft.com/office/drawing/2014/main" id="{3AEEE089-926F-4683-8CD8-4542FE09304D}"/>
                </a:ext>
              </a:extLst>
            </p:cNvPr>
            <p:cNvSpPr>
              <a:spLocks/>
            </p:cNvSpPr>
            <p:nvPr/>
          </p:nvSpPr>
          <p:spPr bwMode="auto">
            <a:xfrm>
              <a:off x="5514976" y="2584450"/>
              <a:ext cx="9525" cy="34925"/>
            </a:xfrm>
            <a:custGeom>
              <a:avLst/>
              <a:gdLst/>
              <a:ahLst/>
              <a:cxnLst>
                <a:cxn ang="0">
                  <a:pos x="14" y="41"/>
                </a:cxn>
                <a:cxn ang="0">
                  <a:pos x="14" y="41"/>
                </a:cxn>
                <a:cxn ang="0">
                  <a:pos x="12" y="33"/>
                </a:cxn>
                <a:cxn ang="0">
                  <a:pos x="10" y="24"/>
                </a:cxn>
                <a:cxn ang="0">
                  <a:pos x="10" y="5"/>
                </a:cxn>
                <a:cxn ang="0">
                  <a:pos x="10" y="5"/>
                </a:cxn>
                <a:cxn ang="0">
                  <a:pos x="9" y="3"/>
                </a:cxn>
                <a:cxn ang="0">
                  <a:pos x="8" y="2"/>
                </a:cxn>
                <a:cxn ang="0">
                  <a:pos x="7" y="1"/>
                </a:cxn>
                <a:cxn ang="0">
                  <a:pos x="5" y="0"/>
                </a:cxn>
                <a:cxn ang="0">
                  <a:pos x="3" y="1"/>
                </a:cxn>
                <a:cxn ang="0">
                  <a:pos x="2" y="2"/>
                </a:cxn>
                <a:cxn ang="0">
                  <a:pos x="1" y="3"/>
                </a:cxn>
                <a:cxn ang="0">
                  <a:pos x="0" y="5"/>
                </a:cxn>
                <a:cxn ang="0">
                  <a:pos x="0" y="5"/>
                </a:cxn>
                <a:cxn ang="0">
                  <a:pos x="1" y="18"/>
                </a:cxn>
                <a:cxn ang="0">
                  <a:pos x="2" y="32"/>
                </a:cxn>
                <a:cxn ang="0">
                  <a:pos x="2" y="32"/>
                </a:cxn>
                <a:cxn ang="0">
                  <a:pos x="4" y="40"/>
                </a:cxn>
                <a:cxn ang="0">
                  <a:pos x="6" y="47"/>
                </a:cxn>
                <a:cxn ang="0">
                  <a:pos x="8" y="55"/>
                </a:cxn>
                <a:cxn ang="0">
                  <a:pos x="10" y="62"/>
                </a:cxn>
                <a:cxn ang="0">
                  <a:pos x="10" y="62"/>
                </a:cxn>
                <a:cxn ang="0">
                  <a:pos x="10" y="64"/>
                </a:cxn>
                <a:cxn ang="0">
                  <a:pos x="11" y="65"/>
                </a:cxn>
                <a:cxn ang="0">
                  <a:pos x="15" y="66"/>
                </a:cxn>
                <a:cxn ang="0">
                  <a:pos x="16" y="66"/>
                </a:cxn>
                <a:cxn ang="0">
                  <a:pos x="18" y="65"/>
                </a:cxn>
                <a:cxn ang="0">
                  <a:pos x="19" y="64"/>
                </a:cxn>
                <a:cxn ang="0">
                  <a:pos x="19" y="62"/>
                </a:cxn>
                <a:cxn ang="0">
                  <a:pos x="19" y="62"/>
                </a:cxn>
                <a:cxn ang="0">
                  <a:pos x="17" y="51"/>
                </a:cxn>
                <a:cxn ang="0">
                  <a:pos x="14" y="41"/>
                </a:cxn>
                <a:cxn ang="0">
                  <a:pos x="14" y="41"/>
                </a:cxn>
              </a:cxnLst>
              <a:rect l="0" t="0" r="r" b="b"/>
              <a:pathLst>
                <a:path w="19" h="66">
                  <a:moveTo>
                    <a:pt x="14" y="41"/>
                  </a:moveTo>
                  <a:lnTo>
                    <a:pt x="14" y="41"/>
                  </a:lnTo>
                  <a:lnTo>
                    <a:pt x="12" y="33"/>
                  </a:lnTo>
                  <a:lnTo>
                    <a:pt x="10" y="24"/>
                  </a:lnTo>
                  <a:lnTo>
                    <a:pt x="10" y="5"/>
                  </a:lnTo>
                  <a:lnTo>
                    <a:pt x="10" y="5"/>
                  </a:lnTo>
                  <a:lnTo>
                    <a:pt x="9" y="3"/>
                  </a:lnTo>
                  <a:lnTo>
                    <a:pt x="8" y="2"/>
                  </a:lnTo>
                  <a:lnTo>
                    <a:pt x="7" y="1"/>
                  </a:lnTo>
                  <a:lnTo>
                    <a:pt x="5" y="0"/>
                  </a:lnTo>
                  <a:lnTo>
                    <a:pt x="3" y="1"/>
                  </a:lnTo>
                  <a:lnTo>
                    <a:pt x="2" y="2"/>
                  </a:lnTo>
                  <a:lnTo>
                    <a:pt x="1" y="3"/>
                  </a:lnTo>
                  <a:lnTo>
                    <a:pt x="0" y="5"/>
                  </a:lnTo>
                  <a:lnTo>
                    <a:pt x="0" y="5"/>
                  </a:lnTo>
                  <a:lnTo>
                    <a:pt x="1" y="18"/>
                  </a:lnTo>
                  <a:lnTo>
                    <a:pt x="2" y="32"/>
                  </a:lnTo>
                  <a:lnTo>
                    <a:pt x="2" y="32"/>
                  </a:lnTo>
                  <a:lnTo>
                    <a:pt x="4" y="40"/>
                  </a:lnTo>
                  <a:lnTo>
                    <a:pt x="6" y="47"/>
                  </a:lnTo>
                  <a:lnTo>
                    <a:pt x="8" y="55"/>
                  </a:lnTo>
                  <a:lnTo>
                    <a:pt x="10" y="62"/>
                  </a:lnTo>
                  <a:lnTo>
                    <a:pt x="10" y="62"/>
                  </a:lnTo>
                  <a:lnTo>
                    <a:pt x="10" y="64"/>
                  </a:lnTo>
                  <a:lnTo>
                    <a:pt x="11" y="65"/>
                  </a:lnTo>
                  <a:lnTo>
                    <a:pt x="15" y="66"/>
                  </a:lnTo>
                  <a:lnTo>
                    <a:pt x="16" y="66"/>
                  </a:lnTo>
                  <a:lnTo>
                    <a:pt x="18" y="65"/>
                  </a:lnTo>
                  <a:lnTo>
                    <a:pt x="19" y="64"/>
                  </a:lnTo>
                  <a:lnTo>
                    <a:pt x="19" y="62"/>
                  </a:lnTo>
                  <a:lnTo>
                    <a:pt x="19" y="62"/>
                  </a:lnTo>
                  <a:lnTo>
                    <a:pt x="17" y="51"/>
                  </a:lnTo>
                  <a:lnTo>
                    <a:pt x="14" y="41"/>
                  </a:lnTo>
                  <a:lnTo>
                    <a:pt x="14" y="4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1" name="Freeform 584">
              <a:extLst>
                <a:ext uri="{FF2B5EF4-FFF2-40B4-BE49-F238E27FC236}">
                  <a16:creationId xmlns:a16="http://schemas.microsoft.com/office/drawing/2014/main" id="{EFAED416-5D78-45CF-B94D-529D151FE37B}"/>
                </a:ext>
              </a:extLst>
            </p:cNvPr>
            <p:cNvSpPr>
              <a:spLocks/>
            </p:cNvSpPr>
            <p:nvPr/>
          </p:nvSpPr>
          <p:spPr bwMode="auto">
            <a:xfrm>
              <a:off x="5538788" y="2609850"/>
              <a:ext cx="11113" cy="34925"/>
            </a:xfrm>
            <a:custGeom>
              <a:avLst/>
              <a:gdLst/>
              <a:ahLst/>
              <a:cxnLst>
                <a:cxn ang="0">
                  <a:pos x="20" y="61"/>
                </a:cxn>
                <a:cxn ang="0">
                  <a:pos x="20" y="61"/>
                </a:cxn>
                <a:cxn ang="0">
                  <a:pos x="14" y="33"/>
                </a:cxn>
                <a:cxn ang="0">
                  <a:pos x="11" y="19"/>
                </a:cxn>
                <a:cxn ang="0">
                  <a:pos x="11" y="5"/>
                </a:cxn>
                <a:cxn ang="0">
                  <a:pos x="11" y="5"/>
                </a:cxn>
                <a:cxn ang="0">
                  <a:pos x="10" y="3"/>
                </a:cxn>
                <a:cxn ang="0">
                  <a:pos x="9" y="1"/>
                </a:cxn>
                <a:cxn ang="0">
                  <a:pos x="7" y="1"/>
                </a:cxn>
                <a:cxn ang="0">
                  <a:pos x="5" y="0"/>
                </a:cxn>
                <a:cxn ang="0">
                  <a:pos x="3" y="1"/>
                </a:cxn>
                <a:cxn ang="0">
                  <a:pos x="2" y="1"/>
                </a:cxn>
                <a:cxn ang="0">
                  <a:pos x="1" y="3"/>
                </a:cxn>
                <a:cxn ang="0">
                  <a:pos x="0" y="5"/>
                </a:cxn>
                <a:cxn ang="0">
                  <a:pos x="0" y="5"/>
                </a:cxn>
                <a:cxn ang="0">
                  <a:pos x="1" y="20"/>
                </a:cxn>
                <a:cxn ang="0">
                  <a:pos x="3" y="34"/>
                </a:cxn>
                <a:cxn ang="0">
                  <a:pos x="11" y="63"/>
                </a:cxn>
                <a:cxn ang="0">
                  <a:pos x="11" y="63"/>
                </a:cxn>
                <a:cxn ang="0">
                  <a:pos x="12" y="65"/>
                </a:cxn>
                <a:cxn ang="0">
                  <a:pos x="13" y="66"/>
                </a:cxn>
                <a:cxn ang="0">
                  <a:pos x="15" y="66"/>
                </a:cxn>
                <a:cxn ang="0">
                  <a:pos x="16" y="66"/>
                </a:cxn>
                <a:cxn ang="0">
                  <a:pos x="18" y="65"/>
                </a:cxn>
                <a:cxn ang="0">
                  <a:pos x="19" y="64"/>
                </a:cxn>
                <a:cxn ang="0">
                  <a:pos x="20" y="63"/>
                </a:cxn>
                <a:cxn ang="0">
                  <a:pos x="20" y="61"/>
                </a:cxn>
                <a:cxn ang="0">
                  <a:pos x="20" y="61"/>
                </a:cxn>
              </a:cxnLst>
              <a:rect l="0" t="0" r="r" b="b"/>
              <a:pathLst>
                <a:path w="20" h="66">
                  <a:moveTo>
                    <a:pt x="20" y="61"/>
                  </a:moveTo>
                  <a:lnTo>
                    <a:pt x="20" y="61"/>
                  </a:lnTo>
                  <a:lnTo>
                    <a:pt x="14" y="33"/>
                  </a:lnTo>
                  <a:lnTo>
                    <a:pt x="11" y="19"/>
                  </a:lnTo>
                  <a:lnTo>
                    <a:pt x="11" y="5"/>
                  </a:lnTo>
                  <a:lnTo>
                    <a:pt x="11" y="5"/>
                  </a:lnTo>
                  <a:lnTo>
                    <a:pt x="10" y="3"/>
                  </a:lnTo>
                  <a:lnTo>
                    <a:pt x="9" y="1"/>
                  </a:lnTo>
                  <a:lnTo>
                    <a:pt x="7" y="1"/>
                  </a:lnTo>
                  <a:lnTo>
                    <a:pt x="5" y="0"/>
                  </a:lnTo>
                  <a:lnTo>
                    <a:pt x="3" y="1"/>
                  </a:lnTo>
                  <a:lnTo>
                    <a:pt x="2" y="1"/>
                  </a:lnTo>
                  <a:lnTo>
                    <a:pt x="1" y="3"/>
                  </a:lnTo>
                  <a:lnTo>
                    <a:pt x="0" y="5"/>
                  </a:lnTo>
                  <a:lnTo>
                    <a:pt x="0" y="5"/>
                  </a:lnTo>
                  <a:lnTo>
                    <a:pt x="1" y="20"/>
                  </a:lnTo>
                  <a:lnTo>
                    <a:pt x="3" y="34"/>
                  </a:lnTo>
                  <a:lnTo>
                    <a:pt x="11" y="63"/>
                  </a:lnTo>
                  <a:lnTo>
                    <a:pt x="11" y="63"/>
                  </a:lnTo>
                  <a:lnTo>
                    <a:pt x="12" y="65"/>
                  </a:lnTo>
                  <a:lnTo>
                    <a:pt x="13" y="66"/>
                  </a:lnTo>
                  <a:lnTo>
                    <a:pt x="15" y="66"/>
                  </a:lnTo>
                  <a:lnTo>
                    <a:pt x="16" y="66"/>
                  </a:lnTo>
                  <a:lnTo>
                    <a:pt x="18" y="65"/>
                  </a:lnTo>
                  <a:lnTo>
                    <a:pt x="19" y="64"/>
                  </a:lnTo>
                  <a:lnTo>
                    <a:pt x="20" y="63"/>
                  </a:lnTo>
                  <a:lnTo>
                    <a:pt x="20" y="61"/>
                  </a:lnTo>
                  <a:lnTo>
                    <a:pt x="20" y="6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2" name="Freeform 585">
              <a:extLst>
                <a:ext uri="{FF2B5EF4-FFF2-40B4-BE49-F238E27FC236}">
                  <a16:creationId xmlns:a16="http://schemas.microsoft.com/office/drawing/2014/main" id="{81EF2FAD-41C4-4C9C-B389-230371E2891F}"/>
                </a:ext>
              </a:extLst>
            </p:cNvPr>
            <p:cNvSpPr>
              <a:spLocks/>
            </p:cNvSpPr>
            <p:nvPr/>
          </p:nvSpPr>
          <p:spPr bwMode="auto">
            <a:xfrm>
              <a:off x="5562601" y="2635250"/>
              <a:ext cx="6350" cy="31750"/>
            </a:xfrm>
            <a:custGeom>
              <a:avLst/>
              <a:gdLst/>
              <a:ahLst/>
              <a:cxnLst>
                <a:cxn ang="0">
                  <a:pos x="13" y="56"/>
                </a:cxn>
                <a:cxn ang="0">
                  <a:pos x="13" y="56"/>
                </a:cxn>
                <a:cxn ang="0">
                  <a:pos x="11" y="43"/>
                </a:cxn>
                <a:cxn ang="0">
                  <a:pos x="10" y="30"/>
                </a:cxn>
                <a:cxn ang="0">
                  <a:pos x="9" y="5"/>
                </a:cxn>
                <a:cxn ang="0">
                  <a:pos x="9" y="5"/>
                </a:cxn>
                <a:cxn ang="0">
                  <a:pos x="8" y="3"/>
                </a:cxn>
                <a:cxn ang="0">
                  <a:pos x="7" y="1"/>
                </a:cxn>
                <a:cxn ang="0">
                  <a:pos x="6" y="0"/>
                </a:cxn>
                <a:cxn ang="0">
                  <a:pos x="4" y="0"/>
                </a:cxn>
                <a:cxn ang="0">
                  <a:pos x="3" y="0"/>
                </a:cxn>
                <a:cxn ang="0">
                  <a:pos x="1" y="1"/>
                </a:cxn>
                <a:cxn ang="0">
                  <a:pos x="0" y="3"/>
                </a:cxn>
                <a:cxn ang="0">
                  <a:pos x="0" y="5"/>
                </a:cxn>
                <a:cxn ang="0">
                  <a:pos x="0" y="5"/>
                </a:cxn>
                <a:cxn ang="0">
                  <a:pos x="1" y="32"/>
                </a:cxn>
                <a:cxn ang="0">
                  <a:pos x="2" y="45"/>
                </a:cxn>
                <a:cxn ang="0">
                  <a:pos x="4" y="58"/>
                </a:cxn>
                <a:cxn ang="0">
                  <a:pos x="4" y="58"/>
                </a:cxn>
                <a:cxn ang="0">
                  <a:pos x="5" y="60"/>
                </a:cxn>
                <a:cxn ang="0">
                  <a:pos x="7" y="61"/>
                </a:cxn>
                <a:cxn ang="0">
                  <a:pos x="8" y="62"/>
                </a:cxn>
                <a:cxn ang="0">
                  <a:pos x="10" y="61"/>
                </a:cxn>
                <a:cxn ang="0">
                  <a:pos x="11" y="61"/>
                </a:cxn>
                <a:cxn ang="0">
                  <a:pos x="13" y="60"/>
                </a:cxn>
                <a:cxn ang="0">
                  <a:pos x="13" y="58"/>
                </a:cxn>
                <a:cxn ang="0">
                  <a:pos x="13" y="56"/>
                </a:cxn>
                <a:cxn ang="0">
                  <a:pos x="13" y="56"/>
                </a:cxn>
              </a:cxnLst>
              <a:rect l="0" t="0" r="r" b="b"/>
              <a:pathLst>
                <a:path w="13" h="62">
                  <a:moveTo>
                    <a:pt x="13" y="56"/>
                  </a:moveTo>
                  <a:lnTo>
                    <a:pt x="13" y="56"/>
                  </a:lnTo>
                  <a:lnTo>
                    <a:pt x="11" y="43"/>
                  </a:lnTo>
                  <a:lnTo>
                    <a:pt x="10" y="30"/>
                  </a:lnTo>
                  <a:lnTo>
                    <a:pt x="9" y="5"/>
                  </a:lnTo>
                  <a:lnTo>
                    <a:pt x="9" y="5"/>
                  </a:lnTo>
                  <a:lnTo>
                    <a:pt x="8" y="3"/>
                  </a:lnTo>
                  <a:lnTo>
                    <a:pt x="7" y="1"/>
                  </a:lnTo>
                  <a:lnTo>
                    <a:pt x="6" y="0"/>
                  </a:lnTo>
                  <a:lnTo>
                    <a:pt x="4" y="0"/>
                  </a:lnTo>
                  <a:lnTo>
                    <a:pt x="3" y="0"/>
                  </a:lnTo>
                  <a:lnTo>
                    <a:pt x="1" y="1"/>
                  </a:lnTo>
                  <a:lnTo>
                    <a:pt x="0" y="3"/>
                  </a:lnTo>
                  <a:lnTo>
                    <a:pt x="0" y="5"/>
                  </a:lnTo>
                  <a:lnTo>
                    <a:pt x="0" y="5"/>
                  </a:lnTo>
                  <a:lnTo>
                    <a:pt x="1" y="32"/>
                  </a:lnTo>
                  <a:lnTo>
                    <a:pt x="2" y="45"/>
                  </a:lnTo>
                  <a:lnTo>
                    <a:pt x="4" y="58"/>
                  </a:lnTo>
                  <a:lnTo>
                    <a:pt x="4" y="58"/>
                  </a:lnTo>
                  <a:lnTo>
                    <a:pt x="5" y="60"/>
                  </a:lnTo>
                  <a:lnTo>
                    <a:pt x="7" y="61"/>
                  </a:lnTo>
                  <a:lnTo>
                    <a:pt x="8" y="62"/>
                  </a:lnTo>
                  <a:lnTo>
                    <a:pt x="10" y="61"/>
                  </a:lnTo>
                  <a:lnTo>
                    <a:pt x="11" y="61"/>
                  </a:lnTo>
                  <a:lnTo>
                    <a:pt x="13" y="60"/>
                  </a:lnTo>
                  <a:lnTo>
                    <a:pt x="13" y="58"/>
                  </a:lnTo>
                  <a:lnTo>
                    <a:pt x="13" y="56"/>
                  </a:lnTo>
                  <a:lnTo>
                    <a:pt x="13" y="5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3" name="Freeform 586">
              <a:extLst>
                <a:ext uri="{FF2B5EF4-FFF2-40B4-BE49-F238E27FC236}">
                  <a16:creationId xmlns:a16="http://schemas.microsoft.com/office/drawing/2014/main" id="{0E855DD3-A06F-4748-B590-1679C46A87E9}"/>
                </a:ext>
              </a:extLst>
            </p:cNvPr>
            <p:cNvSpPr>
              <a:spLocks/>
            </p:cNvSpPr>
            <p:nvPr/>
          </p:nvSpPr>
          <p:spPr bwMode="auto">
            <a:xfrm>
              <a:off x="5580063" y="2647950"/>
              <a:ext cx="9525" cy="23813"/>
            </a:xfrm>
            <a:custGeom>
              <a:avLst/>
              <a:gdLst/>
              <a:ahLst/>
              <a:cxnLst>
                <a:cxn ang="0">
                  <a:pos x="18" y="41"/>
                </a:cxn>
                <a:cxn ang="0">
                  <a:pos x="18" y="41"/>
                </a:cxn>
                <a:cxn ang="0">
                  <a:pos x="12" y="23"/>
                </a:cxn>
                <a:cxn ang="0">
                  <a:pos x="10" y="14"/>
                </a:cxn>
                <a:cxn ang="0">
                  <a:pos x="9" y="5"/>
                </a:cxn>
                <a:cxn ang="0">
                  <a:pos x="9" y="5"/>
                </a:cxn>
                <a:cxn ang="0">
                  <a:pos x="9" y="3"/>
                </a:cxn>
                <a:cxn ang="0">
                  <a:pos x="7" y="1"/>
                </a:cxn>
                <a:cxn ang="0">
                  <a:pos x="6" y="0"/>
                </a:cxn>
                <a:cxn ang="0">
                  <a:pos x="4" y="0"/>
                </a:cxn>
                <a:cxn ang="0">
                  <a:pos x="3" y="0"/>
                </a:cxn>
                <a:cxn ang="0">
                  <a:pos x="1" y="1"/>
                </a:cxn>
                <a:cxn ang="0">
                  <a:pos x="0" y="3"/>
                </a:cxn>
                <a:cxn ang="0">
                  <a:pos x="0" y="5"/>
                </a:cxn>
                <a:cxn ang="0">
                  <a:pos x="0" y="5"/>
                </a:cxn>
                <a:cxn ang="0">
                  <a:pos x="1" y="14"/>
                </a:cxn>
                <a:cxn ang="0">
                  <a:pos x="3" y="24"/>
                </a:cxn>
                <a:cxn ang="0">
                  <a:pos x="9" y="44"/>
                </a:cxn>
                <a:cxn ang="0">
                  <a:pos x="9" y="44"/>
                </a:cxn>
                <a:cxn ang="0">
                  <a:pos x="10" y="45"/>
                </a:cxn>
                <a:cxn ang="0">
                  <a:pos x="12" y="46"/>
                </a:cxn>
                <a:cxn ang="0">
                  <a:pos x="13" y="47"/>
                </a:cxn>
                <a:cxn ang="0">
                  <a:pos x="15" y="47"/>
                </a:cxn>
                <a:cxn ang="0">
                  <a:pos x="17" y="46"/>
                </a:cxn>
                <a:cxn ang="0">
                  <a:pos x="18" y="45"/>
                </a:cxn>
                <a:cxn ang="0">
                  <a:pos x="18" y="43"/>
                </a:cxn>
                <a:cxn ang="0">
                  <a:pos x="18" y="41"/>
                </a:cxn>
                <a:cxn ang="0">
                  <a:pos x="18" y="41"/>
                </a:cxn>
              </a:cxnLst>
              <a:rect l="0" t="0" r="r" b="b"/>
              <a:pathLst>
                <a:path w="18" h="47">
                  <a:moveTo>
                    <a:pt x="18" y="41"/>
                  </a:moveTo>
                  <a:lnTo>
                    <a:pt x="18" y="41"/>
                  </a:lnTo>
                  <a:lnTo>
                    <a:pt x="12" y="23"/>
                  </a:lnTo>
                  <a:lnTo>
                    <a:pt x="10" y="14"/>
                  </a:lnTo>
                  <a:lnTo>
                    <a:pt x="9" y="5"/>
                  </a:lnTo>
                  <a:lnTo>
                    <a:pt x="9" y="5"/>
                  </a:lnTo>
                  <a:lnTo>
                    <a:pt x="9" y="3"/>
                  </a:lnTo>
                  <a:lnTo>
                    <a:pt x="7" y="1"/>
                  </a:lnTo>
                  <a:lnTo>
                    <a:pt x="6" y="0"/>
                  </a:lnTo>
                  <a:lnTo>
                    <a:pt x="4" y="0"/>
                  </a:lnTo>
                  <a:lnTo>
                    <a:pt x="3" y="0"/>
                  </a:lnTo>
                  <a:lnTo>
                    <a:pt x="1" y="1"/>
                  </a:lnTo>
                  <a:lnTo>
                    <a:pt x="0" y="3"/>
                  </a:lnTo>
                  <a:lnTo>
                    <a:pt x="0" y="5"/>
                  </a:lnTo>
                  <a:lnTo>
                    <a:pt x="0" y="5"/>
                  </a:lnTo>
                  <a:lnTo>
                    <a:pt x="1" y="14"/>
                  </a:lnTo>
                  <a:lnTo>
                    <a:pt x="3" y="24"/>
                  </a:lnTo>
                  <a:lnTo>
                    <a:pt x="9" y="44"/>
                  </a:lnTo>
                  <a:lnTo>
                    <a:pt x="9" y="44"/>
                  </a:lnTo>
                  <a:lnTo>
                    <a:pt x="10" y="45"/>
                  </a:lnTo>
                  <a:lnTo>
                    <a:pt x="12" y="46"/>
                  </a:lnTo>
                  <a:lnTo>
                    <a:pt x="13" y="47"/>
                  </a:lnTo>
                  <a:lnTo>
                    <a:pt x="15" y="47"/>
                  </a:lnTo>
                  <a:lnTo>
                    <a:pt x="17" y="46"/>
                  </a:lnTo>
                  <a:lnTo>
                    <a:pt x="18" y="45"/>
                  </a:lnTo>
                  <a:lnTo>
                    <a:pt x="18" y="43"/>
                  </a:lnTo>
                  <a:lnTo>
                    <a:pt x="18" y="41"/>
                  </a:lnTo>
                  <a:lnTo>
                    <a:pt x="18" y="4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4" name="Freeform 587">
              <a:extLst>
                <a:ext uri="{FF2B5EF4-FFF2-40B4-BE49-F238E27FC236}">
                  <a16:creationId xmlns:a16="http://schemas.microsoft.com/office/drawing/2014/main" id="{60BCAEAC-74C0-4CA6-B9C5-48DAD68A0A0F}"/>
                </a:ext>
              </a:extLst>
            </p:cNvPr>
            <p:cNvSpPr>
              <a:spLocks/>
            </p:cNvSpPr>
            <p:nvPr/>
          </p:nvSpPr>
          <p:spPr bwMode="auto">
            <a:xfrm>
              <a:off x="5429251" y="2311400"/>
              <a:ext cx="4763" cy="26988"/>
            </a:xfrm>
            <a:custGeom>
              <a:avLst/>
              <a:gdLst/>
              <a:ahLst/>
              <a:cxnLst>
                <a:cxn ang="0">
                  <a:pos x="0" y="5"/>
                </a:cxn>
                <a:cxn ang="0">
                  <a:pos x="0" y="48"/>
                </a:cxn>
                <a:cxn ang="0">
                  <a:pos x="0" y="48"/>
                </a:cxn>
                <a:cxn ang="0">
                  <a:pos x="1" y="50"/>
                </a:cxn>
                <a:cxn ang="0">
                  <a:pos x="2" y="51"/>
                </a:cxn>
                <a:cxn ang="0">
                  <a:pos x="3" y="52"/>
                </a:cxn>
                <a:cxn ang="0">
                  <a:pos x="5" y="52"/>
                </a:cxn>
                <a:cxn ang="0">
                  <a:pos x="7" y="52"/>
                </a:cxn>
                <a:cxn ang="0">
                  <a:pos x="8" y="51"/>
                </a:cxn>
                <a:cxn ang="0">
                  <a:pos x="9" y="50"/>
                </a:cxn>
                <a:cxn ang="0">
                  <a:pos x="10" y="48"/>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52">
                  <a:moveTo>
                    <a:pt x="0" y="5"/>
                  </a:moveTo>
                  <a:lnTo>
                    <a:pt x="0" y="48"/>
                  </a:lnTo>
                  <a:lnTo>
                    <a:pt x="0" y="48"/>
                  </a:lnTo>
                  <a:lnTo>
                    <a:pt x="1" y="50"/>
                  </a:lnTo>
                  <a:lnTo>
                    <a:pt x="2" y="51"/>
                  </a:lnTo>
                  <a:lnTo>
                    <a:pt x="3" y="52"/>
                  </a:lnTo>
                  <a:lnTo>
                    <a:pt x="5" y="52"/>
                  </a:lnTo>
                  <a:lnTo>
                    <a:pt x="7" y="52"/>
                  </a:lnTo>
                  <a:lnTo>
                    <a:pt x="8" y="51"/>
                  </a:lnTo>
                  <a:lnTo>
                    <a:pt x="9" y="50"/>
                  </a:lnTo>
                  <a:lnTo>
                    <a:pt x="10" y="48"/>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5" name="Freeform 588">
              <a:extLst>
                <a:ext uri="{FF2B5EF4-FFF2-40B4-BE49-F238E27FC236}">
                  <a16:creationId xmlns:a16="http://schemas.microsoft.com/office/drawing/2014/main" id="{D2250E15-932F-4E4E-8CA5-FA8059EDCD90}"/>
                </a:ext>
              </a:extLst>
            </p:cNvPr>
            <p:cNvSpPr>
              <a:spLocks/>
            </p:cNvSpPr>
            <p:nvPr/>
          </p:nvSpPr>
          <p:spPr bwMode="auto">
            <a:xfrm>
              <a:off x="5454651" y="2290763"/>
              <a:ext cx="4763" cy="30163"/>
            </a:xfrm>
            <a:custGeom>
              <a:avLst/>
              <a:gdLst/>
              <a:ahLst/>
              <a:cxnLst>
                <a:cxn ang="0">
                  <a:pos x="0" y="5"/>
                </a:cxn>
                <a:cxn ang="0">
                  <a:pos x="0" y="53"/>
                </a:cxn>
                <a:cxn ang="0">
                  <a:pos x="0" y="53"/>
                </a:cxn>
                <a:cxn ang="0">
                  <a:pos x="1" y="55"/>
                </a:cxn>
                <a:cxn ang="0">
                  <a:pos x="2" y="56"/>
                </a:cxn>
                <a:cxn ang="0">
                  <a:pos x="3" y="57"/>
                </a:cxn>
                <a:cxn ang="0">
                  <a:pos x="5" y="57"/>
                </a:cxn>
                <a:cxn ang="0">
                  <a:pos x="7" y="57"/>
                </a:cxn>
                <a:cxn ang="0">
                  <a:pos x="8" y="56"/>
                </a:cxn>
                <a:cxn ang="0">
                  <a:pos x="9" y="55"/>
                </a:cxn>
                <a:cxn ang="0">
                  <a:pos x="9" y="53"/>
                </a:cxn>
                <a:cxn ang="0">
                  <a:pos x="9" y="5"/>
                </a:cxn>
                <a:cxn ang="0">
                  <a:pos x="9" y="5"/>
                </a:cxn>
                <a:cxn ang="0">
                  <a:pos x="9" y="3"/>
                </a:cxn>
                <a:cxn ang="0">
                  <a:pos x="8" y="1"/>
                </a:cxn>
                <a:cxn ang="0">
                  <a:pos x="7" y="1"/>
                </a:cxn>
                <a:cxn ang="0">
                  <a:pos x="5" y="0"/>
                </a:cxn>
                <a:cxn ang="0">
                  <a:pos x="3" y="1"/>
                </a:cxn>
                <a:cxn ang="0">
                  <a:pos x="2" y="1"/>
                </a:cxn>
                <a:cxn ang="0">
                  <a:pos x="1" y="3"/>
                </a:cxn>
                <a:cxn ang="0">
                  <a:pos x="0" y="5"/>
                </a:cxn>
                <a:cxn ang="0">
                  <a:pos x="0" y="5"/>
                </a:cxn>
              </a:cxnLst>
              <a:rect l="0" t="0" r="r" b="b"/>
              <a:pathLst>
                <a:path w="9" h="57">
                  <a:moveTo>
                    <a:pt x="0" y="5"/>
                  </a:moveTo>
                  <a:lnTo>
                    <a:pt x="0" y="53"/>
                  </a:lnTo>
                  <a:lnTo>
                    <a:pt x="0" y="53"/>
                  </a:lnTo>
                  <a:lnTo>
                    <a:pt x="1" y="55"/>
                  </a:lnTo>
                  <a:lnTo>
                    <a:pt x="2" y="56"/>
                  </a:lnTo>
                  <a:lnTo>
                    <a:pt x="3" y="57"/>
                  </a:lnTo>
                  <a:lnTo>
                    <a:pt x="5" y="57"/>
                  </a:lnTo>
                  <a:lnTo>
                    <a:pt x="7" y="57"/>
                  </a:lnTo>
                  <a:lnTo>
                    <a:pt x="8" y="56"/>
                  </a:lnTo>
                  <a:lnTo>
                    <a:pt x="9" y="55"/>
                  </a:lnTo>
                  <a:lnTo>
                    <a:pt x="9" y="53"/>
                  </a:lnTo>
                  <a:lnTo>
                    <a:pt x="9" y="5"/>
                  </a:lnTo>
                  <a:lnTo>
                    <a:pt x="9" y="5"/>
                  </a:lnTo>
                  <a:lnTo>
                    <a:pt x="9" y="3"/>
                  </a:lnTo>
                  <a:lnTo>
                    <a:pt x="8" y="1"/>
                  </a:lnTo>
                  <a:lnTo>
                    <a:pt x="7" y="1"/>
                  </a:lnTo>
                  <a:lnTo>
                    <a:pt x="5" y="0"/>
                  </a:lnTo>
                  <a:lnTo>
                    <a:pt x="3" y="1"/>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6" name="Freeform 589">
              <a:extLst>
                <a:ext uri="{FF2B5EF4-FFF2-40B4-BE49-F238E27FC236}">
                  <a16:creationId xmlns:a16="http://schemas.microsoft.com/office/drawing/2014/main" id="{827F318E-C1FD-4FB4-8B0D-4406476283A6}"/>
                </a:ext>
              </a:extLst>
            </p:cNvPr>
            <p:cNvSpPr>
              <a:spLocks/>
            </p:cNvSpPr>
            <p:nvPr/>
          </p:nvSpPr>
          <p:spPr bwMode="auto">
            <a:xfrm>
              <a:off x="5481638" y="2281238"/>
              <a:ext cx="4763" cy="30163"/>
            </a:xfrm>
            <a:custGeom>
              <a:avLst/>
              <a:gdLst/>
              <a:ahLst/>
              <a:cxnLst>
                <a:cxn ang="0">
                  <a:pos x="0" y="5"/>
                </a:cxn>
                <a:cxn ang="0">
                  <a:pos x="0" y="52"/>
                </a:cxn>
                <a:cxn ang="0">
                  <a:pos x="0" y="52"/>
                </a:cxn>
                <a:cxn ang="0">
                  <a:pos x="0" y="54"/>
                </a:cxn>
                <a:cxn ang="0">
                  <a:pos x="1" y="56"/>
                </a:cxn>
                <a:cxn ang="0">
                  <a:pos x="3" y="57"/>
                </a:cxn>
                <a:cxn ang="0">
                  <a:pos x="4" y="57"/>
                </a:cxn>
                <a:cxn ang="0">
                  <a:pos x="6" y="57"/>
                </a:cxn>
                <a:cxn ang="0">
                  <a:pos x="8" y="56"/>
                </a:cxn>
                <a:cxn ang="0">
                  <a:pos x="9" y="54"/>
                </a:cxn>
                <a:cxn ang="0">
                  <a:pos x="9" y="52"/>
                </a:cxn>
                <a:cxn ang="0">
                  <a:pos x="9" y="5"/>
                </a:cxn>
                <a:cxn ang="0">
                  <a:pos x="9" y="5"/>
                </a:cxn>
                <a:cxn ang="0">
                  <a:pos x="9" y="4"/>
                </a:cxn>
                <a:cxn ang="0">
                  <a:pos x="8" y="2"/>
                </a:cxn>
                <a:cxn ang="0">
                  <a:pos x="6" y="0"/>
                </a:cxn>
                <a:cxn ang="0">
                  <a:pos x="4" y="0"/>
                </a:cxn>
                <a:cxn ang="0">
                  <a:pos x="3" y="0"/>
                </a:cxn>
                <a:cxn ang="0">
                  <a:pos x="1" y="2"/>
                </a:cxn>
                <a:cxn ang="0">
                  <a:pos x="0" y="4"/>
                </a:cxn>
                <a:cxn ang="0">
                  <a:pos x="0" y="5"/>
                </a:cxn>
                <a:cxn ang="0">
                  <a:pos x="0" y="5"/>
                </a:cxn>
              </a:cxnLst>
              <a:rect l="0" t="0" r="r" b="b"/>
              <a:pathLst>
                <a:path w="9" h="57">
                  <a:moveTo>
                    <a:pt x="0" y="5"/>
                  </a:moveTo>
                  <a:lnTo>
                    <a:pt x="0" y="52"/>
                  </a:lnTo>
                  <a:lnTo>
                    <a:pt x="0" y="52"/>
                  </a:lnTo>
                  <a:lnTo>
                    <a:pt x="0" y="54"/>
                  </a:lnTo>
                  <a:lnTo>
                    <a:pt x="1" y="56"/>
                  </a:lnTo>
                  <a:lnTo>
                    <a:pt x="3" y="57"/>
                  </a:lnTo>
                  <a:lnTo>
                    <a:pt x="4" y="57"/>
                  </a:lnTo>
                  <a:lnTo>
                    <a:pt x="6" y="57"/>
                  </a:lnTo>
                  <a:lnTo>
                    <a:pt x="8" y="56"/>
                  </a:lnTo>
                  <a:lnTo>
                    <a:pt x="9" y="54"/>
                  </a:lnTo>
                  <a:lnTo>
                    <a:pt x="9" y="52"/>
                  </a:lnTo>
                  <a:lnTo>
                    <a:pt x="9" y="5"/>
                  </a:lnTo>
                  <a:lnTo>
                    <a:pt x="9" y="5"/>
                  </a:lnTo>
                  <a:lnTo>
                    <a:pt x="9" y="4"/>
                  </a:lnTo>
                  <a:lnTo>
                    <a:pt x="8" y="2"/>
                  </a:lnTo>
                  <a:lnTo>
                    <a:pt x="6" y="0"/>
                  </a:lnTo>
                  <a:lnTo>
                    <a:pt x="4" y="0"/>
                  </a:lnTo>
                  <a:lnTo>
                    <a:pt x="3" y="0"/>
                  </a:lnTo>
                  <a:lnTo>
                    <a:pt x="1" y="2"/>
                  </a:lnTo>
                  <a:lnTo>
                    <a:pt x="0" y="4"/>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7" name="Freeform 590">
              <a:extLst>
                <a:ext uri="{FF2B5EF4-FFF2-40B4-BE49-F238E27FC236}">
                  <a16:creationId xmlns:a16="http://schemas.microsoft.com/office/drawing/2014/main" id="{A6AB740C-E0DD-4A2E-A243-F86CF68B1FA4}"/>
                </a:ext>
              </a:extLst>
            </p:cNvPr>
            <p:cNvSpPr>
              <a:spLocks/>
            </p:cNvSpPr>
            <p:nvPr/>
          </p:nvSpPr>
          <p:spPr bwMode="auto">
            <a:xfrm>
              <a:off x="5503863" y="2281238"/>
              <a:ext cx="4763" cy="31750"/>
            </a:xfrm>
            <a:custGeom>
              <a:avLst/>
              <a:gdLst/>
              <a:ahLst/>
              <a:cxnLst>
                <a:cxn ang="0">
                  <a:pos x="0" y="5"/>
                </a:cxn>
                <a:cxn ang="0">
                  <a:pos x="0" y="57"/>
                </a:cxn>
                <a:cxn ang="0">
                  <a:pos x="0" y="57"/>
                </a:cxn>
                <a:cxn ang="0">
                  <a:pos x="0" y="59"/>
                </a:cxn>
                <a:cxn ang="0">
                  <a:pos x="2" y="60"/>
                </a:cxn>
                <a:cxn ang="0">
                  <a:pos x="3" y="61"/>
                </a:cxn>
                <a:cxn ang="0">
                  <a:pos x="5" y="61"/>
                </a:cxn>
                <a:cxn ang="0">
                  <a:pos x="6" y="61"/>
                </a:cxn>
                <a:cxn ang="0">
                  <a:pos x="8" y="60"/>
                </a:cxn>
                <a:cxn ang="0">
                  <a:pos x="9" y="59"/>
                </a:cxn>
                <a:cxn ang="0">
                  <a:pos x="9" y="57"/>
                </a:cxn>
                <a:cxn ang="0">
                  <a:pos x="9" y="5"/>
                </a:cxn>
                <a:cxn ang="0">
                  <a:pos x="9" y="5"/>
                </a:cxn>
                <a:cxn ang="0">
                  <a:pos x="9" y="4"/>
                </a:cxn>
                <a:cxn ang="0">
                  <a:pos x="8" y="2"/>
                </a:cxn>
                <a:cxn ang="0">
                  <a:pos x="6" y="0"/>
                </a:cxn>
                <a:cxn ang="0">
                  <a:pos x="5" y="0"/>
                </a:cxn>
                <a:cxn ang="0">
                  <a:pos x="3" y="0"/>
                </a:cxn>
                <a:cxn ang="0">
                  <a:pos x="2" y="2"/>
                </a:cxn>
                <a:cxn ang="0">
                  <a:pos x="0" y="4"/>
                </a:cxn>
                <a:cxn ang="0">
                  <a:pos x="0" y="5"/>
                </a:cxn>
                <a:cxn ang="0">
                  <a:pos x="0" y="5"/>
                </a:cxn>
              </a:cxnLst>
              <a:rect l="0" t="0" r="r" b="b"/>
              <a:pathLst>
                <a:path w="9" h="61">
                  <a:moveTo>
                    <a:pt x="0" y="5"/>
                  </a:moveTo>
                  <a:lnTo>
                    <a:pt x="0" y="57"/>
                  </a:lnTo>
                  <a:lnTo>
                    <a:pt x="0" y="57"/>
                  </a:lnTo>
                  <a:lnTo>
                    <a:pt x="0" y="59"/>
                  </a:lnTo>
                  <a:lnTo>
                    <a:pt x="2" y="60"/>
                  </a:lnTo>
                  <a:lnTo>
                    <a:pt x="3" y="61"/>
                  </a:lnTo>
                  <a:lnTo>
                    <a:pt x="5" y="61"/>
                  </a:lnTo>
                  <a:lnTo>
                    <a:pt x="6" y="61"/>
                  </a:lnTo>
                  <a:lnTo>
                    <a:pt x="8" y="60"/>
                  </a:lnTo>
                  <a:lnTo>
                    <a:pt x="9" y="59"/>
                  </a:lnTo>
                  <a:lnTo>
                    <a:pt x="9" y="57"/>
                  </a:lnTo>
                  <a:lnTo>
                    <a:pt x="9" y="5"/>
                  </a:lnTo>
                  <a:lnTo>
                    <a:pt x="9" y="5"/>
                  </a:lnTo>
                  <a:lnTo>
                    <a:pt x="9" y="4"/>
                  </a:lnTo>
                  <a:lnTo>
                    <a:pt x="8" y="2"/>
                  </a:lnTo>
                  <a:lnTo>
                    <a:pt x="6" y="0"/>
                  </a:lnTo>
                  <a:lnTo>
                    <a:pt x="5" y="0"/>
                  </a:lnTo>
                  <a:lnTo>
                    <a:pt x="3" y="0"/>
                  </a:lnTo>
                  <a:lnTo>
                    <a:pt x="2" y="2"/>
                  </a:lnTo>
                  <a:lnTo>
                    <a:pt x="0" y="4"/>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8" name="Freeform 591">
              <a:extLst>
                <a:ext uri="{FF2B5EF4-FFF2-40B4-BE49-F238E27FC236}">
                  <a16:creationId xmlns:a16="http://schemas.microsoft.com/office/drawing/2014/main" id="{9C2C4876-A2A4-4B31-8517-33FBD3D83B1C}"/>
                </a:ext>
              </a:extLst>
            </p:cNvPr>
            <p:cNvSpPr>
              <a:spLocks/>
            </p:cNvSpPr>
            <p:nvPr/>
          </p:nvSpPr>
          <p:spPr bwMode="auto">
            <a:xfrm>
              <a:off x="5529263" y="2289175"/>
              <a:ext cx="11113" cy="42863"/>
            </a:xfrm>
            <a:custGeom>
              <a:avLst/>
              <a:gdLst/>
              <a:ahLst/>
              <a:cxnLst>
                <a:cxn ang="0">
                  <a:pos x="9" y="3"/>
                </a:cxn>
                <a:cxn ang="0">
                  <a:pos x="9" y="3"/>
                </a:cxn>
                <a:cxn ang="0">
                  <a:pos x="7" y="10"/>
                </a:cxn>
                <a:cxn ang="0">
                  <a:pos x="5" y="17"/>
                </a:cxn>
                <a:cxn ang="0">
                  <a:pos x="5" y="33"/>
                </a:cxn>
                <a:cxn ang="0">
                  <a:pos x="5" y="33"/>
                </a:cxn>
                <a:cxn ang="0">
                  <a:pos x="4" y="43"/>
                </a:cxn>
                <a:cxn ang="0">
                  <a:pos x="2" y="54"/>
                </a:cxn>
                <a:cxn ang="0">
                  <a:pos x="1" y="65"/>
                </a:cxn>
                <a:cxn ang="0">
                  <a:pos x="0" y="75"/>
                </a:cxn>
                <a:cxn ang="0">
                  <a:pos x="0" y="75"/>
                </a:cxn>
                <a:cxn ang="0">
                  <a:pos x="0" y="77"/>
                </a:cxn>
                <a:cxn ang="0">
                  <a:pos x="1" y="78"/>
                </a:cxn>
                <a:cxn ang="0">
                  <a:pos x="3" y="79"/>
                </a:cxn>
                <a:cxn ang="0">
                  <a:pos x="4" y="81"/>
                </a:cxn>
                <a:cxn ang="0">
                  <a:pos x="6" y="79"/>
                </a:cxn>
                <a:cxn ang="0">
                  <a:pos x="8" y="78"/>
                </a:cxn>
                <a:cxn ang="0">
                  <a:pos x="9" y="77"/>
                </a:cxn>
                <a:cxn ang="0">
                  <a:pos x="9" y="75"/>
                </a:cxn>
                <a:cxn ang="0">
                  <a:pos x="9" y="75"/>
                </a:cxn>
                <a:cxn ang="0">
                  <a:pos x="11" y="60"/>
                </a:cxn>
                <a:cxn ang="0">
                  <a:pos x="13" y="43"/>
                </a:cxn>
                <a:cxn ang="0">
                  <a:pos x="13" y="43"/>
                </a:cxn>
                <a:cxn ang="0">
                  <a:pos x="14" y="25"/>
                </a:cxn>
                <a:cxn ang="0">
                  <a:pos x="15" y="14"/>
                </a:cxn>
                <a:cxn ang="0">
                  <a:pos x="18" y="5"/>
                </a:cxn>
                <a:cxn ang="0">
                  <a:pos x="18" y="5"/>
                </a:cxn>
                <a:cxn ang="0">
                  <a:pos x="19" y="4"/>
                </a:cxn>
                <a:cxn ang="0">
                  <a:pos x="18" y="2"/>
                </a:cxn>
                <a:cxn ang="0">
                  <a:pos x="17" y="1"/>
                </a:cxn>
                <a:cxn ang="0">
                  <a:pos x="15" y="0"/>
                </a:cxn>
                <a:cxn ang="0">
                  <a:pos x="12" y="0"/>
                </a:cxn>
                <a:cxn ang="0">
                  <a:pos x="10" y="1"/>
                </a:cxn>
                <a:cxn ang="0">
                  <a:pos x="9" y="3"/>
                </a:cxn>
                <a:cxn ang="0">
                  <a:pos x="9" y="3"/>
                </a:cxn>
              </a:cxnLst>
              <a:rect l="0" t="0" r="r" b="b"/>
              <a:pathLst>
                <a:path w="19" h="81">
                  <a:moveTo>
                    <a:pt x="9" y="3"/>
                  </a:moveTo>
                  <a:lnTo>
                    <a:pt x="9" y="3"/>
                  </a:lnTo>
                  <a:lnTo>
                    <a:pt x="7" y="10"/>
                  </a:lnTo>
                  <a:lnTo>
                    <a:pt x="5" y="17"/>
                  </a:lnTo>
                  <a:lnTo>
                    <a:pt x="5" y="33"/>
                  </a:lnTo>
                  <a:lnTo>
                    <a:pt x="5" y="33"/>
                  </a:lnTo>
                  <a:lnTo>
                    <a:pt x="4" y="43"/>
                  </a:lnTo>
                  <a:lnTo>
                    <a:pt x="2" y="54"/>
                  </a:lnTo>
                  <a:lnTo>
                    <a:pt x="1" y="65"/>
                  </a:lnTo>
                  <a:lnTo>
                    <a:pt x="0" y="75"/>
                  </a:lnTo>
                  <a:lnTo>
                    <a:pt x="0" y="75"/>
                  </a:lnTo>
                  <a:lnTo>
                    <a:pt x="0" y="77"/>
                  </a:lnTo>
                  <a:lnTo>
                    <a:pt x="1" y="78"/>
                  </a:lnTo>
                  <a:lnTo>
                    <a:pt x="3" y="79"/>
                  </a:lnTo>
                  <a:lnTo>
                    <a:pt x="4" y="81"/>
                  </a:lnTo>
                  <a:lnTo>
                    <a:pt x="6" y="79"/>
                  </a:lnTo>
                  <a:lnTo>
                    <a:pt x="8" y="78"/>
                  </a:lnTo>
                  <a:lnTo>
                    <a:pt x="9" y="77"/>
                  </a:lnTo>
                  <a:lnTo>
                    <a:pt x="9" y="75"/>
                  </a:lnTo>
                  <a:lnTo>
                    <a:pt x="9" y="75"/>
                  </a:lnTo>
                  <a:lnTo>
                    <a:pt x="11" y="60"/>
                  </a:lnTo>
                  <a:lnTo>
                    <a:pt x="13" y="43"/>
                  </a:lnTo>
                  <a:lnTo>
                    <a:pt x="13" y="43"/>
                  </a:lnTo>
                  <a:lnTo>
                    <a:pt x="14" y="25"/>
                  </a:lnTo>
                  <a:lnTo>
                    <a:pt x="15" y="14"/>
                  </a:lnTo>
                  <a:lnTo>
                    <a:pt x="18" y="5"/>
                  </a:lnTo>
                  <a:lnTo>
                    <a:pt x="18" y="5"/>
                  </a:lnTo>
                  <a:lnTo>
                    <a:pt x="19" y="4"/>
                  </a:lnTo>
                  <a:lnTo>
                    <a:pt x="18" y="2"/>
                  </a:lnTo>
                  <a:lnTo>
                    <a:pt x="17" y="1"/>
                  </a:lnTo>
                  <a:lnTo>
                    <a:pt x="15" y="0"/>
                  </a:lnTo>
                  <a:lnTo>
                    <a:pt x="12" y="0"/>
                  </a:lnTo>
                  <a:lnTo>
                    <a:pt x="10" y="1"/>
                  </a:lnTo>
                  <a:lnTo>
                    <a:pt x="9" y="3"/>
                  </a:lnTo>
                  <a:lnTo>
                    <a:pt x="9"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9" name="Freeform 592">
              <a:extLst>
                <a:ext uri="{FF2B5EF4-FFF2-40B4-BE49-F238E27FC236}">
                  <a16:creationId xmlns:a16="http://schemas.microsoft.com/office/drawing/2014/main" id="{BB69064D-C7D6-4F53-A953-FAAF8328AA6A}"/>
                </a:ext>
              </a:extLst>
            </p:cNvPr>
            <p:cNvSpPr>
              <a:spLocks/>
            </p:cNvSpPr>
            <p:nvPr/>
          </p:nvSpPr>
          <p:spPr bwMode="auto">
            <a:xfrm>
              <a:off x="5546726" y="2312988"/>
              <a:ext cx="7938" cy="46038"/>
            </a:xfrm>
            <a:custGeom>
              <a:avLst/>
              <a:gdLst/>
              <a:ahLst/>
              <a:cxnLst>
                <a:cxn ang="0">
                  <a:pos x="6" y="4"/>
                </a:cxn>
                <a:cxn ang="0">
                  <a:pos x="6" y="4"/>
                </a:cxn>
                <a:cxn ang="0">
                  <a:pos x="3" y="13"/>
                </a:cxn>
                <a:cxn ang="0">
                  <a:pos x="1" y="22"/>
                </a:cxn>
                <a:cxn ang="0">
                  <a:pos x="0" y="32"/>
                </a:cxn>
                <a:cxn ang="0">
                  <a:pos x="0" y="42"/>
                </a:cxn>
                <a:cxn ang="0">
                  <a:pos x="1" y="61"/>
                </a:cxn>
                <a:cxn ang="0">
                  <a:pos x="1" y="81"/>
                </a:cxn>
                <a:cxn ang="0">
                  <a:pos x="1" y="81"/>
                </a:cxn>
                <a:cxn ang="0">
                  <a:pos x="2" y="83"/>
                </a:cxn>
                <a:cxn ang="0">
                  <a:pos x="3" y="84"/>
                </a:cxn>
                <a:cxn ang="0">
                  <a:pos x="4" y="85"/>
                </a:cxn>
                <a:cxn ang="0">
                  <a:pos x="6" y="85"/>
                </a:cxn>
                <a:cxn ang="0">
                  <a:pos x="7" y="85"/>
                </a:cxn>
                <a:cxn ang="0">
                  <a:pos x="9" y="84"/>
                </a:cxn>
                <a:cxn ang="0">
                  <a:pos x="10" y="83"/>
                </a:cxn>
                <a:cxn ang="0">
                  <a:pos x="10" y="81"/>
                </a:cxn>
                <a:cxn ang="0">
                  <a:pos x="10" y="81"/>
                </a:cxn>
                <a:cxn ang="0">
                  <a:pos x="10" y="61"/>
                </a:cxn>
                <a:cxn ang="0">
                  <a:pos x="9" y="43"/>
                </a:cxn>
                <a:cxn ang="0">
                  <a:pos x="10" y="34"/>
                </a:cxn>
                <a:cxn ang="0">
                  <a:pos x="10" y="24"/>
                </a:cxn>
                <a:cxn ang="0">
                  <a:pos x="12" y="15"/>
                </a:cxn>
                <a:cxn ang="0">
                  <a:pos x="15" y="6"/>
                </a:cxn>
                <a:cxn ang="0">
                  <a:pos x="15" y="6"/>
                </a:cxn>
                <a:cxn ang="0">
                  <a:pos x="15" y="4"/>
                </a:cxn>
                <a:cxn ang="0">
                  <a:pos x="14" y="3"/>
                </a:cxn>
                <a:cxn ang="0">
                  <a:pos x="13" y="1"/>
                </a:cxn>
                <a:cxn ang="0">
                  <a:pos x="12" y="0"/>
                </a:cxn>
                <a:cxn ang="0">
                  <a:pos x="8" y="0"/>
                </a:cxn>
                <a:cxn ang="0">
                  <a:pos x="7" y="1"/>
                </a:cxn>
                <a:cxn ang="0">
                  <a:pos x="6" y="4"/>
                </a:cxn>
                <a:cxn ang="0">
                  <a:pos x="6" y="4"/>
                </a:cxn>
              </a:cxnLst>
              <a:rect l="0" t="0" r="r" b="b"/>
              <a:pathLst>
                <a:path w="15" h="85">
                  <a:moveTo>
                    <a:pt x="6" y="4"/>
                  </a:moveTo>
                  <a:lnTo>
                    <a:pt x="6" y="4"/>
                  </a:lnTo>
                  <a:lnTo>
                    <a:pt x="3" y="13"/>
                  </a:lnTo>
                  <a:lnTo>
                    <a:pt x="1" y="22"/>
                  </a:lnTo>
                  <a:lnTo>
                    <a:pt x="0" y="32"/>
                  </a:lnTo>
                  <a:lnTo>
                    <a:pt x="0" y="42"/>
                  </a:lnTo>
                  <a:lnTo>
                    <a:pt x="1" y="61"/>
                  </a:lnTo>
                  <a:lnTo>
                    <a:pt x="1" y="81"/>
                  </a:lnTo>
                  <a:lnTo>
                    <a:pt x="1" y="81"/>
                  </a:lnTo>
                  <a:lnTo>
                    <a:pt x="2" y="83"/>
                  </a:lnTo>
                  <a:lnTo>
                    <a:pt x="3" y="84"/>
                  </a:lnTo>
                  <a:lnTo>
                    <a:pt x="4" y="85"/>
                  </a:lnTo>
                  <a:lnTo>
                    <a:pt x="6" y="85"/>
                  </a:lnTo>
                  <a:lnTo>
                    <a:pt x="7" y="85"/>
                  </a:lnTo>
                  <a:lnTo>
                    <a:pt x="9" y="84"/>
                  </a:lnTo>
                  <a:lnTo>
                    <a:pt x="10" y="83"/>
                  </a:lnTo>
                  <a:lnTo>
                    <a:pt x="10" y="81"/>
                  </a:lnTo>
                  <a:lnTo>
                    <a:pt x="10" y="81"/>
                  </a:lnTo>
                  <a:lnTo>
                    <a:pt x="10" y="61"/>
                  </a:lnTo>
                  <a:lnTo>
                    <a:pt x="9" y="43"/>
                  </a:lnTo>
                  <a:lnTo>
                    <a:pt x="10" y="34"/>
                  </a:lnTo>
                  <a:lnTo>
                    <a:pt x="10" y="24"/>
                  </a:lnTo>
                  <a:lnTo>
                    <a:pt x="12" y="15"/>
                  </a:lnTo>
                  <a:lnTo>
                    <a:pt x="15" y="6"/>
                  </a:lnTo>
                  <a:lnTo>
                    <a:pt x="15" y="6"/>
                  </a:lnTo>
                  <a:lnTo>
                    <a:pt x="15" y="4"/>
                  </a:lnTo>
                  <a:lnTo>
                    <a:pt x="14" y="3"/>
                  </a:lnTo>
                  <a:lnTo>
                    <a:pt x="13" y="1"/>
                  </a:lnTo>
                  <a:lnTo>
                    <a:pt x="12" y="0"/>
                  </a:lnTo>
                  <a:lnTo>
                    <a:pt x="8" y="0"/>
                  </a:lnTo>
                  <a:lnTo>
                    <a:pt x="7" y="1"/>
                  </a:lnTo>
                  <a:lnTo>
                    <a:pt x="6" y="4"/>
                  </a:lnTo>
                  <a:lnTo>
                    <a:pt x="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0" name="Freeform 593">
              <a:extLst>
                <a:ext uri="{FF2B5EF4-FFF2-40B4-BE49-F238E27FC236}">
                  <a16:creationId xmlns:a16="http://schemas.microsoft.com/office/drawing/2014/main" id="{45895C99-1EB1-496A-8B50-4CBB754F8233}"/>
                </a:ext>
              </a:extLst>
            </p:cNvPr>
            <p:cNvSpPr>
              <a:spLocks/>
            </p:cNvSpPr>
            <p:nvPr/>
          </p:nvSpPr>
          <p:spPr bwMode="auto">
            <a:xfrm>
              <a:off x="5567363" y="2338388"/>
              <a:ext cx="4763" cy="30163"/>
            </a:xfrm>
            <a:custGeom>
              <a:avLst/>
              <a:gdLst/>
              <a:ahLst/>
              <a:cxnLst>
                <a:cxn ang="0">
                  <a:pos x="0" y="4"/>
                </a:cxn>
                <a:cxn ang="0">
                  <a:pos x="0" y="52"/>
                </a:cxn>
                <a:cxn ang="0">
                  <a:pos x="0" y="52"/>
                </a:cxn>
                <a:cxn ang="0">
                  <a:pos x="0" y="54"/>
                </a:cxn>
                <a:cxn ang="0">
                  <a:pos x="1" y="55"/>
                </a:cxn>
                <a:cxn ang="0">
                  <a:pos x="3" y="56"/>
                </a:cxn>
                <a:cxn ang="0">
                  <a:pos x="4" y="56"/>
                </a:cxn>
                <a:cxn ang="0">
                  <a:pos x="6" y="56"/>
                </a:cxn>
                <a:cxn ang="0">
                  <a:pos x="8" y="55"/>
                </a:cxn>
                <a:cxn ang="0">
                  <a:pos x="9" y="54"/>
                </a:cxn>
                <a:cxn ang="0">
                  <a:pos x="9" y="52"/>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56">
                  <a:moveTo>
                    <a:pt x="0" y="4"/>
                  </a:moveTo>
                  <a:lnTo>
                    <a:pt x="0" y="52"/>
                  </a:lnTo>
                  <a:lnTo>
                    <a:pt x="0" y="52"/>
                  </a:lnTo>
                  <a:lnTo>
                    <a:pt x="0" y="54"/>
                  </a:lnTo>
                  <a:lnTo>
                    <a:pt x="1" y="55"/>
                  </a:lnTo>
                  <a:lnTo>
                    <a:pt x="3" y="56"/>
                  </a:lnTo>
                  <a:lnTo>
                    <a:pt x="4" y="56"/>
                  </a:lnTo>
                  <a:lnTo>
                    <a:pt x="6" y="56"/>
                  </a:lnTo>
                  <a:lnTo>
                    <a:pt x="8" y="55"/>
                  </a:lnTo>
                  <a:lnTo>
                    <a:pt x="9" y="54"/>
                  </a:lnTo>
                  <a:lnTo>
                    <a:pt x="9" y="52"/>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1" name="Freeform 594">
              <a:extLst>
                <a:ext uri="{FF2B5EF4-FFF2-40B4-BE49-F238E27FC236}">
                  <a16:creationId xmlns:a16="http://schemas.microsoft.com/office/drawing/2014/main" id="{5204B62C-1A2F-4BFE-911A-FE252ED562F0}"/>
                </a:ext>
              </a:extLst>
            </p:cNvPr>
            <p:cNvSpPr>
              <a:spLocks/>
            </p:cNvSpPr>
            <p:nvPr/>
          </p:nvSpPr>
          <p:spPr bwMode="auto">
            <a:xfrm>
              <a:off x="5591176" y="2354263"/>
              <a:ext cx="7938" cy="36513"/>
            </a:xfrm>
            <a:custGeom>
              <a:avLst/>
              <a:gdLst/>
              <a:ahLst/>
              <a:cxnLst>
                <a:cxn ang="0">
                  <a:pos x="7" y="2"/>
                </a:cxn>
                <a:cxn ang="0">
                  <a:pos x="7" y="2"/>
                </a:cxn>
                <a:cxn ang="0">
                  <a:pos x="4" y="10"/>
                </a:cxn>
                <a:cxn ang="0">
                  <a:pos x="1" y="17"/>
                </a:cxn>
                <a:cxn ang="0">
                  <a:pos x="0" y="26"/>
                </a:cxn>
                <a:cxn ang="0">
                  <a:pos x="0" y="34"/>
                </a:cxn>
                <a:cxn ang="0">
                  <a:pos x="0" y="49"/>
                </a:cxn>
                <a:cxn ang="0">
                  <a:pos x="1" y="66"/>
                </a:cxn>
                <a:cxn ang="0">
                  <a:pos x="1" y="66"/>
                </a:cxn>
                <a:cxn ang="0">
                  <a:pos x="1" y="68"/>
                </a:cxn>
                <a:cxn ang="0">
                  <a:pos x="2" y="70"/>
                </a:cxn>
                <a:cxn ang="0">
                  <a:pos x="5" y="70"/>
                </a:cxn>
                <a:cxn ang="0">
                  <a:pos x="6" y="71"/>
                </a:cxn>
                <a:cxn ang="0">
                  <a:pos x="8" y="70"/>
                </a:cxn>
                <a:cxn ang="0">
                  <a:pos x="10" y="70"/>
                </a:cxn>
                <a:cxn ang="0">
                  <a:pos x="11" y="68"/>
                </a:cxn>
                <a:cxn ang="0">
                  <a:pos x="11" y="66"/>
                </a:cxn>
                <a:cxn ang="0">
                  <a:pos x="11" y="66"/>
                </a:cxn>
                <a:cxn ang="0">
                  <a:pos x="10" y="36"/>
                </a:cxn>
                <a:cxn ang="0">
                  <a:pos x="10" y="29"/>
                </a:cxn>
                <a:cxn ang="0">
                  <a:pos x="11" y="22"/>
                </a:cxn>
                <a:cxn ang="0">
                  <a:pos x="12" y="14"/>
                </a:cxn>
                <a:cxn ang="0">
                  <a:pos x="15" y="7"/>
                </a:cxn>
                <a:cxn ang="0">
                  <a:pos x="15" y="7"/>
                </a:cxn>
                <a:cxn ang="0">
                  <a:pos x="15" y="5"/>
                </a:cxn>
                <a:cxn ang="0">
                  <a:pos x="15" y="3"/>
                </a:cxn>
                <a:cxn ang="0">
                  <a:pos x="13" y="1"/>
                </a:cxn>
                <a:cxn ang="0">
                  <a:pos x="11" y="0"/>
                </a:cxn>
                <a:cxn ang="0">
                  <a:pos x="10" y="0"/>
                </a:cxn>
                <a:cxn ang="0">
                  <a:pos x="8" y="1"/>
                </a:cxn>
                <a:cxn ang="0">
                  <a:pos x="7" y="2"/>
                </a:cxn>
                <a:cxn ang="0">
                  <a:pos x="7" y="2"/>
                </a:cxn>
              </a:cxnLst>
              <a:rect l="0" t="0" r="r" b="b"/>
              <a:pathLst>
                <a:path w="15" h="71">
                  <a:moveTo>
                    <a:pt x="7" y="2"/>
                  </a:moveTo>
                  <a:lnTo>
                    <a:pt x="7" y="2"/>
                  </a:lnTo>
                  <a:lnTo>
                    <a:pt x="4" y="10"/>
                  </a:lnTo>
                  <a:lnTo>
                    <a:pt x="1" y="17"/>
                  </a:lnTo>
                  <a:lnTo>
                    <a:pt x="0" y="26"/>
                  </a:lnTo>
                  <a:lnTo>
                    <a:pt x="0" y="34"/>
                  </a:lnTo>
                  <a:lnTo>
                    <a:pt x="0" y="49"/>
                  </a:lnTo>
                  <a:lnTo>
                    <a:pt x="1" y="66"/>
                  </a:lnTo>
                  <a:lnTo>
                    <a:pt x="1" y="66"/>
                  </a:lnTo>
                  <a:lnTo>
                    <a:pt x="1" y="68"/>
                  </a:lnTo>
                  <a:lnTo>
                    <a:pt x="2" y="70"/>
                  </a:lnTo>
                  <a:lnTo>
                    <a:pt x="5" y="70"/>
                  </a:lnTo>
                  <a:lnTo>
                    <a:pt x="6" y="71"/>
                  </a:lnTo>
                  <a:lnTo>
                    <a:pt x="8" y="70"/>
                  </a:lnTo>
                  <a:lnTo>
                    <a:pt x="10" y="70"/>
                  </a:lnTo>
                  <a:lnTo>
                    <a:pt x="11" y="68"/>
                  </a:lnTo>
                  <a:lnTo>
                    <a:pt x="11" y="66"/>
                  </a:lnTo>
                  <a:lnTo>
                    <a:pt x="11" y="66"/>
                  </a:lnTo>
                  <a:lnTo>
                    <a:pt x="10" y="36"/>
                  </a:lnTo>
                  <a:lnTo>
                    <a:pt x="10" y="29"/>
                  </a:lnTo>
                  <a:lnTo>
                    <a:pt x="11" y="22"/>
                  </a:lnTo>
                  <a:lnTo>
                    <a:pt x="12" y="14"/>
                  </a:lnTo>
                  <a:lnTo>
                    <a:pt x="15" y="7"/>
                  </a:lnTo>
                  <a:lnTo>
                    <a:pt x="15" y="7"/>
                  </a:lnTo>
                  <a:lnTo>
                    <a:pt x="15" y="5"/>
                  </a:lnTo>
                  <a:lnTo>
                    <a:pt x="15" y="3"/>
                  </a:lnTo>
                  <a:lnTo>
                    <a:pt x="13" y="1"/>
                  </a:lnTo>
                  <a:lnTo>
                    <a:pt x="11" y="0"/>
                  </a:lnTo>
                  <a:lnTo>
                    <a:pt x="10" y="0"/>
                  </a:lnTo>
                  <a:lnTo>
                    <a:pt x="8" y="1"/>
                  </a:lnTo>
                  <a:lnTo>
                    <a:pt x="7" y="2"/>
                  </a:lnTo>
                  <a:lnTo>
                    <a:pt x="7"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2" name="Freeform 595">
              <a:extLst>
                <a:ext uri="{FF2B5EF4-FFF2-40B4-BE49-F238E27FC236}">
                  <a16:creationId xmlns:a16="http://schemas.microsoft.com/office/drawing/2014/main" id="{07B07CE0-1D5E-439A-9FAA-D2B9FDA0885D}"/>
                </a:ext>
              </a:extLst>
            </p:cNvPr>
            <p:cNvSpPr>
              <a:spLocks/>
            </p:cNvSpPr>
            <p:nvPr/>
          </p:nvSpPr>
          <p:spPr bwMode="auto">
            <a:xfrm>
              <a:off x="5614988" y="2376488"/>
              <a:ext cx="4763" cy="36513"/>
            </a:xfrm>
            <a:custGeom>
              <a:avLst/>
              <a:gdLst/>
              <a:ahLst/>
              <a:cxnLst>
                <a:cxn ang="0">
                  <a:pos x="0" y="5"/>
                </a:cxn>
                <a:cxn ang="0">
                  <a:pos x="0" y="67"/>
                </a:cxn>
                <a:cxn ang="0">
                  <a:pos x="0" y="67"/>
                </a:cxn>
                <a:cxn ang="0">
                  <a:pos x="0" y="68"/>
                </a:cxn>
                <a:cxn ang="0">
                  <a:pos x="1" y="70"/>
                </a:cxn>
                <a:cxn ang="0">
                  <a:pos x="3" y="71"/>
                </a:cxn>
                <a:cxn ang="0">
                  <a:pos x="5" y="71"/>
                </a:cxn>
                <a:cxn ang="0">
                  <a:pos x="6" y="71"/>
                </a:cxn>
                <a:cxn ang="0">
                  <a:pos x="8" y="70"/>
                </a:cxn>
                <a:cxn ang="0">
                  <a:pos x="9" y="68"/>
                </a:cxn>
                <a:cxn ang="0">
                  <a:pos x="9" y="67"/>
                </a:cxn>
                <a:cxn ang="0">
                  <a:pos x="9" y="5"/>
                </a:cxn>
                <a:cxn ang="0">
                  <a:pos x="9" y="5"/>
                </a:cxn>
                <a:cxn ang="0">
                  <a:pos x="9" y="3"/>
                </a:cxn>
                <a:cxn ang="0">
                  <a:pos x="8" y="2"/>
                </a:cxn>
                <a:cxn ang="0">
                  <a:pos x="6" y="1"/>
                </a:cxn>
                <a:cxn ang="0">
                  <a:pos x="5" y="0"/>
                </a:cxn>
                <a:cxn ang="0">
                  <a:pos x="3" y="1"/>
                </a:cxn>
                <a:cxn ang="0">
                  <a:pos x="1" y="2"/>
                </a:cxn>
                <a:cxn ang="0">
                  <a:pos x="0" y="3"/>
                </a:cxn>
                <a:cxn ang="0">
                  <a:pos x="0" y="5"/>
                </a:cxn>
                <a:cxn ang="0">
                  <a:pos x="0" y="5"/>
                </a:cxn>
              </a:cxnLst>
              <a:rect l="0" t="0" r="r" b="b"/>
              <a:pathLst>
                <a:path w="9" h="71">
                  <a:moveTo>
                    <a:pt x="0" y="5"/>
                  </a:moveTo>
                  <a:lnTo>
                    <a:pt x="0" y="67"/>
                  </a:lnTo>
                  <a:lnTo>
                    <a:pt x="0" y="67"/>
                  </a:lnTo>
                  <a:lnTo>
                    <a:pt x="0" y="68"/>
                  </a:lnTo>
                  <a:lnTo>
                    <a:pt x="1" y="70"/>
                  </a:lnTo>
                  <a:lnTo>
                    <a:pt x="3" y="71"/>
                  </a:lnTo>
                  <a:lnTo>
                    <a:pt x="5" y="71"/>
                  </a:lnTo>
                  <a:lnTo>
                    <a:pt x="6" y="71"/>
                  </a:lnTo>
                  <a:lnTo>
                    <a:pt x="8" y="70"/>
                  </a:lnTo>
                  <a:lnTo>
                    <a:pt x="9" y="68"/>
                  </a:lnTo>
                  <a:lnTo>
                    <a:pt x="9" y="67"/>
                  </a:lnTo>
                  <a:lnTo>
                    <a:pt x="9" y="5"/>
                  </a:lnTo>
                  <a:lnTo>
                    <a:pt x="9" y="5"/>
                  </a:lnTo>
                  <a:lnTo>
                    <a:pt x="9" y="3"/>
                  </a:lnTo>
                  <a:lnTo>
                    <a:pt x="8" y="2"/>
                  </a:lnTo>
                  <a:lnTo>
                    <a:pt x="6" y="1"/>
                  </a:lnTo>
                  <a:lnTo>
                    <a:pt x="5" y="0"/>
                  </a:lnTo>
                  <a:lnTo>
                    <a:pt x="3" y="1"/>
                  </a:lnTo>
                  <a:lnTo>
                    <a:pt x="1"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3" name="Freeform 596">
              <a:extLst>
                <a:ext uri="{FF2B5EF4-FFF2-40B4-BE49-F238E27FC236}">
                  <a16:creationId xmlns:a16="http://schemas.microsoft.com/office/drawing/2014/main" id="{DD711A1A-3E92-46BA-B915-A7DD933B1F6E}"/>
                </a:ext>
              </a:extLst>
            </p:cNvPr>
            <p:cNvSpPr>
              <a:spLocks/>
            </p:cNvSpPr>
            <p:nvPr/>
          </p:nvSpPr>
          <p:spPr bwMode="auto">
            <a:xfrm>
              <a:off x="5637213" y="2398713"/>
              <a:ext cx="4763" cy="34925"/>
            </a:xfrm>
            <a:custGeom>
              <a:avLst/>
              <a:gdLst/>
              <a:ahLst/>
              <a:cxnLst>
                <a:cxn ang="0">
                  <a:pos x="0" y="4"/>
                </a:cxn>
                <a:cxn ang="0">
                  <a:pos x="0" y="61"/>
                </a:cxn>
                <a:cxn ang="0">
                  <a:pos x="0" y="61"/>
                </a:cxn>
                <a:cxn ang="0">
                  <a:pos x="1" y="63"/>
                </a:cxn>
                <a:cxn ang="0">
                  <a:pos x="2" y="65"/>
                </a:cxn>
                <a:cxn ang="0">
                  <a:pos x="3" y="65"/>
                </a:cxn>
                <a:cxn ang="0">
                  <a:pos x="5" y="66"/>
                </a:cxn>
                <a:cxn ang="0">
                  <a:pos x="7" y="65"/>
                </a:cxn>
                <a:cxn ang="0">
                  <a:pos x="8" y="65"/>
                </a:cxn>
                <a:cxn ang="0">
                  <a:pos x="9" y="63"/>
                </a:cxn>
                <a:cxn ang="0">
                  <a:pos x="10" y="61"/>
                </a:cxn>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Lst>
              <a:rect l="0" t="0" r="r" b="b"/>
              <a:pathLst>
                <a:path w="10" h="66">
                  <a:moveTo>
                    <a:pt x="0" y="4"/>
                  </a:moveTo>
                  <a:lnTo>
                    <a:pt x="0" y="61"/>
                  </a:lnTo>
                  <a:lnTo>
                    <a:pt x="0" y="61"/>
                  </a:lnTo>
                  <a:lnTo>
                    <a:pt x="1" y="63"/>
                  </a:lnTo>
                  <a:lnTo>
                    <a:pt x="2" y="65"/>
                  </a:lnTo>
                  <a:lnTo>
                    <a:pt x="3" y="65"/>
                  </a:lnTo>
                  <a:lnTo>
                    <a:pt x="5" y="66"/>
                  </a:lnTo>
                  <a:lnTo>
                    <a:pt x="7" y="65"/>
                  </a:lnTo>
                  <a:lnTo>
                    <a:pt x="8" y="65"/>
                  </a:lnTo>
                  <a:lnTo>
                    <a:pt x="9" y="63"/>
                  </a:lnTo>
                  <a:lnTo>
                    <a:pt x="10" y="61"/>
                  </a:lnTo>
                  <a:lnTo>
                    <a:pt x="10" y="4"/>
                  </a:lnTo>
                  <a:lnTo>
                    <a:pt x="10" y="4"/>
                  </a:lnTo>
                  <a:lnTo>
                    <a:pt x="9" y="2"/>
                  </a:lnTo>
                  <a:lnTo>
                    <a:pt x="8" y="1"/>
                  </a:lnTo>
                  <a:lnTo>
                    <a:pt x="7" y="0"/>
                  </a:lnTo>
                  <a:lnTo>
                    <a:pt x="5" y="0"/>
                  </a:lnTo>
                  <a:lnTo>
                    <a:pt x="3" y="0"/>
                  </a:lnTo>
                  <a:lnTo>
                    <a:pt x="2" y="1"/>
                  </a:lnTo>
                  <a:lnTo>
                    <a:pt x="1"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4" name="Freeform 597">
              <a:extLst>
                <a:ext uri="{FF2B5EF4-FFF2-40B4-BE49-F238E27FC236}">
                  <a16:creationId xmlns:a16="http://schemas.microsoft.com/office/drawing/2014/main" id="{DF43189C-AC01-4667-B1AA-EDBF5B75E522}"/>
                </a:ext>
              </a:extLst>
            </p:cNvPr>
            <p:cNvSpPr>
              <a:spLocks/>
            </p:cNvSpPr>
            <p:nvPr/>
          </p:nvSpPr>
          <p:spPr bwMode="auto">
            <a:xfrm>
              <a:off x="5657851" y="2419350"/>
              <a:ext cx="4763" cy="36513"/>
            </a:xfrm>
            <a:custGeom>
              <a:avLst/>
              <a:gdLst/>
              <a:ahLst/>
              <a:cxnLst>
                <a:cxn ang="0">
                  <a:pos x="0" y="5"/>
                </a:cxn>
                <a:cxn ang="0">
                  <a:pos x="0" y="67"/>
                </a:cxn>
                <a:cxn ang="0">
                  <a:pos x="0" y="67"/>
                </a:cxn>
                <a:cxn ang="0">
                  <a:pos x="0" y="69"/>
                </a:cxn>
                <a:cxn ang="0">
                  <a:pos x="2" y="70"/>
                </a:cxn>
                <a:cxn ang="0">
                  <a:pos x="3" y="71"/>
                </a:cxn>
                <a:cxn ang="0">
                  <a:pos x="6" y="71"/>
                </a:cxn>
                <a:cxn ang="0">
                  <a:pos x="7" y="71"/>
                </a:cxn>
                <a:cxn ang="0">
                  <a:pos x="9" y="70"/>
                </a:cxn>
                <a:cxn ang="0">
                  <a:pos x="10" y="69"/>
                </a:cxn>
                <a:cxn ang="0">
                  <a:pos x="10" y="67"/>
                </a:cxn>
                <a:cxn ang="0">
                  <a:pos x="10" y="5"/>
                </a:cxn>
                <a:cxn ang="0">
                  <a:pos x="10" y="5"/>
                </a:cxn>
                <a:cxn ang="0">
                  <a:pos x="10" y="3"/>
                </a:cxn>
                <a:cxn ang="0">
                  <a:pos x="9" y="2"/>
                </a:cxn>
                <a:cxn ang="0">
                  <a:pos x="7" y="1"/>
                </a:cxn>
                <a:cxn ang="0">
                  <a:pos x="6" y="0"/>
                </a:cxn>
                <a:cxn ang="0">
                  <a:pos x="3" y="1"/>
                </a:cxn>
                <a:cxn ang="0">
                  <a:pos x="2" y="2"/>
                </a:cxn>
                <a:cxn ang="0">
                  <a:pos x="0" y="3"/>
                </a:cxn>
                <a:cxn ang="0">
                  <a:pos x="0" y="5"/>
                </a:cxn>
                <a:cxn ang="0">
                  <a:pos x="0" y="5"/>
                </a:cxn>
              </a:cxnLst>
              <a:rect l="0" t="0" r="r" b="b"/>
              <a:pathLst>
                <a:path w="10" h="71">
                  <a:moveTo>
                    <a:pt x="0" y="5"/>
                  </a:moveTo>
                  <a:lnTo>
                    <a:pt x="0" y="67"/>
                  </a:lnTo>
                  <a:lnTo>
                    <a:pt x="0" y="67"/>
                  </a:lnTo>
                  <a:lnTo>
                    <a:pt x="0" y="69"/>
                  </a:lnTo>
                  <a:lnTo>
                    <a:pt x="2" y="70"/>
                  </a:lnTo>
                  <a:lnTo>
                    <a:pt x="3" y="71"/>
                  </a:lnTo>
                  <a:lnTo>
                    <a:pt x="6" y="71"/>
                  </a:lnTo>
                  <a:lnTo>
                    <a:pt x="7" y="71"/>
                  </a:lnTo>
                  <a:lnTo>
                    <a:pt x="9" y="70"/>
                  </a:lnTo>
                  <a:lnTo>
                    <a:pt x="10" y="69"/>
                  </a:lnTo>
                  <a:lnTo>
                    <a:pt x="10" y="67"/>
                  </a:lnTo>
                  <a:lnTo>
                    <a:pt x="10" y="5"/>
                  </a:lnTo>
                  <a:lnTo>
                    <a:pt x="10" y="5"/>
                  </a:lnTo>
                  <a:lnTo>
                    <a:pt x="10" y="3"/>
                  </a:lnTo>
                  <a:lnTo>
                    <a:pt x="9" y="2"/>
                  </a:lnTo>
                  <a:lnTo>
                    <a:pt x="7" y="1"/>
                  </a:lnTo>
                  <a:lnTo>
                    <a:pt x="6" y="0"/>
                  </a:lnTo>
                  <a:lnTo>
                    <a:pt x="3" y="1"/>
                  </a:lnTo>
                  <a:lnTo>
                    <a:pt x="2"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5" name="Freeform 598">
              <a:extLst>
                <a:ext uri="{FF2B5EF4-FFF2-40B4-BE49-F238E27FC236}">
                  <a16:creationId xmlns:a16="http://schemas.microsoft.com/office/drawing/2014/main" id="{289944E9-0C8C-47C3-92CC-803527DA7C43}"/>
                </a:ext>
              </a:extLst>
            </p:cNvPr>
            <p:cNvSpPr>
              <a:spLocks/>
            </p:cNvSpPr>
            <p:nvPr/>
          </p:nvSpPr>
          <p:spPr bwMode="auto">
            <a:xfrm>
              <a:off x="5680076" y="2441575"/>
              <a:ext cx="7938" cy="36513"/>
            </a:xfrm>
            <a:custGeom>
              <a:avLst/>
              <a:gdLst/>
              <a:ahLst/>
              <a:cxnLst>
                <a:cxn ang="0">
                  <a:pos x="14" y="65"/>
                </a:cxn>
                <a:cxn ang="0">
                  <a:pos x="14" y="65"/>
                </a:cxn>
                <a:cxn ang="0">
                  <a:pos x="11" y="50"/>
                </a:cxn>
                <a:cxn ang="0">
                  <a:pos x="10" y="35"/>
                </a:cxn>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36"/>
                </a:cxn>
                <a:cxn ang="0">
                  <a:pos x="2" y="52"/>
                </a:cxn>
                <a:cxn ang="0">
                  <a:pos x="5" y="67"/>
                </a:cxn>
                <a:cxn ang="0">
                  <a:pos x="5" y="67"/>
                </a:cxn>
                <a:cxn ang="0">
                  <a:pos x="6" y="69"/>
                </a:cxn>
                <a:cxn ang="0">
                  <a:pos x="7" y="70"/>
                </a:cxn>
                <a:cxn ang="0">
                  <a:pos x="9" y="70"/>
                </a:cxn>
                <a:cxn ang="0">
                  <a:pos x="11" y="70"/>
                </a:cxn>
                <a:cxn ang="0">
                  <a:pos x="12" y="69"/>
                </a:cxn>
                <a:cxn ang="0">
                  <a:pos x="13" y="68"/>
                </a:cxn>
                <a:cxn ang="0">
                  <a:pos x="14" y="67"/>
                </a:cxn>
                <a:cxn ang="0">
                  <a:pos x="14" y="65"/>
                </a:cxn>
                <a:cxn ang="0">
                  <a:pos x="14" y="65"/>
                </a:cxn>
              </a:cxnLst>
              <a:rect l="0" t="0" r="r" b="b"/>
              <a:pathLst>
                <a:path w="14" h="70">
                  <a:moveTo>
                    <a:pt x="14" y="65"/>
                  </a:moveTo>
                  <a:lnTo>
                    <a:pt x="14" y="65"/>
                  </a:lnTo>
                  <a:lnTo>
                    <a:pt x="11" y="50"/>
                  </a:lnTo>
                  <a:lnTo>
                    <a:pt x="10" y="35"/>
                  </a:lnTo>
                  <a:lnTo>
                    <a:pt x="10" y="4"/>
                  </a:lnTo>
                  <a:lnTo>
                    <a:pt x="10" y="4"/>
                  </a:lnTo>
                  <a:lnTo>
                    <a:pt x="9" y="2"/>
                  </a:lnTo>
                  <a:lnTo>
                    <a:pt x="8" y="1"/>
                  </a:lnTo>
                  <a:lnTo>
                    <a:pt x="7" y="0"/>
                  </a:lnTo>
                  <a:lnTo>
                    <a:pt x="5" y="0"/>
                  </a:lnTo>
                  <a:lnTo>
                    <a:pt x="3" y="0"/>
                  </a:lnTo>
                  <a:lnTo>
                    <a:pt x="2" y="1"/>
                  </a:lnTo>
                  <a:lnTo>
                    <a:pt x="1" y="2"/>
                  </a:lnTo>
                  <a:lnTo>
                    <a:pt x="0" y="4"/>
                  </a:lnTo>
                  <a:lnTo>
                    <a:pt x="0" y="4"/>
                  </a:lnTo>
                  <a:lnTo>
                    <a:pt x="1" y="36"/>
                  </a:lnTo>
                  <a:lnTo>
                    <a:pt x="2" y="52"/>
                  </a:lnTo>
                  <a:lnTo>
                    <a:pt x="5" y="67"/>
                  </a:lnTo>
                  <a:lnTo>
                    <a:pt x="5" y="67"/>
                  </a:lnTo>
                  <a:lnTo>
                    <a:pt x="6" y="69"/>
                  </a:lnTo>
                  <a:lnTo>
                    <a:pt x="7" y="70"/>
                  </a:lnTo>
                  <a:lnTo>
                    <a:pt x="9" y="70"/>
                  </a:lnTo>
                  <a:lnTo>
                    <a:pt x="11" y="70"/>
                  </a:lnTo>
                  <a:lnTo>
                    <a:pt x="12" y="69"/>
                  </a:lnTo>
                  <a:lnTo>
                    <a:pt x="13" y="68"/>
                  </a:lnTo>
                  <a:lnTo>
                    <a:pt x="14" y="67"/>
                  </a:lnTo>
                  <a:lnTo>
                    <a:pt x="14" y="65"/>
                  </a:lnTo>
                  <a:lnTo>
                    <a:pt x="14" y="6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6" name="Freeform 599">
              <a:extLst>
                <a:ext uri="{FF2B5EF4-FFF2-40B4-BE49-F238E27FC236}">
                  <a16:creationId xmlns:a16="http://schemas.microsoft.com/office/drawing/2014/main" id="{4236F519-4699-4981-898D-3B07BB77BC89}"/>
                </a:ext>
              </a:extLst>
            </p:cNvPr>
            <p:cNvSpPr>
              <a:spLocks/>
            </p:cNvSpPr>
            <p:nvPr/>
          </p:nvSpPr>
          <p:spPr bwMode="auto">
            <a:xfrm>
              <a:off x="5705476" y="2463800"/>
              <a:ext cx="7938" cy="31750"/>
            </a:xfrm>
            <a:custGeom>
              <a:avLst/>
              <a:gdLst/>
              <a:ahLst/>
              <a:cxnLst>
                <a:cxn ang="0">
                  <a:pos x="10" y="35"/>
                </a:cxn>
                <a:cxn ang="0">
                  <a:pos x="10" y="5"/>
                </a:cxn>
                <a:cxn ang="0">
                  <a:pos x="10" y="5"/>
                </a:cxn>
                <a:cxn ang="0">
                  <a:pos x="10" y="3"/>
                </a:cxn>
                <a:cxn ang="0">
                  <a:pos x="8" y="1"/>
                </a:cxn>
                <a:cxn ang="0">
                  <a:pos x="7" y="0"/>
                </a:cxn>
                <a:cxn ang="0">
                  <a:pos x="5" y="0"/>
                </a:cxn>
                <a:cxn ang="0">
                  <a:pos x="3" y="0"/>
                </a:cxn>
                <a:cxn ang="0">
                  <a:pos x="2" y="1"/>
                </a:cxn>
                <a:cxn ang="0">
                  <a:pos x="1" y="3"/>
                </a:cxn>
                <a:cxn ang="0">
                  <a:pos x="0" y="5"/>
                </a:cxn>
                <a:cxn ang="0">
                  <a:pos x="0" y="33"/>
                </a:cxn>
                <a:cxn ang="0">
                  <a:pos x="0" y="33"/>
                </a:cxn>
                <a:cxn ang="0">
                  <a:pos x="0" y="39"/>
                </a:cxn>
                <a:cxn ang="0">
                  <a:pos x="1" y="45"/>
                </a:cxn>
                <a:cxn ang="0">
                  <a:pos x="1" y="45"/>
                </a:cxn>
                <a:cxn ang="0">
                  <a:pos x="3" y="50"/>
                </a:cxn>
                <a:cxn ang="0">
                  <a:pos x="5" y="56"/>
                </a:cxn>
                <a:cxn ang="0">
                  <a:pos x="5" y="56"/>
                </a:cxn>
                <a:cxn ang="0">
                  <a:pos x="5" y="58"/>
                </a:cxn>
                <a:cxn ang="0">
                  <a:pos x="7" y="59"/>
                </a:cxn>
                <a:cxn ang="0">
                  <a:pos x="11" y="60"/>
                </a:cxn>
                <a:cxn ang="0">
                  <a:pos x="13" y="60"/>
                </a:cxn>
                <a:cxn ang="0">
                  <a:pos x="14" y="59"/>
                </a:cxn>
                <a:cxn ang="0">
                  <a:pos x="15" y="58"/>
                </a:cxn>
                <a:cxn ang="0">
                  <a:pos x="15" y="56"/>
                </a:cxn>
                <a:cxn ang="0">
                  <a:pos x="15" y="56"/>
                </a:cxn>
                <a:cxn ang="0">
                  <a:pos x="14" y="51"/>
                </a:cxn>
                <a:cxn ang="0">
                  <a:pos x="12" y="46"/>
                </a:cxn>
                <a:cxn ang="0">
                  <a:pos x="11" y="41"/>
                </a:cxn>
                <a:cxn ang="0">
                  <a:pos x="10" y="35"/>
                </a:cxn>
                <a:cxn ang="0">
                  <a:pos x="10" y="35"/>
                </a:cxn>
              </a:cxnLst>
              <a:rect l="0" t="0" r="r" b="b"/>
              <a:pathLst>
                <a:path w="15" h="60">
                  <a:moveTo>
                    <a:pt x="10" y="35"/>
                  </a:moveTo>
                  <a:lnTo>
                    <a:pt x="10" y="5"/>
                  </a:lnTo>
                  <a:lnTo>
                    <a:pt x="10" y="5"/>
                  </a:lnTo>
                  <a:lnTo>
                    <a:pt x="10" y="3"/>
                  </a:lnTo>
                  <a:lnTo>
                    <a:pt x="8" y="1"/>
                  </a:lnTo>
                  <a:lnTo>
                    <a:pt x="7" y="0"/>
                  </a:lnTo>
                  <a:lnTo>
                    <a:pt x="5" y="0"/>
                  </a:lnTo>
                  <a:lnTo>
                    <a:pt x="3" y="0"/>
                  </a:lnTo>
                  <a:lnTo>
                    <a:pt x="2" y="1"/>
                  </a:lnTo>
                  <a:lnTo>
                    <a:pt x="1" y="3"/>
                  </a:lnTo>
                  <a:lnTo>
                    <a:pt x="0" y="5"/>
                  </a:lnTo>
                  <a:lnTo>
                    <a:pt x="0" y="33"/>
                  </a:lnTo>
                  <a:lnTo>
                    <a:pt x="0" y="33"/>
                  </a:lnTo>
                  <a:lnTo>
                    <a:pt x="0" y="39"/>
                  </a:lnTo>
                  <a:lnTo>
                    <a:pt x="1" y="45"/>
                  </a:lnTo>
                  <a:lnTo>
                    <a:pt x="1" y="45"/>
                  </a:lnTo>
                  <a:lnTo>
                    <a:pt x="3" y="50"/>
                  </a:lnTo>
                  <a:lnTo>
                    <a:pt x="5" y="56"/>
                  </a:lnTo>
                  <a:lnTo>
                    <a:pt x="5" y="56"/>
                  </a:lnTo>
                  <a:lnTo>
                    <a:pt x="5" y="58"/>
                  </a:lnTo>
                  <a:lnTo>
                    <a:pt x="7" y="59"/>
                  </a:lnTo>
                  <a:lnTo>
                    <a:pt x="11" y="60"/>
                  </a:lnTo>
                  <a:lnTo>
                    <a:pt x="13" y="60"/>
                  </a:lnTo>
                  <a:lnTo>
                    <a:pt x="14" y="59"/>
                  </a:lnTo>
                  <a:lnTo>
                    <a:pt x="15" y="58"/>
                  </a:lnTo>
                  <a:lnTo>
                    <a:pt x="15" y="56"/>
                  </a:lnTo>
                  <a:lnTo>
                    <a:pt x="15" y="56"/>
                  </a:lnTo>
                  <a:lnTo>
                    <a:pt x="14" y="51"/>
                  </a:lnTo>
                  <a:lnTo>
                    <a:pt x="12" y="46"/>
                  </a:lnTo>
                  <a:lnTo>
                    <a:pt x="11" y="41"/>
                  </a:lnTo>
                  <a:lnTo>
                    <a:pt x="10" y="35"/>
                  </a:lnTo>
                  <a:lnTo>
                    <a:pt x="10" y="3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7" name="Freeform 600">
              <a:extLst>
                <a:ext uri="{FF2B5EF4-FFF2-40B4-BE49-F238E27FC236}">
                  <a16:creationId xmlns:a16="http://schemas.microsoft.com/office/drawing/2014/main" id="{612038AB-F6BD-40D4-BE24-B94F3D7B6585}"/>
                </a:ext>
              </a:extLst>
            </p:cNvPr>
            <p:cNvSpPr>
              <a:spLocks/>
            </p:cNvSpPr>
            <p:nvPr/>
          </p:nvSpPr>
          <p:spPr bwMode="auto">
            <a:xfrm>
              <a:off x="5730876" y="2486025"/>
              <a:ext cx="4763" cy="46038"/>
            </a:xfrm>
            <a:custGeom>
              <a:avLst/>
              <a:gdLst/>
              <a:ahLst/>
              <a:cxnLst>
                <a:cxn ang="0">
                  <a:pos x="0" y="5"/>
                </a:cxn>
                <a:cxn ang="0">
                  <a:pos x="0" y="80"/>
                </a:cxn>
                <a:cxn ang="0">
                  <a:pos x="0" y="80"/>
                </a:cxn>
                <a:cxn ang="0">
                  <a:pos x="1" y="82"/>
                </a:cxn>
                <a:cxn ang="0">
                  <a:pos x="2" y="85"/>
                </a:cxn>
                <a:cxn ang="0">
                  <a:pos x="3" y="85"/>
                </a:cxn>
                <a:cxn ang="0">
                  <a:pos x="5" y="86"/>
                </a:cxn>
                <a:cxn ang="0">
                  <a:pos x="6" y="85"/>
                </a:cxn>
                <a:cxn ang="0">
                  <a:pos x="8" y="85"/>
                </a:cxn>
                <a:cxn ang="0">
                  <a:pos x="9" y="82"/>
                </a:cxn>
                <a:cxn ang="0">
                  <a:pos x="9" y="80"/>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6">
                  <a:moveTo>
                    <a:pt x="0" y="5"/>
                  </a:moveTo>
                  <a:lnTo>
                    <a:pt x="0" y="80"/>
                  </a:lnTo>
                  <a:lnTo>
                    <a:pt x="0" y="80"/>
                  </a:lnTo>
                  <a:lnTo>
                    <a:pt x="1" y="82"/>
                  </a:lnTo>
                  <a:lnTo>
                    <a:pt x="2" y="85"/>
                  </a:lnTo>
                  <a:lnTo>
                    <a:pt x="3" y="85"/>
                  </a:lnTo>
                  <a:lnTo>
                    <a:pt x="5" y="86"/>
                  </a:lnTo>
                  <a:lnTo>
                    <a:pt x="6" y="85"/>
                  </a:lnTo>
                  <a:lnTo>
                    <a:pt x="8" y="85"/>
                  </a:lnTo>
                  <a:lnTo>
                    <a:pt x="9" y="82"/>
                  </a:lnTo>
                  <a:lnTo>
                    <a:pt x="9" y="80"/>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8" name="Freeform 601">
              <a:extLst>
                <a:ext uri="{FF2B5EF4-FFF2-40B4-BE49-F238E27FC236}">
                  <a16:creationId xmlns:a16="http://schemas.microsoft.com/office/drawing/2014/main" id="{5A4E5C2D-83AF-4A52-93CA-DB497544C47E}"/>
                </a:ext>
              </a:extLst>
            </p:cNvPr>
            <p:cNvSpPr>
              <a:spLocks/>
            </p:cNvSpPr>
            <p:nvPr/>
          </p:nvSpPr>
          <p:spPr bwMode="auto">
            <a:xfrm>
              <a:off x="5748338" y="2506663"/>
              <a:ext cx="4763" cy="42863"/>
            </a:xfrm>
            <a:custGeom>
              <a:avLst/>
              <a:gdLst/>
              <a:ahLst/>
              <a:cxnLst>
                <a:cxn ang="0">
                  <a:pos x="0" y="5"/>
                </a:cxn>
                <a:cxn ang="0">
                  <a:pos x="0" y="75"/>
                </a:cxn>
                <a:cxn ang="0">
                  <a:pos x="0" y="75"/>
                </a:cxn>
                <a:cxn ang="0">
                  <a:pos x="1" y="78"/>
                </a:cxn>
                <a:cxn ang="0">
                  <a:pos x="2" y="80"/>
                </a:cxn>
                <a:cxn ang="0">
                  <a:pos x="3" y="81"/>
                </a:cxn>
                <a:cxn ang="0">
                  <a:pos x="5" y="81"/>
                </a:cxn>
                <a:cxn ang="0">
                  <a:pos x="7" y="81"/>
                </a:cxn>
                <a:cxn ang="0">
                  <a:pos x="8" y="80"/>
                </a:cxn>
                <a:cxn ang="0">
                  <a:pos x="9" y="78"/>
                </a:cxn>
                <a:cxn ang="0">
                  <a:pos x="10" y="75"/>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81">
                  <a:moveTo>
                    <a:pt x="0" y="5"/>
                  </a:moveTo>
                  <a:lnTo>
                    <a:pt x="0" y="75"/>
                  </a:lnTo>
                  <a:lnTo>
                    <a:pt x="0" y="75"/>
                  </a:lnTo>
                  <a:lnTo>
                    <a:pt x="1" y="78"/>
                  </a:lnTo>
                  <a:lnTo>
                    <a:pt x="2" y="80"/>
                  </a:lnTo>
                  <a:lnTo>
                    <a:pt x="3" y="81"/>
                  </a:lnTo>
                  <a:lnTo>
                    <a:pt x="5" y="81"/>
                  </a:lnTo>
                  <a:lnTo>
                    <a:pt x="7" y="81"/>
                  </a:lnTo>
                  <a:lnTo>
                    <a:pt x="8" y="80"/>
                  </a:lnTo>
                  <a:lnTo>
                    <a:pt x="9" y="78"/>
                  </a:lnTo>
                  <a:lnTo>
                    <a:pt x="10" y="75"/>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9" name="Freeform 602">
              <a:extLst>
                <a:ext uri="{FF2B5EF4-FFF2-40B4-BE49-F238E27FC236}">
                  <a16:creationId xmlns:a16="http://schemas.microsoft.com/office/drawing/2014/main" id="{DCE7221B-8B43-4D3A-86ED-4AF9A44399CA}"/>
                </a:ext>
              </a:extLst>
            </p:cNvPr>
            <p:cNvSpPr>
              <a:spLocks/>
            </p:cNvSpPr>
            <p:nvPr/>
          </p:nvSpPr>
          <p:spPr bwMode="auto">
            <a:xfrm>
              <a:off x="5761038" y="2528888"/>
              <a:ext cx="4763" cy="38100"/>
            </a:xfrm>
            <a:custGeom>
              <a:avLst/>
              <a:gdLst/>
              <a:ahLst/>
              <a:cxnLst>
                <a:cxn ang="0">
                  <a:pos x="0" y="6"/>
                </a:cxn>
                <a:cxn ang="0">
                  <a:pos x="0" y="68"/>
                </a:cxn>
                <a:cxn ang="0">
                  <a:pos x="0" y="68"/>
                </a:cxn>
                <a:cxn ang="0">
                  <a:pos x="1" y="69"/>
                </a:cxn>
                <a:cxn ang="0">
                  <a:pos x="2" y="71"/>
                </a:cxn>
                <a:cxn ang="0">
                  <a:pos x="3" y="72"/>
                </a:cxn>
                <a:cxn ang="0">
                  <a:pos x="5" y="72"/>
                </a:cxn>
                <a:cxn ang="0">
                  <a:pos x="7" y="72"/>
                </a:cxn>
                <a:cxn ang="0">
                  <a:pos x="8" y="71"/>
                </a:cxn>
                <a:cxn ang="0">
                  <a:pos x="9" y="69"/>
                </a:cxn>
                <a:cxn ang="0">
                  <a:pos x="9" y="68"/>
                </a:cxn>
                <a:cxn ang="0">
                  <a:pos x="9" y="6"/>
                </a:cxn>
                <a:cxn ang="0">
                  <a:pos x="9" y="6"/>
                </a:cxn>
                <a:cxn ang="0">
                  <a:pos x="9" y="4"/>
                </a:cxn>
                <a:cxn ang="0">
                  <a:pos x="8" y="2"/>
                </a:cxn>
                <a:cxn ang="0">
                  <a:pos x="7" y="1"/>
                </a:cxn>
                <a:cxn ang="0">
                  <a:pos x="5" y="0"/>
                </a:cxn>
                <a:cxn ang="0">
                  <a:pos x="3" y="1"/>
                </a:cxn>
                <a:cxn ang="0">
                  <a:pos x="2" y="2"/>
                </a:cxn>
                <a:cxn ang="0">
                  <a:pos x="1" y="4"/>
                </a:cxn>
                <a:cxn ang="0">
                  <a:pos x="0" y="6"/>
                </a:cxn>
                <a:cxn ang="0">
                  <a:pos x="0" y="6"/>
                </a:cxn>
              </a:cxnLst>
              <a:rect l="0" t="0" r="r" b="b"/>
              <a:pathLst>
                <a:path w="9" h="72">
                  <a:moveTo>
                    <a:pt x="0" y="6"/>
                  </a:moveTo>
                  <a:lnTo>
                    <a:pt x="0" y="68"/>
                  </a:lnTo>
                  <a:lnTo>
                    <a:pt x="0" y="68"/>
                  </a:lnTo>
                  <a:lnTo>
                    <a:pt x="1" y="69"/>
                  </a:lnTo>
                  <a:lnTo>
                    <a:pt x="2" y="71"/>
                  </a:lnTo>
                  <a:lnTo>
                    <a:pt x="3" y="72"/>
                  </a:lnTo>
                  <a:lnTo>
                    <a:pt x="5" y="72"/>
                  </a:lnTo>
                  <a:lnTo>
                    <a:pt x="7" y="72"/>
                  </a:lnTo>
                  <a:lnTo>
                    <a:pt x="8" y="71"/>
                  </a:lnTo>
                  <a:lnTo>
                    <a:pt x="9" y="69"/>
                  </a:lnTo>
                  <a:lnTo>
                    <a:pt x="9" y="68"/>
                  </a:lnTo>
                  <a:lnTo>
                    <a:pt x="9" y="6"/>
                  </a:lnTo>
                  <a:lnTo>
                    <a:pt x="9" y="6"/>
                  </a:lnTo>
                  <a:lnTo>
                    <a:pt x="9" y="4"/>
                  </a:lnTo>
                  <a:lnTo>
                    <a:pt x="8" y="2"/>
                  </a:lnTo>
                  <a:lnTo>
                    <a:pt x="7" y="1"/>
                  </a:lnTo>
                  <a:lnTo>
                    <a:pt x="5" y="0"/>
                  </a:lnTo>
                  <a:lnTo>
                    <a:pt x="3" y="1"/>
                  </a:lnTo>
                  <a:lnTo>
                    <a:pt x="2" y="2"/>
                  </a:lnTo>
                  <a:lnTo>
                    <a:pt x="1" y="4"/>
                  </a:lnTo>
                  <a:lnTo>
                    <a:pt x="0" y="6"/>
                  </a:lnTo>
                  <a:lnTo>
                    <a:pt x="0"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0" name="Freeform 603">
              <a:extLst>
                <a:ext uri="{FF2B5EF4-FFF2-40B4-BE49-F238E27FC236}">
                  <a16:creationId xmlns:a16="http://schemas.microsoft.com/office/drawing/2014/main" id="{1D7E18C3-F5AD-47FE-872E-3A44E37BF84D}"/>
                </a:ext>
              </a:extLst>
            </p:cNvPr>
            <p:cNvSpPr>
              <a:spLocks/>
            </p:cNvSpPr>
            <p:nvPr/>
          </p:nvSpPr>
          <p:spPr bwMode="auto">
            <a:xfrm>
              <a:off x="5775326" y="2544763"/>
              <a:ext cx="4763" cy="39688"/>
            </a:xfrm>
            <a:custGeom>
              <a:avLst/>
              <a:gdLst/>
              <a:ahLst/>
              <a:cxnLst>
                <a:cxn ang="0">
                  <a:pos x="0" y="4"/>
                </a:cxn>
                <a:cxn ang="0">
                  <a:pos x="0" y="72"/>
                </a:cxn>
                <a:cxn ang="0">
                  <a:pos x="0" y="72"/>
                </a:cxn>
                <a:cxn ang="0">
                  <a:pos x="0" y="74"/>
                </a:cxn>
                <a:cxn ang="0">
                  <a:pos x="2" y="75"/>
                </a:cxn>
                <a:cxn ang="0">
                  <a:pos x="4" y="76"/>
                </a:cxn>
                <a:cxn ang="0">
                  <a:pos x="5" y="76"/>
                </a:cxn>
                <a:cxn ang="0">
                  <a:pos x="7" y="76"/>
                </a:cxn>
                <a:cxn ang="0">
                  <a:pos x="9" y="75"/>
                </a:cxn>
                <a:cxn ang="0">
                  <a:pos x="10" y="74"/>
                </a:cxn>
                <a:cxn ang="0">
                  <a:pos x="10" y="72"/>
                </a:cxn>
                <a:cxn ang="0">
                  <a:pos x="10" y="4"/>
                </a:cxn>
                <a:cxn ang="0">
                  <a:pos x="10" y="4"/>
                </a:cxn>
                <a:cxn ang="0">
                  <a:pos x="10" y="2"/>
                </a:cxn>
                <a:cxn ang="0">
                  <a:pos x="9" y="1"/>
                </a:cxn>
                <a:cxn ang="0">
                  <a:pos x="7" y="0"/>
                </a:cxn>
                <a:cxn ang="0">
                  <a:pos x="5" y="0"/>
                </a:cxn>
                <a:cxn ang="0">
                  <a:pos x="4" y="0"/>
                </a:cxn>
                <a:cxn ang="0">
                  <a:pos x="2" y="1"/>
                </a:cxn>
                <a:cxn ang="0">
                  <a:pos x="0" y="2"/>
                </a:cxn>
                <a:cxn ang="0">
                  <a:pos x="0" y="4"/>
                </a:cxn>
                <a:cxn ang="0">
                  <a:pos x="0" y="4"/>
                </a:cxn>
              </a:cxnLst>
              <a:rect l="0" t="0" r="r" b="b"/>
              <a:pathLst>
                <a:path w="10" h="76">
                  <a:moveTo>
                    <a:pt x="0" y="4"/>
                  </a:moveTo>
                  <a:lnTo>
                    <a:pt x="0" y="72"/>
                  </a:lnTo>
                  <a:lnTo>
                    <a:pt x="0" y="72"/>
                  </a:lnTo>
                  <a:lnTo>
                    <a:pt x="0" y="74"/>
                  </a:lnTo>
                  <a:lnTo>
                    <a:pt x="2" y="75"/>
                  </a:lnTo>
                  <a:lnTo>
                    <a:pt x="4" y="76"/>
                  </a:lnTo>
                  <a:lnTo>
                    <a:pt x="5" y="76"/>
                  </a:lnTo>
                  <a:lnTo>
                    <a:pt x="7" y="76"/>
                  </a:lnTo>
                  <a:lnTo>
                    <a:pt x="9" y="75"/>
                  </a:lnTo>
                  <a:lnTo>
                    <a:pt x="10" y="74"/>
                  </a:lnTo>
                  <a:lnTo>
                    <a:pt x="10" y="72"/>
                  </a:lnTo>
                  <a:lnTo>
                    <a:pt x="10" y="4"/>
                  </a:lnTo>
                  <a:lnTo>
                    <a:pt x="10" y="4"/>
                  </a:lnTo>
                  <a:lnTo>
                    <a:pt x="10" y="2"/>
                  </a:lnTo>
                  <a:lnTo>
                    <a:pt x="9" y="1"/>
                  </a:lnTo>
                  <a:lnTo>
                    <a:pt x="7" y="0"/>
                  </a:lnTo>
                  <a:lnTo>
                    <a:pt x="5" y="0"/>
                  </a:lnTo>
                  <a:lnTo>
                    <a:pt x="4" y="0"/>
                  </a:lnTo>
                  <a:lnTo>
                    <a:pt x="2"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1" name="Freeform 604">
              <a:extLst>
                <a:ext uri="{FF2B5EF4-FFF2-40B4-BE49-F238E27FC236}">
                  <a16:creationId xmlns:a16="http://schemas.microsoft.com/office/drawing/2014/main" id="{75047FF2-220B-44BD-89FF-45C869641E73}"/>
                </a:ext>
              </a:extLst>
            </p:cNvPr>
            <p:cNvSpPr>
              <a:spLocks/>
            </p:cNvSpPr>
            <p:nvPr/>
          </p:nvSpPr>
          <p:spPr bwMode="auto">
            <a:xfrm>
              <a:off x="5181601" y="2170113"/>
              <a:ext cx="665163" cy="654050"/>
            </a:xfrm>
            <a:custGeom>
              <a:avLst/>
              <a:gdLst/>
              <a:ahLst/>
              <a:cxnLst>
                <a:cxn ang="0">
                  <a:pos x="534" y="1115"/>
                </a:cxn>
                <a:cxn ang="0">
                  <a:pos x="311" y="889"/>
                </a:cxn>
                <a:cxn ang="0">
                  <a:pos x="124" y="701"/>
                </a:cxn>
                <a:cxn ang="0">
                  <a:pos x="14" y="547"/>
                </a:cxn>
                <a:cxn ang="0">
                  <a:pos x="5" y="361"/>
                </a:cxn>
                <a:cxn ang="0">
                  <a:pos x="109" y="152"/>
                </a:cxn>
                <a:cxn ang="0">
                  <a:pos x="270" y="29"/>
                </a:cxn>
                <a:cxn ang="0">
                  <a:pos x="103" y="233"/>
                </a:cxn>
                <a:cxn ang="0">
                  <a:pos x="38" y="486"/>
                </a:cxn>
                <a:cxn ang="0">
                  <a:pos x="137" y="664"/>
                </a:cxn>
                <a:cxn ang="0">
                  <a:pos x="467" y="998"/>
                </a:cxn>
                <a:cxn ang="0">
                  <a:pos x="676" y="1170"/>
                </a:cxn>
                <a:cxn ang="0">
                  <a:pos x="872" y="1193"/>
                </a:cxn>
                <a:cxn ang="0">
                  <a:pos x="1085" y="1070"/>
                </a:cxn>
                <a:cxn ang="0">
                  <a:pos x="1218" y="861"/>
                </a:cxn>
                <a:cxn ang="0">
                  <a:pos x="1167" y="643"/>
                </a:cxn>
                <a:cxn ang="0">
                  <a:pos x="1008" y="472"/>
                </a:cxn>
                <a:cxn ang="0">
                  <a:pos x="731" y="201"/>
                </a:cxn>
                <a:cxn ang="0">
                  <a:pos x="553" y="142"/>
                </a:cxn>
                <a:cxn ang="0">
                  <a:pos x="393" y="228"/>
                </a:cxn>
                <a:cxn ang="0">
                  <a:pos x="282" y="427"/>
                </a:cxn>
                <a:cxn ang="0">
                  <a:pos x="388" y="615"/>
                </a:cxn>
                <a:cxn ang="0">
                  <a:pos x="702" y="942"/>
                </a:cxn>
                <a:cxn ang="0">
                  <a:pos x="798" y="922"/>
                </a:cxn>
                <a:cxn ang="0">
                  <a:pos x="641" y="744"/>
                </a:cxn>
                <a:cxn ang="0">
                  <a:pos x="397" y="487"/>
                </a:cxn>
                <a:cxn ang="0">
                  <a:pos x="451" y="309"/>
                </a:cxn>
                <a:cxn ang="0">
                  <a:pos x="591" y="250"/>
                </a:cxn>
                <a:cxn ang="0">
                  <a:pos x="742" y="397"/>
                </a:cxn>
                <a:cxn ang="0">
                  <a:pos x="1076" y="711"/>
                </a:cxn>
                <a:cxn ang="0">
                  <a:pos x="1109" y="861"/>
                </a:cxn>
                <a:cxn ang="0">
                  <a:pos x="858" y="1104"/>
                </a:cxn>
                <a:cxn ang="0">
                  <a:pos x="618" y="1022"/>
                </a:cxn>
                <a:cxn ang="0">
                  <a:pos x="342" y="740"/>
                </a:cxn>
                <a:cxn ang="0">
                  <a:pos x="156" y="450"/>
                </a:cxn>
                <a:cxn ang="0">
                  <a:pos x="287" y="163"/>
                </a:cxn>
                <a:cxn ang="0">
                  <a:pos x="286" y="221"/>
                </a:cxn>
                <a:cxn ang="0">
                  <a:pos x="196" y="489"/>
                </a:cxn>
                <a:cxn ang="0">
                  <a:pos x="398" y="752"/>
                </a:cxn>
                <a:cxn ang="0">
                  <a:pos x="712" y="1049"/>
                </a:cxn>
                <a:cxn ang="0">
                  <a:pos x="926" y="1037"/>
                </a:cxn>
                <a:cxn ang="0">
                  <a:pos x="1077" y="824"/>
                </a:cxn>
                <a:cxn ang="0">
                  <a:pos x="900" y="596"/>
                </a:cxn>
                <a:cxn ang="0">
                  <a:pos x="612" y="298"/>
                </a:cxn>
                <a:cxn ang="0">
                  <a:pos x="527" y="303"/>
                </a:cxn>
                <a:cxn ang="0">
                  <a:pos x="477" y="332"/>
                </a:cxn>
                <a:cxn ang="0">
                  <a:pos x="441" y="486"/>
                </a:cxn>
                <a:cxn ang="0">
                  <a:pos x="731" y="783"/>
                </a:cxn>
                <a:cxn ang="0">
                  <a:pos x="829" y="884"/>
                </a:cxn>
                <a:cxn ang="0">
                  <a:pos x="783" y="989"/>
                </a:cxn>
                <a:cxn ang="0">
                  <a:pos x="669" y="962"/>
                </a:cxn>
                <a:cxn ang="0">
                  <a:pos x="450" y="729"/>
                </a:cxn>
                <a:cxn ang="0">
                  <a:pos x="256" y="471"/>
                </a:cxn>
                <a:cxn ang="0">
                  <a:pos x="300" y="284"/>
                </a:cxn>
                <a:cxn ang="0">
                  <a:pos x="464" y="137"/>
                </a:cxn>
                <a:cxn ang="0">
                  <a:pos x="670" y="122"/>
                </a:cxn>
                <a:cxn ang="0">
                  <a:pos x="759" y="177"/>
                </a:cxn>
                <a:cxn ang="0">
                  <a:pos x="1071" y="489"/>
                </a:cxn>
                <a:cxn ang="0">
                  <a:pos x="1188" y="605"/>
                </a:cxn>
                <a:cxn ang="0">
                  <a:pos x="1256" y="846"/>
                </a:cxn>
                <a:cxn ang="0">
                  <a:pos x="1180" y="1021"/>
                </a:cxn>
                <a:cxn ang="0">
                  <a:pos x="930" y="1212"/>
                </a:cxn>
              </a:cxnLst>
              <a:rect l="0" t="0" r="r" b="b"/>
              <a:pathLst>
                <a:path w="1256" h="1235">
                  <a:moveTo>
                    <a:pt x="808" y="1235"/>
                  </a:moveTo>
                  <a:lnTo>
                    <a:pt x="808" y="1235"/>
                  </a:lnTo>
                  <a:lnTo>
                    <a:pt x="792" y="1235"/>
                  </a:lnTo>
                  <a:lnTo>
                    <a:pt x="775" y="1234"/>
                  </a:lnTo>
                  <a:lnTo>
                    <a:pt x="757" y="1232"/>
                  </a:lnTo>
                  <a:lnTo>
                    <a:pt x="738" y="1230"/>
                  </a:lnTo>
                  <a:lnTo>
                    <a:pt x="719" y="1226"/>
                  </a:lnTo>
                  <a:lnTo>
                    <a:pt x="699" y="1220"/>
                  </a:lnTo>
                  <a:lnTo>
                    <a:pt x="679" y="1212"/>
                  </a:lnTo>
                  <a:lnTo>
                    <a:pt x="660" y="1203"/>
                  </a:lnTo>
                  <a:lnTo>
                    <a:pt x="660" y="1203"/>
                  </a:lnTo>
                  <a:lnTo>
                    <a:pt x="629" y="1186"/>
                  </a:lnTo>
                  <a:lnTo>
                    <a:pt x="598" y="1165"/>
                  </a:lnTo>
                  <a:lnTo>
                    <a:pt x="566" y="1141"/>
                  </a:lnTo>
                  <a:lnTo>
                    <a:pt x="534" y="1115"/>
                  </a:lnTo>
                  <a:lnTo>
                    <a:pt x="533" y="1114"/>
                  </a:lnTo>
                  <a:lnTo>
                    <a:pt x="531" y="1114"/>
                  </a:lnTo>
                  <a:lnTo>
                    <a:pt x="531" y="1114"/>
                  </a:lnTo>
                  <a:lnTo>
                    <a:pt x="527" y="1112"/>
                  </a:lnTo>
                  <a:lnTo>
                    <a:pt x="522" y="1109"/>
                  </a:lnTo>
                  <a:lnTo>
                    <a:pt x="518" y="1105"/>
                  </a:lnTo>
                  <a:lnTo>
                    <a:pt x="518" y="1105"/>
                  </a:lnTo>
                  <a:lnTo>
                    <a:pt x="465" y="1051"/>
                  </a:lnTo>
                  <a:lnTo>
                    <a:pt x="440" y="1024"/>
                  </a:lnTo>
                  <a:lnTo>
                    <a:pt x="415" y="997"/>
                  </a:lnTo>
                  <a:lnTo>
                    <a:pt x="415" y="997"/>
                  </a:lnTo>
                  <a:lnTo>
                    <a:pt x="389" y="968"/>
                  </a:lnTo>
                  <a:lnTo>
                    <a:pt x="358" y="935"/>
                  </a:lnTo>
                  <a:lnTo>
                    <a:pt x="326" y="903"/>
                  </a:lnTo>
                  <a:lnTo>
                    <a:pt x="311" y="889"/>
                  </a:lnTo>
                  <a:lnTo>
                    <a:pt x="296" y="878"/>
                  </a:lnTo>
                  <a:lnTo>
                    <a:pt x="296" y="878"/>
                  </a:lnTo>
                  <a:lnTo>
                    <a:pt x="281" y="865"/>
                  </a:lnTo>
                  <a:lnTo>
                    <a:pt x="265" y="852"/>
                  </a:lnTo>
                  <a:lnTo>
                    <a:pt x="250" y="839"/>
                  </a:lnTo>
                  <a:lnTo>
                    <a:pt x="235" y="823"/>
                  </a:lnTo>
                  <a:lnTo>
                    <a:pt x="207" y="793"/>
                  </a:lnTo>
                  <a:lnTo>
                    <a:pt x="180" y="761"/>
                  </a:lnTo>
                  <a:lnTo>
                    <a:pt x="180" y="761"/>
                  </a:lnTo>
                  <a:lnTo>
                    <a:pt x="156" y="732"/>
                  </a:lnTo>
                  <a:lnTo>
                    <a:pt x="130" y="704"/>
                  </a:lnTo>
                  <a:lnTo>
                    <a:pt x="129" y="703"/>
                  </a:lnTo>
                  <a:lnTo>
                    <a:pt x="128" y="703"/>
                  </a:lnTo>
                  <a:lnTo>
                    <a:pt x="128" y="703"/>
                  </a:lnTo>
                  <a:lnTo>
                    <a:pt x="124" y="701"/>
                  </a:lnTo>
                  <a:lnTo>
                    <a:pt x="120" y="698"/>
                  </a:lnTo>
                  <a:lnTo>
                    <a:pt x="74" y="653"/>
                  </a:lnTo>
                  <a:lnTo>
                    <a:pt x="74" y="653"/>
                  </a:lnTo>
                  <a:lnTo>
                    <a:pt x="70" y="648"/>
                  </a:lnTo>
                  <a:lnTo>
                    <a:pt x="67" y="643"/>
                  </a:lnTo>
                  <a:lnTo>
                    <a:pt x="63" y="635"/>
                  </a:lnTo>
                  <a:lnTo>
                    <a:pt x="63" y="635"/>
                  </a:lnTo>
                  <a:lnTo>
                    <a:pt x="60" y="627"/>
                  </a:lnTo>
                  <a:lnTo>
                    <a:pt x="54" y="619"/>
                  </a:lnTo>
                  <a:lnTo>
                    <a:pt x="54" y="619"/>
                  </a:lnTo>
                  <a:lnTo>
                    <a:pt x="40" y="596"/>
                  </a:lnTo>
                  <a:lnTo>
                    <a:pt x="28" y="572"/>
                  </a:lnTo>
                  <a:lnTo>
                    <a:pt x="28" y="572"/>
                  </a:lnTo>
                  <a:lnTo>
                    <a:pt x="14" y="547"/>
                  </a:lnTo>
                  <a:lnTo>
                    <a:pt x="14" y="547"/>
                  </a:lnTo>
                  <a:lnTo>
                    <a:pt x="11" y="540"/>
                  </a:lnTo>
                  <a:lnTo>
                    <a:pt x="7" y="532"/>
                  </a:lnTo>
                  <a:lnTo>
                    <a:pt x="5" y="522"/>
                  </a:lnTo>
                  <a:lnTo>
                    <a:pt x="3" y="513"/>
                  </a:lnTo>
                  <a:lnTo>
                    <a:pt x="0" y="494"/>
                  </a:lnTo>
                  <a:lnTo>
                    <a:pt x="0" y="484"/>
                  </a:lnTo>
                  <a:lnTo>
                    <a:pt x="0" y="475"/>
                  </a:lnTo>
                  <a:lnTo>
                    <a:pt x="0" y="475"/>
                  </a:lnTo>
                  <a:lnTo>
                    <a:pt x="1" y="452"/>
                  </a:lnTo>
                  <a:lnTo>
                    <a:pt x="1" y="431"/>
                  </a:lnTo>
                  <a:lnTo>
                    <a:pt x="1" y="431"/>
                  </a:lnTo>
                  <a:lnTo>
                    <a:pt x="1" y="413"/>
                  </a:lnTo>
                  <a:lnTo>
                    <a:pt x="1" y="395"/>
                  </a:lnTo>
                  <a:lnTo>
                    <a:pt x="2" y="378"/>
                  </a:lnTo>
                  <a:lnTo>
                    <a:pt x="5" y="361"/>
                  </a:lnTo>
                  <a:lnTo>
                    <a:pt x="5" y="361"/>
                  </a:lnTo>
                  <a:lnTo>
                    <a:pt x="8" y="347"/>
                  </a:lnTo>
                  <a:lnTo>
                    <a:pt x="12" y="333"/>
                  </a:lnTo>
                  <a:lnTo>
                    <a:pt x="17" y="320"/>
                  </a:lnTo>
                  <a:lnTo>
                    <a:pt x="22" y="308"/>
                  </a:lnTo>
                  <a:lnTo>
                    <a:pt x="35" y="283"/>
                  </a:lnTo>
                  <a:lnTo>
                    <a:pt x="48" y="260"/>
                  </a:lnTo>
                  <a:lnTo>
                    <a:pt x="48" y="260"/>
                  </a:lnTo>
                  <a:lnTo>
                    <a:pt x="60" y="239"/>
                  </a:lnTo>
                  <a:lnTo>
                    <a:pt x="70" y="219"/>
                  </a:lnTo>
                  <a:lnTo>
                    <a:pt x="70" y="219"/>
                  </a:lnTo>
                  <a:lnTo>
                    <a:pt x="89" y="185"/>
                  </a:lnTo>
                  <a:lnTo>
                    <a:pt x="98" y="168"/>
                  </a:lnTo>
                  <a:lnTo>
                    <a:pt x="109" y="152"/>
                  </a:lnTo>
                  <a:lnTo>
                    <a:pt x="109" y="152"/>
                  </a:lnTo>
                  <a:lnTo>
                    <a:pt x="126" y="130"/>
                  </a:lnTo>
                  <a:lnTo>
                    <a:pt x="142" y="108"/>
                  </a:lnTo>
                  <a:lnTo>
                    <a:pt x="160" y="89"/>
                  </a:lnTo>
                  <a:lnTo>
                    <a:pt x="177" y="69"/>
                  </a:lnTo>
                  <a:lnTo>
                    <a:pt x="195" y="50"/>
                  </a:lnTo>
                  <a:lnTo>
                    <a:pt x="213" y="33"/>
                  </a:lnTo>
                  <a:lnTo>
                    <a:pt x="231" y="16"/>
                  </a:lnTo>
                  <a:lnTo>
                    <a:pt x="250" y="1"/>
                  </a:lnTo>
                  <a:lnTo>
                    <a:pt x="250" y="1"/>
                  </a:lnTo>
                  <a:lnTo>
                    <a:pt x="251" y="0"/>
                  </a:lnTo>
                  <a:lnTo>
                    <a:pt x="251" y="0"/>
                  </a:lnTo>
                  <a:lnTo>
                    <a:pt x="257" y="9"/>
                  </a:lnTo>
                  <a:lnTo>
                    <a:pt x="257" y="9"/>
                  </a:lnTo>
                  <a:lnTo>
                    <a:pt x="270" y="29"/>
                  </a:lnTo>
                  <a:lnTo>
                    <a:pt x="270" y="29"/>
                  </a:lnTo>
                  <a:lnTo>
                    <a:pt x="264" y="34"/>
                  </a:lnTo>
                  <a:lnTo>
                    <a:pt x="264" y="34"/>
                  </a:lnTo>
                  <a:lnTo>
                    <a:pt x="246" y="49"/>
                  </a:lnTo>
                  <a:lnTo>
                    <a:pt x="228" y="67"/>
                  </a:lnTo>
                  <a:lnTo>
                    <a:pt x="210" y="84"/>
                  </a:lnTo>
                  <a:lnTo>
                    <a:pt x="193" y="103"/>
                  </a:lnTo>
                  <a:lnTo>
                    <a:pt x="176" y="122"/>
                  </a:lnTo>
                  <a:lnTo>
                    <a:pt x="161" y="141"/>
                  </a:lnTo>
                  <a:lnTo>
                    <a:pt x="145" y="161"/>
                  </a:lnTo>
                  <a:lnTo>
                    <a:pt x="132" y="182"/>
                  </a:lnTo>
                  <a:lnTo>
                    <a:pt x="132" y="182"/>
                  </a:lnTo>
                  <a:lnTo>
                    <a:pt x="124" y="194"/>
                  </a:lnTo>
                  <a:lnTo>
                    <a:pt x="116" y="207"/>
                  </a:lnTo>
                  <a:lnTo>
                    <a:pt x="103" y="233"/>
                  </a:lnTo>
                  <a:lnTo>
                    <a:pt x="103" y="233"/>
                  </a:lnTo>
                  <a:lnTo>
                    <a:pt x="92" y="256"/>
                  </a:lnTo>
                  <a:lnTo>
                    <a:pt x="79" y="278"/>
                  </a:lnTo>
                  <a:lnTo>
                    <a:pt x="79" y="278"/>
                  </a:lnTo>
                  <a:lnTo>
                    <a:pt x="67" y="299"/>
                  </a:lnTo>
                  <a:lnTo>
                    <a:pt x="56" y="322"/>
                  </a:lnTo>
                  <a:lnTo>
                    <a:pt x="50" y="333"/>
                  </a:lnTo>
                  <a:lnTo>
                    <a:pt x="45" y="346"/>
                  </a:lnTo>
                  <a:lnTo>
                    <a:pt x="42" y="358"/>
                  </a:lnTo>
                  <a:lnTo>
                    <a:pt x="39" y="371"/>
                  </a:lnTo>
                  <a:lnTo>
                    <a:pt x="39" y="371"/>
                  </a:lnTo>
                  <a:lnTo>
                    <a:pt x="36" y="396"/>
                  </a:lnTo>
                  <a:lnTo>
                    <a:pt x="35" y="420"/>
                  </a:lnTo>
                  <a:lnTo>
                    <a:pt x="34" y="443"/>
                  </a:lnTo>
                  <a:lnTo>
                    <a:pt x="35" y="465"/>
                  </a:lnTo>
                  <a:lnTo>
                    <a:pt x="38" y="486"/>
                  </a:lnTo>
                  <a:lnTo>
                    <a:pt x="42" y="506"/>
                  </a:lnTo>
                  <a:lnTo>
                    <a:pt x="47" y="525"/>
                  </a:lnTo>
                  <a:lnTo>
                    <a:pt x="54" y="542"/>
                  </a:lnTo>
                  <a:lnTo>
                    <a:pt x="54" y="542"/>
                  </a:lnTo>
                  <a:lnTo>
                    <a:pt x="62" y="559"/>
                  </a:lnTo>
                  <a:lnTo>
                    <a:pt x="70" y="575"/>
                  </a:lnTo>
                  <a:lnTo>
                    <a:pt x="79" y="591"/>
                  </a:lnTo>
                  <a:lnTo>
                    <a:pt x="89" y="605"/>
                  </a:lnTo>
                  <a:lnTo>
                    <a:pt x="99" y="620"/>
                  </a:lnTo>
                  <a:lnTo>
                    <a:pt x="110" y="634"/>
                  </a:lnTo>
                  <a:lnTo>
                    <a:pt x="122" y="647"/>
                  </a:lnTo>
                  <a:lnTo>
                    <a:pt x="135" y="662"/>
                  </a:lnTo>
                  <a:lnTo>
                    <a:pt x="136" y="663"/>
                  </a:lnTo>
                  <a:lnTo>
                    <a:pt x="137" y="664"/>
                  </a:lnTo>
                  <a:lnTo>
                    <a:pt x="137" y="664"/>
                  </a:lnTo>
                  <a:lnTo>
                    <a:pt x="141" y="665"/>
                  </a:lnTo>
                  <a:lnTo>
                    <a:pt x="145" y="668"/>
                  </a:lnTo>
                  <a:lnTo>
                    <a:pt x="145" y="668"/>
                  </a:lnTo>
                  <a:lnTo>
                    <a:pt x="178" y="702"/>
                  </a:lnTo>
                  <a:lnTo>
                    <a:pt x="209" y="736"/>
                  </a:lnTo>
                  <a:lnTo>
                    <a:pt x="209" y="736"/>
                  </a:lnTo>
                  <a:lnTo>
                    <a:pt x="238" y="767"/>
                  </a:lnTo>
                  <a:lnTo>
                    <a:pt x="268" y="799"/>
                  </a:lnTo>
                  <a:lnTo>
                    <a:pt x="298" y="829"/>
                  </a:lnTo>
                  <a:lnTo>
                    <a:pt x="330" y="858"/>
                  </a:lnTo>
                  <a:lnTo>
                    <a:pt x="330" y="858"/>
                  </a:lnTo>
                  <a:lnTo>
                    <a:pt x="362" y="889"/>
                  </a:lnTo>
                  <a:lnTo>
                    <a:pt x="396" y="923"/>
                  </a:lnTo>
                  <a:lnTo>
                    <a:pt x="431" y="960"/>
                  </a:lnTo>
                  <a:lnTo>
                    <a:pt x="467" y="998"/>
                  </a:lnTo>
                  <a:lnTo>
                    <a:pt x="467" y="998"/>
                  </a:lnTo>
                  <a:lnTo>
                    <a:pt x="506" y="1040"/>
                  </a:lnTo>
                  <a:lnTo>
                    <a:pt x="542" y="1078"/>
                  </a:lnTo>
                  <a:lnTo>
                    <a:pt x="543" y="1079"/>
                  </a:lnTo>
                  <a:lnTo>
                    <a:pt x="545" y="1080"/>
                  </a:lnTo>
                  <a:lnTo>
                    <a:pt x="545" y="1080"/>
                  </a:lnTo>
                  <a:lnTo>
                    <a:pt x="548" y="1081"/>
                  </a:lnTo>
                  <a:lnTo>
                    <a:pt x="552" y="1084"/>
                  </a:lnTo>
                  <a:lnTo>
                    <a:pt x="552" y="1084"/>
                  </a:lnTo>
                  <a:lnTo>
                    <a:pt x="575" y="1103"/>
                  </a:lnTo>
                  <a:lnTo>
                    <a:pt x="601" y="1124"/>
                  </a:lnTo>
                  <a:lnTo>
                    <a:pt x="630" y="1143"/>
                  </a:lnTo>
                  <a:lnTo>
                    <a:pt x="644" y="1153"/>
                  </a:lnTo>
                  <a:lnTo>
                    <a:pt x="661" y="1162"/>
                  </a:lnTo>
                  <a:lnTo>
                    <a:pt x="676" y="1170"/>
                  </a:lnTo>
                  <a:lnTo>
                    <a:pt x="693" y="1177"/>
                  </a:lnTo>
                  <a:lnTo>
                    <a:pt x="710" y="1185"/>
                  </a:lnTo>
                  <a:lnTo>
                    <a:pt x="728" y="1190"/>
                  </a:lnTo>
                  <a:lnTo>
                    <a:pt x="747" y="1195"/>
                  </a:lnTo>
                  <a:lnTo>
                    <a:pt x="765" y="1198"/>
                  </a:lnTo>
                  <a:lnTo>
                    <a:pt x="784" y="1200"/>
                  </a:lnTo>
                  <a:lnTo>
                    <a:pt x="803" y="1201"/>
                  </a:lnTo>
                  <a:lnTo>
                    <a:pt x="803" y="1201"/>
                  </a:lnTo>
                  <a:lnTo>
                    <a:pt x="816" y="1201"/>
                  </a:lnTo>
                  <a:lnTo>
                    <a:pt x="828" y="1200"/>
                  </a:lnTo>
                  <a:lnTo>
                    <a:pt x="841" y="1198"/>
                  </a:lnTo>
                  <a:lnTo>
                    <a:pt x="854" y="1196"/>
                  </a:lnTo>
                  <a:lnTo>
                    <a:pt x="854" y="1196"/>
                  </a:lnTo>
                  <a:lnTo>
                    <a:pt x="872" y="1193"/>
                  </a:lnTo>
                  <a:lnTo>
                    <a:pt x="872" y="1193"/>
                  </a:lnTo>
                  <a:lnTo>
                    <a:pt x="883" y="1191"/>
                  </a:lnTo>
                  <a:lnTo>
                    <a:pt x="895" y="1189"/>
                  </a:lnTo>
                  <a:lnTo>
                    <a:pt x="907" y="1185"/>
                  </a:lnTo>
                  <a:lnTo>
                    <a:pt x="918" y="1179"/>
                  </a:lnTo>
                  <a:lnTo>
                    <a:pt x="918" y="1179"/>
                  </a:lnTo>
                  <a:lnTo>
                    <a:pt x="945" y="1165"/>
                  </a:lnTo>
                  <a:lnTo>
                    <a:pt x="945" y="1165"/>
                  </a:lnTo>
                  <a:lnTo>
                    <a:pt x="977" y="1148"/>
                  </a:lnTo>
                  <a:lnTo>
                    <a:pt x="977" y="1148"/>
                  </a:lnTo>
                  <a:lnTo>
                    <a:pt x="1006" y="1132"/>
                  </a:lnTo>
                  <a:lnTo>
                    <a:pt x="1033" y="1114"/>
                  </a:lnTo>
                  <a:lnTo>
                    <a:pt x="1057" y="1096"/>
                  </a:lnTo>
                  <a:lnTo>
                    <a:pt x="1069" y="1086"/>
                  </a:lnTo>
                  <a:lnTo>
                    <a:pt x="1078" y="1077"/>
                  </a:lnTo>
                  <a:lnTo>
                    <a:pt x="1085" y="1070"/>
                  </a:lnTo>
                  <a:lnTo>
                    <a:pt x="1085" y="1070"/>
                  </a:lnTo>
                  <a:lnTo>
                    <a:pt x="1111" y="1044"/>
                  </a:lnTo>
                  <a:lnTo>
                    <a:pt x="1123" y="1032"/>
                  </a:lnTo>
                  <a:lnTo>
                    <a:pt x="1134" y="1018"/>
                  </a:lnTo>
                  <a:lnTo>
                    <a:pt x="1145" y="1005"/>
                  </a:lnTo>
                  <a:lnTo>
                    <a:pt x="1156" y="990"/>
                  </a:lnTo>
                  <a:lnTo>
                    <a:pt x="1165" y="975"/>
                  </a:lnTo>
                  <a:lnTo>
                    <a:pt x="1173" y="959"/>
                  </a:lnTo>
                  <a:lnTo>
                    <a:pt x="1173" y="959"/>
                  </a:lnTo>
                  <a:lnTo>
                    <a:pt x="1184" y="937"/>
                  </a:lnTo>
                  <a:lnTo>
                    <a:pt x="1184" y="937"/>
                  </a:lnTo>
                  <a:lnTo>
                    <a:pt x="1198" y="912"/>
                  </a:lnTo>
                  <a:lnTo>
                    <a:pt x="1209" y="886"/>
                  </a:lnTo>
                  <a:lnTo>
                    <a:pt x="1213" y="874"/>
                  </a:lnTo>
                  <a:lnTo>
                    <a:pt x="1218" y="861"/>
                  </a:lnTo>
                  <a:lnTo>
                    <a:pt x="1220" y="848"/>
                  </a:lnTo>
                  <a:lnTo>
                    <a:pt x="1222" y="835"/>
                  </a:lnTo>
                  <a:lnTo>
                    <a:pt x="1222" y="835"/>
                  </a:lnTo>
                  <a:lnTo>
                    <a:pt x="1221" y="819"/>
                  </a:lnTo>
                  <a:lnTo>
                    <a:pt x="1220" y="802"/>
                  </a:lnTo>
                  <a:lnTo>
                    <a:pt x="1216" y="784"/>
                  </a:lnTo>
                  <a:lnTo>
                    <a:pt x="1212" y="765"/>
                  </a:lnTo>
                  <a:lnTo>
                    <a:pt x="1207" y="746"/>
                  </a:lnTo>
                  <a:lnTo>
                    <a:pt x="1200" y="724"/>
                  </a:lnTo>
                  <a:lnTo>
                    <a:pt x="1193" y="702"/>
                  </a:lnTo>
                  <a:lnTo>
                    <a:pt x="1183" y="678"/>
                  </a:lnTo>
                  <a:lnTo>
                    <a:pt x="1182" y="677"/>
                  </a:lnTo>
                  <a:lnTo>
                    <a:pt x="1182" y="677"/>
                  </a:lnTo>
                  <a:lnTo>
                    <a:pt x="1174" y="660"/>
                  </a:lnTo>
                  <a:lnTo>
                    <a:pt x="1167" y="643"/>
                  </a:lnTo>
                  <a:lnTo>
                    <a:pt x="1158" y="627"/>
                  </a:lnTo>
                  <a:lnTo>
                    <a:pt x="1151" y="620"/>
                  </a:lnTo>
                  <a:lnTo>
                    <a:pt x="1146" y="612"/>
                  </a:lnTo>
                  <a:lnTo>
                    <a:pt x="1146" y="612"/>
                  </a:lnTo>
                  <a:lnTo>
                    <a:pt x="1138" y="602"/>
                  </a:lnTo>
                  <a:lnTo>
                    <a:pt x="1131" y="592"/>
                  </a:lnTo>
                  <a:lnTo>
                    <a:pt x="1131" y="591"/>
                  </a:lnTo>
                  <a:lnTo>
                    <a:pt x="1130" y="591"/>
                  </a:lnTo>
                  <a:lnTo>
                    <a:pt x="1130" y="591"/>
                  </a:lnTo>
                  <a:lnTo>
                    <a:pt x="1090" y="554"/>
                  </a:lnTo>
                  <a:lnTo>
                    <a:pt x="1090" y="554"/>
                  </a:lnTo>
                  <a:lnTo>
                    <a:pt x="1069" y="535"/>
                  </a:lnTo>
                  <a:lnTo>
                    <a:pt x="1048" y="515"/>
                  </a:lnTo>
                  <a:lnTo>
                    <a:pt x="1027" y="495"/>
                  </a:lnTo>
                  <a:lnTo>
                    <a:pt x="1008" y="472"/>
                  </a:lnTo>
                  <a:lnTo>
                    <a:pt x="1008" y="472"/>
                  </a:lnTo>
                  <a:lnTo>
                    <a:pt x="992" y="454"/>
                  </a:lnTo>
                  <a:lnTo>
                    <a:pt x="972" y="432"/>
                  </a:lnTo>
                  <a:lnTo>
                    <a:pt x="918" y="375"/>
                  </a:lnTo>
                  <a:lnTo>
                    <a:pt x="864" y="319"/>
                  </a:lnTo>
                  <a:lnTo>
                    <a:pt x="824" y="280"/>
                  </a:lnTo>
                  <a:lnTo>
                    <a:pt x="824" y="280"/>
                  </a:lnTo>
                  <a:lnTo>
                    <a:pt x="804" y="262"/>
                  </a:lnTo>
                  <a:lnTo>
                    <a:pt x="783" y="246"/>
                  </a:lnTo>
                  <a:lnTo>
                    <a:pt x="783" y="246"/>
                  </a:lnTo>
                  <a:lnTo>
                    <a:pt x="757" y="225"/>
                  </a:lnTo>
                  <a:lnTo>
                    <a:pt x="743" y="214"/>
                  </a:lnTo>
                  <a:lnTo>
                    <a:pt x="732" y="202"/>
                  </a:lnTo>
                  <a:lnTo>
                    <a:pt x="731" y="201"/>
                  </a:lnTo>
                  <a:lnTo>
                    <a:pt x="731" y="201"/>
                  </a:lnTo>
                  <a:lnTo>
                    <a:pt x="731" y="201"/>
                  </a:lnTo>
                  <a:lnTo>
                    <a:pt x="705" y="184"/>
                  </a:lnTo>
                  <a:lnTo>
                    <a:pt x="693" y="176"/>
                  </a:lnTo>
                  <a:lnTo>
                    <a:pt x="680" y="169"/>
                  </a:lnTo>
                  <a:lnTo>
                    <a:pt x="668" y="163"/>
                  </a:lnTo>
                  <a:lnTo>
                    <a:pt x="655" y="158"/>
                  </a:lnTo>
                  <a:lnTo>
                    <a:pt x="641" y="153"/>
                  </a:lnTo>
                  <a:lnTo>
                    <a:pt x="627" y="150"/>
                  </a:lnTo>
                  <a:lnTo>
                    <a:pt x="627" y="150"/>
                  </a:lnTo>
                  <a:lnTo>
                    <a:pt x="599" y="143"/>
                  </a:lnTo>
                  <a:lnTo>
                    <a:pt x="584" y="141"/>
                  </a:lnTo>
                  <a:lnTo>
                    <a:pt x="571" y="140"/>
                  </a:lnTo>
                  <a:lnTo>
                    <a:pt x="571" y="140"/>
                  </a:lnTo>
                  <a:lnTo>
                    <a:pt x="562" y="141"/>
                  </a:lnTo>
                  <a:lnTo>
                    <a:pt x="553" y="142"/>
                  </a:lnTo>
                  <a:lnTo>
                    <a:pt x="545" y="143"/>
                  </a:lnTo>
                  <a:lnTo>
                    <a:pt x="538" y="145"/>
                  </a:lnTo>
                  <a:lnTo>
                    <a:pt x="538" y="145"/>
                  </a:lnTo>
                  <a:lnTo>
                    <a:pt x="517" y="155"/>
                  </a:lnTo>
                  <a:lnTo>
                    <a:pt x="517" y="155"/>
                  </a:lnTo>
                  <a:lnTo>
                    <a:pt x="502" y="161"/>
                  </a:lnTo>
                  <a:lnTo>
                    <a:pt x="485" y="166"/>
                  </a:lnTo>
                  <a:lnTo>
                    <a:pt x="485" y="166"/>
                  </a:lnTo>
                  <a:lnTo>
                    <a:pt x="477" y="169"/>
                  </a:lnTo>
                  <a:lnTo>
                    <a:pt x="469" y="172"/>
                  </a:lnTo>
                  <a:lnTo>
                    <a:pt x="452" y="181"/>
                  </a:lnTo>
                  <a:lnTo>
                    <a:pt x="437" y="191"/>
                  </a:lnTo>
                  <a:lnTo>
                    <a:pt x="421" y="202"/>
                  </a:lnTo>
                  <a:lnTo>
                    <a:pt x="407" y="215"/>
                  </a:lnTo>
                  <a:lnTo>
                    <a:pt x="393" y="228"/>
                  </a:lnTo>
                  <a:lnTo>
                    <a:pt x="367" y="255"/>
                  </a:lnTo>
                  <a:lnTo>
                    <a:pt x="367" y="255"/>
                  </a:lnTo>
                  <a:lnTo>
                    <a:pt x="355" y="269"/>
                  </a:lnTo>
                  <a:lnTo>
                    <a:pt x="355" y="269"/>
                  </a:lnTo>
                  <a:lnTo>
                    <a:pt x="344" y="282"/>
                  </a:lnTo>
                  <a:lnTo>
                    <a:pt x="332" y="297"/>
                  </a:lnTo>
                  <a:lnTo>
                    <a:pt x="322" y="313"/>
                  </a:lnTo>
                  <a:lnTo>
                    <a:pt x="313" y="329"/>
                  </a:lnTo>
                  <a:lnTo>
                    <a:pt x="303" y="348"/>
                  </a:lnTo>
                  <a:lnTo>
                    <a:pt x="296" y="366"/>
                  </a:lnTo>
                  <a:lnTo>
                    <a:pt x="289" y="385"/>
                  </a:lnTo>
                  <a:lnTo>
                    <a:pt x="284" y="406"/>
                  </a:lnTo>
                  <a:lnTo>
                    <a:pt x="284" y="406"/>
                  </a:lnTo>
                  <a:lnTo>
                    <a:pt x="282" y="416"/>
                  </a:lnTo>
                  <a:lnTo>
                    <a:pt x="282" y="427"/>
                  </a:lnTo>
                  <a:lnTo>
                    <a:pt x="283" y="439"/>
                  </a:lnTo>
                  <a:lnTo>
                    <a:pt x="286" y="450"/>
                  </a:lnTo>
                  <a:lnTo>
                    <a:pt x="289" y="462"/>
                  </a:lnTo>
                  <a:lnTo>
                    <a:pt x="293" y="473"/>
                  </a:lnTo>
                  <a:lnTo>
                    <a:pt x="302" y="495"/>
                  </a:lnTo>
                  <a:lnTo>
                    <a:pt x="302" y="495"/>
                  </a:lnTo>
                  <a:lnTo>
                    <a:pt x="312" y="516"/>
                  </a:lnTo>
                  <a:lnTo>
                    <a:pt x="312" y="516"/>
                  </a:lnTo>
                  <a:lnTo>
                    <a:pt x="318" y="530"/>
                  </a:lnTo>
                  <a:lnTo>
                    <a:pt x="325" y="544"/>
                  </a:lnTo>
                  <a:lnTo>
                    <a:pt x="334" y="557"/>
                  </a:lnTo>
                  <a:lnTo>
                    <a:pt x="345" y="570"/>
                  </a:lnTo>
                  <a:lnTo>
                    <a:pt x="356" y="582"/>
                  </a:lnTo>
                  <a:lnTo>
                    <a:pt x="366" y="595"/>
                  </a:lnTo>
                  <a:lnTo>
                    <a:pt x="388" y="615"/>
                  </a:lnTo>
                  <a:lnTo>
                    <a:pt x="598" y="826"/>
                  </a:lnTo>
                  <a:lnTo>
                    <a:pt x="598" y="826"/>
                  </a:lnTo>
                  <a:lnTo>
                    <a:pt x="611" y="840"/>
                  </a:lnTo>
                  <a:lnTo>
                    <a:pt x="624" y="854"/>
                  </a:lnTo>
                  <a:lnTo>
                    <a:pt x="646" y="883"/>
                  </a:lnTo>
                  <a:lnTo>
                    <a:pt x="646" y="883"/>
                  </a:lnTo>
                  <a:lnTo>
                    <a:pt x="663" y="905"/>
                  </a:lnTo>
                  <a:lnTo>
                    <a:pt x="680" y="925"/>
                  </a:lnTo>
                  <a:lnTo>
                    <a:pt x="681" y="926"/>
                  </a:lnTo>
                  <a:lnTo>
                    <a:pt x="684" y="927"/>
                  </a:lnTo>
                  <a:lnTo>
                    <a:pt x="684" y="927"/>
                  </a:lnTo>
                  <a:lnTo>
                    <a:pt x="687" y="929"/>
                  </a:lnTo>
                  <a:lnTo>
                    <a:pt x="691" y="932"/>
                  </a:lnTo>
                  <a:lnTo>
                    <a:pt x="691" y="932"/>
                  </a:lnTo>
                  <a:lnTo>
                    <a:pt x="702" y="942"/>
                  </a:lnTo>
                  <a:lnTo>
                    <a:pt x="708" y="947"/>
                  </a:lnTo>
                  <a:lnTo>
                    <a:pt x="716" y="951"/>
                  </a:lnTo>
                  <a:lnTo>
                    <a:pt x="723" y="955"/>
                  </a:lnTo>
                  <a:lnTo>
                    <a:pt x="731" y="958"/>
                  </a:lnTo>
                  <a:lnTo>
                    <a:pt x="739" y="960"/>
                  </a:lnTo>
                  <a:lnTo>
                    <a:pt x="748" y="960"/>
                  </a:lnTo>
                  <a:lnTo>
                    <a:pt x="748" y="960"/>
                  </a:lnTo>
                  <a:lnTo>
                    <a:pt x="758" y="959"/>
                  </a:lnTo>
                  <a:lnTo>
                    <a:pt x="767" y="956"/>
                  </a:lnTo>
                  <a:lnTo>
                    <a:pt x="776" y="951"/>
                  </a:lnTo>
                  <a:lnTo>
                    <a:pt x="785" y="944"/>
                  </a:lnTo>
                  <a:lnTo>
                    <a:pt x="785" y="944"/>
                  </a:lnTo>
                  <a:lnTo>
                    <a:pt x="791" y="937"/>
                  </a:lnTo>
                  <a:lnTo>
                    <a:pt x="796" y="929"/>
                  </a:lnTo>
                  <a:lnTo>
                    <a:pt x="798" y="922"/>
                  </a:lnTo>
                  <a:lnTo>
                    <a:pt x="799" y="914"/>
                  </a:lnTo>
                  <a:lnTo>
                    <a:pt x="799" y="914"/>
                  </a:lnTo>
                  <a:lnTo>
                    <a:pt x="798" y="907"/>
                  </a:lnTo>
                  <a:lnTo>
                    <a:pt x="795" y="901"/>
                  </a:lnTo>
                  <a:lnTo>
                    <a:pt x="792" y="893"/>
                  </a:lnTo>
                  <a:lnTo>
                    <a:pt x="788" y="887"/>
                  </a:lnTo>
                  <a:lnTo>
                    <a:pt x="776" y="876"/>
                  </a:lnTo>
                  <a:lnTo>
                    <a:pt x="766" y="865"/>
                  </a:lnTo>
                  <a:lnTo>
                    <a:pt x="765" y="864"/>
                  </a:lnTo>
                  <a:lnTo>
                    <a:pt x="763" y="863"/>
                  </a:lnTo>
                  <a:lnTo>
                    <a:pt x="763" y="863"/>
                  </a:lnTo>
                  <a:lnTo>
                    <a:pt x="759" y="862"/>
                  </a:lnTo>
                  <a:lnTo>
                    <a:pt x="755" y="859"/>
                  </a:lnTo>
                  <a:lnTo>
                    <a:pt x="755" y="859"/>
                  </a:lnTo>
                  <a:lnTo>
                    <a:pt x="641" y="744"/>
                  </a:lnTo>
                  <a:lnTo>
                    <a:pt x="641" y="744"/>
                  </a:lnTo>
                  <a:lnTo>
                    <a:pt x="529" y="629"/>
                  </a:lnTo>
                  <a:lnTo>
                    <a:pt x="529" y="629"/>
                  </a:lnTo>
                  <a:lnTo>
                    <a:pt x="506" y="604"/>
                  </a:lnTo>
                  <a:lnTo>
                    <a:pt x="506" y="604"/>
                  </a:lnTo>
                  <a:lnTo>
                    <a:pt x="486" y="584"/>
                  </a:lnTo>
                  <a:lnTo>
                    <a:pt x="466" y="565"/>
                  </a:lnTo>
                  <a:lnTo>
                    <a:pt x="462" y="562"/>
                  </a:lnTo>
                  <a:lnTo>
                    <a:pt x="462" y="562"/>
                  </a:lnTo>
                  <a:lnTo>
                    <a:pt x="436" y="537"/>
                  </a:lnTo>
                  <a:lnTo>
                    <a:pt x="422" y="523"/>
                  </a:lnTo>
                  <a:lnTo>
                    <a:pt x="411" y="509"/>
                  </a:lnTo>
                  <a:lnTo>
                    <a:pt x="411" y="509"/>
                  </a:lnTo>
                  <a:lnTo>
                    <a:pt x="404" y="499"/>
                  </a:lnTo>
                  <a:lnTo>
                    <a:pt x="397" y="487"/>
                  </a:lnTo>
                  <a:lnTo>
                    <a:pt x="393" y="475"/>
                  </a:lnTo>
                  <a:lnTo>
                    <a:pt x="390" y="464"/>
                  </a:lnTo>
                  <a:lnTo>
                    <a:pt x="388" y="451"/>
                  </a:lnTo>
                  <a:lnTo>
                    <a:pt x="387" y="439"/>
                  </a:lnTo>
                  <a:lnTo>
                    <a:pt x="388" y="426"/>
                  </a:lnTo>
                  <a:lnTo>
                    <a:pt x="390" y="413"/>
                  </a:lnTo>
                  <a:lnTo>
                    <a:pt x="390" y="413"/>
                  </a:lnTo>
                  <a:lnTo>
                    <a:pt x="392" y="402"/>
                  </a:lnTo>
                  <a:lnTo>
                    <a:pt x="396" y="390"/>
                  </a:lnTo>
                  <a:lnTo>
                    <a:pt x="400" y="379"/>
                  </a:lnTo>
                  <a:lnTo>
                    <a:pt x="407" y="368"/>
                  </a:lnTo>
                  <a:lnTo>
                    <a:pt x="412" y="357"/>
                  </a:lnTo>
                  <a:lnTo>
                    <a:pt x="419" y="347"/>
                  </a:lnTo>
                  <a:lnTo>
                    <a:pt x="435" y="327"/>
                  </a:lnTo>
                  <a:lnTo>
                    <a:pt x="451" y="309"/>
                  </a:lnTo>
                  <a:lnTo>
                    <a:pt x="469" y="292"/>
                  </a:lnTo>
                  <a:lnTo>
                    <a:pt x="487" y="277"/>
                  </a:lnTo>
                  <a:lnTo>
                    <a:pt x="506" y="265"/>
                  </a:lnTo>
                  <a:lnTo>
                    <a:pt x="506" y="265"/>
                  </a:lnTo>
                  <a:lnTo>
                    <a:pt x="513" y="261"/>
                  </a:lnTo>
                  <a:lnTo>
                    <a:pt x="519" y="259"/>
                  </a:lnTo>
                  <a:lnTo>
                    <a:pt x="533" y="257"/>
                  </a:lnTo>
                  <a:lnTo>
                    <a:pt x="533" y="257"/>
                  </a:lnTo>
                  <a:lnTo>
                    <a:pt x="541" y="256"/>
                  </a:lnTo>
                  <a:lnTo>
                    <a:pt x="551" y="254"/>
                  </a:lnTo>
                  <a:lnTo>
                    <a:pt x="551" y="254"/>
                  </a:lnTo>
                  <a:lnTo>
                    <a:pt x="565" y="251"/>
                  </a:lnTo>
                  <a:lnTo>
                    <a:pt x="580" y="250"/>
                  </a:lnTo>
                  <a:lnTo>
                    <a:pt x="580" y="250"/>
                  </a:lnTo>
                  <a:lnTo>
                    <a:pt x="591" y="250"/>
                  </a:lnTo>
                  <a:lnTo>
                    <a:pt x="601" y="252"/>
                  </a:lnTo>
                  <a:lnTo>
                    <a:pt x="609" y="255"/>
                  </a:lnTo>
                  <a:lnTo>
                    <a:pt x="616" y="258"/>
                  </a:lnTo>
                  <a:lnTo>
                    <a:pt x="616" y="258"/>
                  </a:lnTo>
                  <a:lnTo>
                    <a:pt x="628" y="266"/>
                  </a:lnTo>
                  <a:lnTo>
                    <a:pt x="638" y="276"/>
                  </a:lnTo>
                  <a:lnTo>
                    <a:pt x="647" y="285"/>
                  </a:lnTo>
                  <a:lnTo>
                    <a:pt x="658" y="294"/>
                  </a:lnTo>
                  <a:lnTo>
                    <a:pt x="675" y="316"/>
                  </a:lnTo>
                  <a:lnTo>
                    <a:pt x="693" y="338"/>
                  </a:lnTo>
                  <a:lnTo>
                    <a:pt x="693" y="338"/>
                  </a:lnTo>
                  <a:lnTo>
                    <a:pt x="707" y="356"/>
                  </a:lnTo>
                  <a:lnTo>
                    <a:pt x="723" y="375"/>
                  </a:lnTo>
                  <a:lnTo>
                    <a:pt x="723" y="375"/>
                  </a:lnTo>
                  <a:lnTo>
                    <a:pt x="742" y="397"/>
                  </a:lnTo>
                  <a:lnTo>
                    <a:pt x="767" y="422"/>
                  </a:lnTo>
                  <a:lnTo>
                    <a:pt x="793" y="448"/>
                  </a:lnTo>
                  <a:lnTo>
                    <a:pt x="823" y="476"/>
                  </a:lnTo>
                  <a:lnTo>
                    <a:pt x="885" y="533"/>
                  </a:lnTo>
                  <a:lnTo>
                    <a:pt x="948" y="591"/>
                  </a:lnTo>
                  <a:lnTo>
                    <a:pt x="948" y="591"/>
                  </a:lnTo>
                  <a:lnTo>
                    <a:pt x="1009" y="646"/>
                  </a:lnTo>
                  <a:lnTo>
                    <a:pt x="1059" y="694"/>
                  </a:lnTo>
                  <a:lnTo>
                    <a:pt x="1062" y="695"/>
                  </a:lnTo>
                  <a:lnTo>
                    <a:pt x="1065" y="698"/>
                  </a:lnTo>
                  <a:lnTo>
                    <a:pt x="1065" y="698"/>
                  </a:lnTo>
                  <a:lnTo>
                    <a:pt x="1073" y="706"/>
                  </a:lnTo>
                  <a:lnTo>
                    <a:pt x="1073" y="706"/>
                  </a:lnTo>
                  <a:lnTo>
                    <a:pt x="1076" y="710"/>
                  </a:lnTo>
                  <a:lnTo>
                    <a:pt x="1076" y="711"/>
                  </a:lnTo>
                  <a:lnTo>
                    <a:pt x="1077" y="711"/>
                  </a:lnTo>
                  <a:lnTo>
                    <a:pt x="1077" y="711"/>
                  </a:lnTo>
                  <a:lnTo>
                    <a:pt x="1086" y="725"/>
                  </a:lnTo>
                  <a:lnTo>
                    <a:pt x="1096" y="739"/>
                  </a:lnTo>
                  <a:lnTo>
                    <a:pt x="1104" y="756"/>
                  </a:lnTo>
                  <a:lnTo>
                    <a:pt x="1110" y="774"/>
                  </a:lnTo>
                  <a:lnTo>
                    <a:pt x="1113" y="784"/>
                  </a:lnTo>
                  <a:lnTo>
                    <a:pt x="1115" y="794"/>
                  </a:lnTo>
                  <a:lnTo>
                    <a:pt x="1116" y="804"/>
                  </a:lnTo>
                  <a:lnTo>
                    <a:pt x="1116" y="815"/>
                  </a:lnTo>
                  <a:lnTo>
                    <a:pt x="1116" y="826"/>
                  </a:lnTo>
                  <a:lnTo>
                    <a:pt x="1114" y="838"/>
                  </a:lnTo>
                  <a:lnTo>
                    <a:pt x="1112" y="850"/>
                  </a:lnTo>
                  <a:lnTo>
                    <a:pt x="1109" y="861"/>
                  </a:lnTo>
                  <a:lnTo>
                    <a:pt x="1109" y="861"/>
                  </a:lnTo>
                  <a:lnTo>
                    <a:pt x="1100" y="886"/>
                  </a:lnTo>
                  <a:lnTo>
                    <a:pt x="1089" y="910"/>
                  </a:lnTo>
                  <a:lnTo>
                    <a:pt x="1079" y="932"/>
                  </a:lnTo>
                  <a:lnTo>
                    <a:pt x="1066" y="952"/>
                  </a:lnTo>
                  <a:lnTo>
                    <a:pt x="1052" y="972"/>
                  </a:lnTo>
                  <a:lnTo>
                    <a:pt x="1037" y="990"/>
                  </a:lnTo>
                  <a:lnTo>
                    <a:pt x="1020" y="1008"/>
                  </a:lnTo>
                  <a:lnTo>
                    <a:pt x="1003" y="1024"/>
                  </a:lnTo>
                  <a:lnTo>
                    <a:pt x="1003" y="1024"/>
                  </a:lnTo>
                  <a:lnTo>
                    <a:pt x="979" y="1044"/>
                  </a:lnTo>
                  <a:lnTo>
                    <a:pt x="954" y="1061"/>
                  </a:lnTo>
                  <a:lnTo>
                    <a:pt x="930" y="1075"/>
                  </a:lnTo>
                  <a:lnTo>
                    <a:pt x="906" y="1087"/>
                  </a:lnTo>
                  <a:lnTo>
                    <a:pt x="882" y="1097"/>
                  </a:lnTo>
                  <a:lnTo>
                    <a:pt x="858" y="1104"/>
                  </a:lnTo>
                  <a:lnTo>
                    <a:pt x="846" y="1106"/>
                  </a:lnTo>
                  <a:lnTo>
                    <a:pt x="834" y="1108"/>
                  </a:lnTo>
                  <a:lnTo>
                    <a:pt x="823" y="1109"/>
                  </a:lnTo>
                  <a:lnTo>
                    <a:pt x="812" y="1109"/>
                  </a:lnTo>
                  <a:lnTo>
                    <a:pt x="812" y="1109"/>
                  </a:lnTo>
                  <a:lnTo>
                    <a:pt x="797" y="1108"/>
                  </a:lnTo>
                  <a:lnTo>
                    <a:pt x="797" y="1108"/>
                  </a:lnTo>
                  <a:lnTo>
                    <a:pt x="772" y="1105"/>
                  </a:lnTo>
                  <a:lnTo>
                    <a:pt x="749" y="1100"/>
                  </a:lnTo>
                  <a:lnTo>
                    <a:pt x="725" y="1093"/>
                  </a:lnTo>
                  <a:lnTo>
                    <a:pt x="702" y="1083"/>
                  </a:lnTo>
                  <a:lnTo>
                    <a:pt x="680" y="1071"/>
                  </a:lnTo>
                  <a:lnTo>
                    <a:pt x="659" y="1058"/>
                  </a:lnTo>
                  <a:lnTo>
                    <a:pt x="638" y="1041"/>
                  </a:lnTo>
                  <a:lnTo>
                    <a:pt x="618" y="1022"/>
                  </a:lnTo>
                  <a:lnTo>
                    <a:pt x="618" y="1022"/>
                  </a:lnTo>
                  <a:lnTo>
                    <a:pt x="615" y="1018"/>
                  </a:lnTo>
                  <a:lnTo>
                    <a:pt x="613" y="1014"/>
                  </a:lnTo>
                  <a:lnTo>
                    <a:pt x="613" y="1012"/>
                  </a:lnTo>
                  <a:lnTo>
                    <a:pt x="612" y="1011"/>
                  </a:lnTo>
                  <a:lnTo>
                    <a:pt x="612" y="1011"/>
                  </a:lnTo>
                  <a:lnTo>
                    <a:pt x="571" y="972"/>
                  </a:lnTo>
                  <a:lnTo>
                    <a:pt x="527" y="929"/>
                  </a:lnTo>
                  <a:lnTo>
                    <a:pt x="527" y="929"/>
                  </a:lnTo>
                  <a:lnTo>
                    <a:pt x="485" y="891"/>
                  </a:lnTo>
                  <a:lnTo>
                    <a:pt x="446" y="852"/>
                  </a:lnTo>
                  <a:lnTo>
                    <a:pt x="408" y="814"/>
                  </a:lnTo>
                  <a:lnTo>
                    <a:pt x="374" y="778"/>
                  </a:lnTo>
                  <a:lnTo>
                    <a:pt x="374" y="778"/>
                  </a:lnTo>
                  <a:lnTo>
                    <a:pt x="342" y="740"/>
                  </a:lnTo>
                  <a:lnTo>
                    <a:pt x="311" y="702"/>
                  </a:lnTo>
                  <a:lnTo>
                    <a:pt x="311" y="702"/>
                  </a:lnTo>
                  <a:lnTo>
                    <a:pt x="288" y="674"/>
                  </a:lnTo>
                  <a:lnTo>
                    <a:pt x="265" y="646"/>
                  </a:lnTo>
                  <a:lnTo>
                    <a:pt x="241" y="620"/>
                  </a:lnTo>
                  <a:lnTo>
                    <a:pt x="216" y="594"/>
                  </a:lnTo>
                  <a:lnTo>
                    <a:pt x="215" y="592"/>
                  </a:lnTo>
                  <a:lnTo>
                    <a:pt x="215" y="592"/>
                  </a:lnTo>
                  <a:lnTo>
                    <a:pt x="200" y="574"/>
                  </a:lnTo>
                  <a:lnTo>
                    <a:pt x="187" y="557"/>
                  </a:lnTo>
                  <a:lnTo>
                    <a:pt x="176" y="537"/>
                  </a:lnTo>
                  <a:lnTo>
                    <a:pt x="168" y="516"/>
                  </a:lnTo>
                  <a:lnTo>
                    <a:pt x="162" y="496"/>
                  </a:lnTo>
                  <a:lnTo>
                    <a:pt x="158" y="473"/>
                  </a:lnTo>
                  <a:lnTo>
                    <a:pt x="156" y="450"/>
                  </a:lnTo>
                  <a:lnTo>
                    <a:pt x="157" y="426"/>
                  </a:lnTo>
                  <a:lnTo>
                    <a:pt x="157" y="426"/>
                  </a:lnTo>
                  <a:lnTo>
                    <a:pt x="159" y="404"/>
                  </a:lnTo>
                  <a:lnTo>
                    <a:pt x="163" y="381"/>
                  </a:lnTo>
                  <a:lnTo>
                    <a:pt x="169" y="359"/>
                  </a:lnTo>
                  <a:lnTo>
                    <a:pt x="176" y="337"/>
                  </a:lnTo>
                  <a:lnTo>
                    <a:pt x="185" y="315"/>
                  </a:lnTo>
                  <a:lnTo>
                    <a:pt x="195" y="294"/>
                  </a:lnTo>
                  <a:lnTo>
                    <a:pt x="205" y="272"/>
                  </a:lnTo>
                  <a:lnTo>
                    <a:pt x="218" y="253"/>
                  </a:lnTo>
                  <a:lnTo>
                    <a:pt x="230" y="233"/>
                  </a:lnTo>
                  <a:lnTo>
                    <a:pt x="243" y="214"/>
                  </a:lnTo>
                  <a:lnTo>
                    <a:pt x="258" y="196"/>
                  </a:lnTo>
                  <a:lnTo>
                    <a:pt x="272" y="178"/>
                  </a:lnTo>
                  <a:lnTo>
                    <a:pt x="287" y="163"/>
                  </a:lnTo>
                  <a:lnTo>
                    <a:pt x="302" y="147"/>
                  </a:lnTo>
                  <a:lnTo>
                    <a:pt x="317" y="134"/>
                  </a:lnTo>
                  <a:lnTo>
                    <a:pt x="332" y="122"/>
                  </a:lnTo>
                  <a:lnTo>
                    <a:pt x="335" y="119"/>
                  </a:lnTo>
                  <a:lnTo>
                    <a:pt x="335" y="119"/>
                  </a:lnTo>
                  <a:lnTo>
                    <a:pt x="343" y="128"/>
                  </a:lnTo>
                  <a:lnTo>
                    <a:pt x="343" y="128"/>
                  </a:lnTo>
                  <a:lnTo>
                    <a:pt x="352" y="136"/>
                  </a:lnTo>
                  <a:lnTo>
                    <a:pt x="362" y="143"/>
                  </a:lnTo>
                  <a:lnTo>
                    <a:pt x="362" y="143"/>
                  </a:lnTo>
                  <a:lnTo>
                    <a:pt x="347" y="158"/>
                  </a:lnTo>
                  <a:lnTo>
                    <a:pt x="331" y="172"/>
                  </a:lnTo>
                  <a:lnTo>
                    <a:pt x="316" y="188"/>
                  </a:lnTo>
                  <a:lnTo>
                    <a:pt x="300" y="204"/>
                  </a:lnTo>
                  <a:lnTo>
                    <a:pt x="286" y="221"/>
                  </a:lnTo>
                  <a:lnTo>
                    <a:pt x="272" y="238"/>
                  </a:lnTo>
                  <a:lnTo>
                    <a:pt x="259" y="257"/>
                  </a:lnTo>
                  <a:lnTo>
                    <a:pt x="247" y="276"/>
                  </a:lnTo>
                  <a:lnTo>
                    <a:pt x="235" y="294"/>
                  </a:lnTo>
                  <a:lnTo>
                    <a:pt x="225" y="314"/>
                  </a:lnTo>
                  <a:lnTo>
                    <a:pt x="216" y="333"/>
                  </a:lnTo>
                  <a:lnTo>
                    <a:pt x="207" y="353"/>
                  </a:lnTo>
                  <a:lnTo>
                    <a:pt x="201" y="373"/>
                  </a:lnTo>
                  <a:lnTo>
                    <a:pt x="196" y="392"/>
                  </a:lnTo>
                  <a:lnTo>
                    <a:pt x="192" y="412"/>
                  </a:lnTo>
                  <a:lnTo>
                    <a:pt x="190" y="432"/>
                  </a:lnTo>
                  <a:lnTo>
                    <a:pt x="190" y="432"/>
                  </a:lnTo>
                  <a:lnTo>
                    <a:pt x="190" y="451"/>
                  </a:lnTo>
                  <a:lnTo>
                    <a:pt x="192" y="471"/>
                  </a:lnTo>
                  <a:lnTo>
                    <a:pt x="196" y="489"/>
                  </a:lnTo>
                  <a:lnTo>
                    <a:pt x="201" y="507"/>
                  </a:lnTo>
                  <a:lnTo>
                    <a:pt x="209" y="523"/>
                  </a:lnTo>
                  <a:lnTo>
                    <a:pt x="219" y="540"/>
                  </a:lnTo>
                  <a:lnTo>
                    <a:pt x="230" y="556"/>
                  </a:lnTo>
                  <a:lnTo>
                    <a:pt x="243" y="570"/>
                  </a:lnTo>
                  <a:lnTo>
                    <a:pt x="245" y="571"/>
                  </a:lnTo>
                  <a:lnTo>
                    <a:pt x="245" y="571"/>
                  </a:lnTo>
                  <a:lnTo>
                    <a:pt x="264" y="593"/>
                  </a:lnTo>
                  <a:lnTo>
                    <a:pt x="284" y="614"/>
                  </a:lnTo>
                  <a:lnTo>
                    <a:pt x="321" y="661"/>
                  </a:lnTo>
                  <a:lnTo>
                    <a:pt x="321" y="661"/>
                  </a:lnTo>
                  <a:lnTo>
                    <a:pt x="358" y="707"/>
                  </a:lnTo>
                  <a:lnTo>
                    <a:pt x="378" y="730"/>
                  </a:lnTo>
                  <a:lnTo>
                    <a:pt x="398" y="752"/>
                  </a:lnTo>
                  <a:lnTo>
                    <a:pt x="398" y="752"/>
                  </a:lnTo>
                  <a:lnTo>
                    <a:pt x="462" y="815"/>
                  </a:lnTo>
                  <a:lnTo>
                    <a:pt x="532" y="883"/>
                  </a:lnTo>
                  <a:lnTo>
                    <a:pt x="532" y="883"/>
                  </a:lnTo>
                  <a:lnTo>
                    <a:pt x="588" y="938"/>
                  </a:lnTo>
                  <a:lnTo>
                    <a:pt x="639" y="987"/>
                  </a:lnTo>
                  <a:lnTo>
                    <a:pt x="639" y="987"/>
                  </a:lnTo>
                  <a:lnTo>
                    <a:pt x="642" y="991"/>
                  </a:lnTo>
                  <a:lnTo>
                    <a:pt x="643" y="996"/>
                  </a:lnTo>
                  <a:lnTo>
                    <a:pt x="644" y="998"/>
                  </a:lnTo>
                  <a:lnTo>
                    <a:pt x="645" y="999"/>
                  </a:lnTo>
                  <a:lnTo>
                    <a:pt x="645" y="999"/>
                  </a:lnTo>
                  <a:lnTo>
                    <a:pt x="660" y="1011"/>
                  </a:lnTo>
                  <a:lnTo>
                    <a:pt x="675" y="1024"/>
                  </a:lnTo>
                  <a:lnTo>
                    <a:pt x="693" y="1038"/>
                  </a:lnTo>
                  <a:lnTo>
                    <a:pt x="712" y="1049"/>
                  </a:lnTo>
                  <a:lnTo>
                    <a:pt x="733" y="1060"/>
                  </a:lnTo>
                  <a:lnTo>
                    <a:pt x="743" y="1064"/>
                  </a:lnTo>
                  <a:lnTo>
                    <a:pt x="755" y="1068"/>
                  </a:lnTo>
                  <a:lnTo>
                    <a:pt x="765" y="1070"/>
                  </a:lnTo>
                  <a:lnTo>
                    <a:pt x="778" y="1073"/>
                  </a:lnTo>
                  <a:lnTo>
                    <a:pt x="789" y="1074"/>
                  </a:lnTo>
                  <a:lnTo>
                    <a:pt x="801" y="1074"/>
                  </a:lnTo>
                  <a:lnTo>
                    <a:pt x="801" y="1074"/>
                  </a:lnTo>
                  <a:lnTo>
                    <a:pt x="813" y="1074"/>
                  </a:lnTo>
                  <a:lnTo>
                    <a:pt x="813" y="1074"/>
                  </a:lnTo>
                  <a:lnTo>
                    <a:pt x="835" y="1071"/>
                  </a:lnTo>
                  <a:lnTo>
                    <a:pt x="858" y="1066"/>
                  </a:lnTo>
                  <a:lnTo>
                    <a:pt x="881" y="1058"/>
                  </a:lnTo>
                  <a:lnTo>
                    <a:pt x="904" y="1048"/>
                  </a:lnTo>
                  <a:lnTo>
                    <a:pt x="926" y="1037"/>
                  </a:lnTo>
                  <a:lnTo>
                    <a:pt x="947" y="1023"/>
                  </a:lnTo>
                  <a:lnTo>
                    <a:pt x="968" y="1008"/>
                  </a:lnTo>
                  <a:lnTo>
                    <a:pt x="986" y="990"/>
                  </a:lnTo>
                  <a:lnTo>
                    <a:pt x="986" y="990"/>
                  </a:lnTo>
                  <a:lnTo>
                    <a:pt x="1003" y="973"/>
                  </a:lnTo>
                  <a:lnTo>
                    <a:pt x="1013" y="961"/>
                  </a:lnTo>
                  <a:lnTo>
                    <a:pt x="1023" y="948"/>
                  </a:lnTo>
                  <a:lnTo>
                    <a:pt x="1034" y="934"/>
                  </a:lnTo>
                  <a:lnTo>
                    <a:pt x="1044" y="917"/>
                  </a:lnTo>
                  <a:lnTo>
                    <a:pt x="1054" y="901"/>
                  </a:lnTo>
                  <a:lnTo>
                    <a:pt x="1063" y="882"/>
                  </a:lnTo>
                  <a:lnTo>
                    <a:pt x="1070" y="863"/>
                  </a:lnTo>
                  <a:lnTo>
                    <a:pt x="1075" y="844"/>
                  </a:lnTo>
                  <a:lnTo>
                    <a:pt x="1076" y="834"/>
                  </a:lnTo>
                  <a:lnTo>
                    <a:pt x="1077" y="824"/>
                  </a:lnTo>
                  <a:lnTo>
                    <a:pt x="1077" y="814"/>
                  </a:lnTo>
                  <a:lnTo>
                    <a:pt x="1077" y="804"/>
                  </a:lnTo>
                  <a:lnTo>
                    <a:pt x="1076" y="794"/>
                  </a:lnTo>
                  <a:lnTo>
                    <a:pt x="1074" y="784"/>
                  </a:lnTo>
                  <a:lnTo>
                    <a:pt x="1071" y="773"/>
                  </a:lnTo>
                  <a:lnTo>
                    <a:pt x="1067" y="764"/>
                  </a:lnTo>
                  <a:lnTo>
                    <a:pt x="1062" y="754"/>
                  </a:lnTo>
                  <a:lnTo>
                    <a:pt x="1055" y="745"/>
                  </a:lnTo>
                  <a:lnTo>
                    <a:pt x="1048" y="734"/>
                  </a:lnTo>
                  <a:lnTo>
                    <a:pt x="1040" y="725"/>
                  </a:lnTo>
                  <a:lnTo>
                    <a:pt x="1040" y="725"/>
                  </a:lnTo>
                  <a:lnTo>
                    <a:pt x="1012" y="698"/>
                  </a:lnTo>
                  <a:lnTo>
                    <a:pt x="979" y="667"/>
                  </a:lnTo>
                  <a:lnTo>
                    <a:pt x="900" y="596"/>
                  </a:lnTo>
                  <a:lnTo>
                    <a:pt x="900" y="596"/>
                  </a:lnTo>
                  <a:lnTo>
                    <a:pt x="812" y="515"/>
                  </a:lnTo>
                  <a:lnTo>
                    <a:pt x="773" y="479"/>
                  </a:lnTo>
                  <a:lnTo>
                    <a:pt x="741" y="448"/>
                  </a:lnTo>
                  <a:lnTo>
                    <a:pt x="741" y="448"/>
                  </a:lnTo>
                  <a:lnTo>
                    <a:pt x="722" y="427"/>
                  </a:lnTo>
                  <a:lnTo>
                    <a:pt x="703" y="407"/>
                  </a:lnTo>
                  <a:lnTo>
                    <a:pt x="667" y="363"/>
                  </a:lnTo>
                  <a:lnTo>
                    <a:pt x="667" y="363"/>
                  </a:lnTo>
                  <a:lnTo>
                    <a:pt x="649" y="341"/>
                  </a:lnTo>
                  <a:lnTo>
                    <a:pt x="649" y="341"/>
                  </a:lnTo>
                  <a:lnTo>
                    <a:pt x="642" y="332"/>
                  </a:lnTo>
                  <a:lnTo>
                    <a:pt x="642" y="332"/>
                  </a:lnTo>
                  <a:lnTo>
                    <a:pt x="632" y="318"/>
                  </a:lnTo>
                  <a:lnTo>
                    <a:pt x="619" y="305"/>
                  </a:lnTo>
                  <a:lnTo>
                    <a:pt x="612" y="298"/>
                  </a:lnTo>
                  <a:lnTo>
                    <a:pt x="605" y="293"/>
                  </a:lnTo>
                  <a:lnTo>
                    <a:pt x="598" y="290"/>
                  </a:lnTo>
                  <a:lnTo>
                    <a:pt x="591" y="288"/>
                  </a:lnTo>
                  <a:lnTo>
                    <a:pt x="591" y="288"/>
                  </a:lnTo>
                  <a:lnTo>
                    <a:pt x="581" y="287"/>
                  </a:lnTo>
                  <a:lnTo>
                    <a:pt x="581" y="287"/>
                  </a:lnTo>
                  <a:lnTo>
                    <a:pt x="569" y="288"/>
                  </a:lnTo>
                  <a:lnTo>
                    <a:pt x="556" y="290"/>
                  </a:lnTo>
                  <a:lnTo>
                    <a:pt x="556" y="290"/>
                  </a:lnTo>
                  <a:lnTo>
                    <a:pt x="546" y="292"/>
                  </a:lnTo>
                  <a:lnTo>
                    <a:pt x="536" y="293"/>
                  </a:lnTo>
                  <a:lnTo>
                    <a:pt x="536" y="293"/>
                  </a:lnTo>
                  <a:lnTo>
                    <a:pt x="529" y="292"/>
                  </a:lnTo>
                  <a:lnTo>
                    <a:pt x="527" y="303"/>
                  </a:lnTo>
                  <a:lnTo>
                    <a:pt x="527" y="303"/>
                  </a:lnTo>
                  <a:lnTo>
                    <a:pt x="525" y="302"/>
                  </a:lnTo>
                  <a:lnTo>
                    <a:pt x="525" y="300"/>
                  </a:lnTo>
                  <a:lnTo>
                    <a:pt x="525" y="300"/>
                  </a:lnTo>
                  <a:lnTo>
                    <a:pt x="525" y="297"/>
                  </a:lnTo>
                  <a:lnTo>
                    <a:pt x="527" y="296"/>
                  </a:lnTo>
                  <a:lnTo>
                    <a:pt x="527" y="296"/>
                  </a:lnTo>
                  <a:lnTo>
                    <a:pt x="518" y="299"/>
                  </a:lnTo>
                  <a:lnTo>
                    <a:pt x="518" y="299"/>
                  </a:lnTo>
                  <a:lnTo>
                    <a:pt x="512" y="301"/>
                  </a:lnTo>
                  <a:lnTo>
                    <a:pt x="512" y="301"/>
                  </a:lnTo>
                  <a:lnTo>
                    <a:pt x="502" y="308"/>
                  </a:lnTo>
                  <a:lnTo>
                    <a:pt x="492" y="315"/>
                  </a:lnTo>
                  <a:lnTo>
                    <a:pt x="484" y="323"/>
                  </a:lnTo>
                  <a:lnTo>
                    <a:pt x="477" y="332"/>
                  </a:lnTo>
                  <a:lnTo>
                    <a:pt x="477" y="332"/>
                  </a:lnTo>
                  <a:lnTo>
                    <a:pt x="464" y="349"/>
                  </a:lnTo>
                  <a:lnTo>
                    <a:pt x="464" y="349"/>
                  </a:lnTo>
                  <a:lnTo>
                    <a:pt x="449" y="368"/>
                  </a:lnTo>
                  <a:lnTo>
                    <a:pt x="442" y="377"/>
                  </a:lnTo>
                  <a:lnTo>
                    <a:pt x="436" y="388"/>
                  </a:lnTo>
                  <a:lnTo>
                    <a:pt x="436" y="388"/>
                  </a:lnTo>
                  <a:lnTo>
                    <a:pt x="430" y="401"/>
                  </a:lnTo>
                  <a:lnTo>
                    <a:pt x="427" y="413"/>
                  </a:lnTo>
                  <a:lnTo>
                    <a:pt x="425" y="425"/>
                  </a:lnTo>
                  <a:lnTo>
                    <a:pt x="425" y="437"/>
                  </a:lnTo>
                  <a:lnTo>
                    <a:pt x="426" y="447"/>
                  </a:lnTo>
                  <a:lnTo>
                    <a:pt x="428" y="457"/>
                  </a:lnTo>
                  <a:lnTo>
                    <a:pt x="431" y="468"/>
                  </a:lnTo>
                  <a:lnTo>
                    <a:pt x="436" y="477"/>
                  </a:lnTo>
                  <a:lnTo>
                    <a:pt x="441" y="486"/>
                  </a:lnTo>
                  <a:lnTo>
                    <a:pt x="447" y="495"/>
                  </a:lnTo>
                  <a:lnTo>
                    <a:pt x="453" y="504"/>
                  </a:lnTo>
                  <a:lnTo>
                    <a:pt x="460" y="511"/>
                  </a:lnTo>
                  <a:lnTo>
                    <a:pt x="476" y="527"/>
                  </a:lnTo>
                  <a:lnTo>
                    <a:pt x="491" y="540"/>
                  </a:lnTo>
                  <a:lnTo>
                    <a:pt x="491" y="540"/>
                  </a:lnTo>
                  <a:lnTo>
                    <a:pt x="504" y="550"/>
                  </a:lnTo>
                  <a:lnTo>
                    <a:pt x="519" y="564"/>
                  </a:lnTo>
                  <a:lnTo>
                    <a:pt x="555" y="601"/>
                  </a:lnTo>
                  <a:lnTo>
                    <a:pt x="636" y="684"/>
                  </a:lnTo>
                  <a:lnTo>
                    <a:pt x="636" y="684"/>
                  </a:lnTo>
                  <a:lnTo>
                    <a:pt x="682" y="732"/>
                  </a:lnTo>
                  <a:lnTo>
                    <a:pt x="682" y="732"/>
                  </a:lnTo>
                  <a:lnTo>
                    <a:pt x="707" y="757"/>
                  </a:lnTo>
                  <a:lnTo>
                    <a:pt x="731" y="783"/>
                  </a:lnTo>
                  <a:lnTo>
                    <a:pt x="731" y="783"/>
                  </a:lnTo>
                  <a:lnTo>
                    <a:pt x="769" y="823"/>
                  </a:lnTo>
                  <a:lnTo>
                    <a:pt x="770" y="824"/>
                  </a:lnTo>
                  <a:lnTo>
                    <a:pt x="772" y="824"/>
                  </a:lnTo>
                  <a:lnTo>
                    <a:pt x="772" y="824"/>
                  </a:lnTo>
                  <a:lnTo>
                    <a:pt x="776" y="826"/>
                  </a:lnTo>
                  <a:lnTo>
                    <a:pt x="780" y="829"/>
                  </a:lnTo>
                  <a:lnTo>
                    <a:pt x="780" y="829"/>
                  </a:lnTo>
                  <a:lnTo>
                    <a:pt x="789" y="838"/>
                  </a:lnTo>
                  <a:lnTo>
                    <a:pt x="789" y="838"/>
                  </a:lnTo>
                  <a:lnTo>
                    <a:pt x="804" y="852"/>
                  </a:lnTo>
                  <a:lnTo>
                    <a:pt x="812" y="860"/>
                  </a:lnTo>
                  <a:lnTo>
                    <a:pt x="818" y="867"/>
                  </a:lnTo>
                  <a:lnTo>
                    <a:pt x="824" y="876"/>
                  </a:lnTo>
                  <a:lnTo>
                    <a:pt x="829" y="884"/>
                  </a:lnTo>
                  <a:lnTo>
                    <a:pt x="833" y="893"/>
                  </a:lnTo>
                  <a:lnTo>
                    <a:pt x="835" y="904"/>
                  </a:lnTo>
                  <a:lnTo>
                    <a:pt x="835" y="904"/>
                  </a:lnTo>
                  <a:lnTo>
                    <a:pt x="836" y="912"/>
                  </a:lnTo>
                  <a:lnTo>
                    <a:pt x="836" y="920"/>
                  </a:lnTo>
                  <a:lnTo>
                    <a:pt x="834" y="929"/>
                  </a:lnTo>
                  <a:lnTo>
                    <a:pt x="832" y="939"/>
                  </a:lnTo>
                  <a:lnTo>
                    <a:pt x="828" y="947"/>
                  </a:lnTo>
                  <a:lnTo>
                    <a:pt x="823" y="955"/>
                  </a:lnTo>
                  <a:lnTo>
                    <a:pt x="818" y="962"/>
                  </a:lnTo>
                  <a:lnTo>
                    <a:pt x="811" y="969"/>
                  </a:lnTo>
                  <a:lnTo>
                    <a:pt x="811" y="969"/>
                  </a:lnTo>
                  <a:lnTo>
                    <a:pt x="797" y="980"/>
                  </a:lnTo>
                  <a:lnTo>
                    <a:pt x="790" y="985"/>
                  </a:lnTo>
                  <a:lnTo>
                    <a:pt x="783" y="989"/>
                  </a:lnTo>
                  <a:lnTo>
                    <a:pt x="774" y="993"/>
                  </a:lnTo>
                  <a:lnTo>
                    <a:pt x="766" y="997"/>
                  </a:lnTo>
                  <a:lnTo>
                    <a:pt x="758" y="999"/>
                  </a:lnTo>
                  <a:lnTo>
                    <a:pt x="750" y="999"/>
                  </a:lnTo>
                  <a:lnTo>
                    <a:pt x="750" y="999"/>
                  </a:lnTo>
                  <a:lnTo>
                    <a:pt x="741" y="999"/>
                  </a:lnTo>
                  <a:lnTo>
                    <a:pt x="733" y="997"/>
                  </a:lnTo>
                  <a:lnTo>
                    <a:pt x="733" y="997"/>
                  </a:lnTo>
                  <a:lnTo>
                    <a:pt x="717" y="991"/>
                  </a:lnTo>
                  <a:lnTo>
                    <a:pt x="701" y="984"/>
                  </a:lnTo>
                  <a:lnTo>
                    <a:pt x="687" y="975"/>
                  </a:lnTo>
                  <a:lnTo>
                    <a:pt x="672" y="964"/>
                  </a:lnTo>
                  <a:lnTo>
                    <a:pt x="671" y="962"/>
                  </a:lnTo>
                  <a:lnTo>
                    <a:pt x="669" y="962"/>
                  </a:lnTo>
                  <a:lnTo>
                    <a:pt x="669" y="962"/>
                  </a:lnTo>
                  <a:lnTo>
                    <a:pt x="665" y="960"/>
                  </a:lnTo>
                  <a:lnTo>
                    <a:pt x="661" y="957"/>
                  </a:lnTo>
                  <a:lnTo>
                    <a:pt x="661" y="957"/>
                  </a:lnTo>
                  <a:lnTo>
                    <a:pt x="654" y="949"/>
                  </a:lnTo>
                  <a:lnTo>
                    <a:pt x="646" y="940"/>
                  </a:lnTo>
                  <a:lnTo>
                    <a:pt x="633" y="921"/>
                  </a:lnTo>
                  <a:lnTo>
                    <a:pt x="633" y="921"/>
                  </a:lnTo>
                  <a:lnTo>
                    <a:pt x="619" y="903"/>
                  </a:lnTo>
                  <a:lnTo>
                    <a:pt x="612" y="893"/>
                  </a:lnTo>
                  <a:lnTo>
                    <a:pt x="605" y="884"/>
                  </a:lnTo>
                  <a:lnTo>
                    <a:pt x="605" y="884"/>
                  </a:lnTo>
                  <a:lnTo>
                    <a:pt x="547" y="826"/>
                  </a:lnTo>
                  <a:lnTo>
                    <a:pt x="474" y="753"/>
                  </a:lnTo>
                  <a:lnTo>
                    <a:pt x="450" y="729"/>
                  </a:lnTo>
                  <a:lnTo>
                    <a:pt x="450" y="729"/>
                  </a:lnTo>
                  <a:lnTo>
                    <a:pt x="418" y="698"/>
                  </a:lnTo>
                  <a:lnTo>
                    <a:pt x="418" y="698"/>
                  </a:lnTo>
                  <a:lnTo>
                    <a:pt x="391" y="670"/>
                  </a:lnTo>
                  <a:lnTo>
                    <a:pt x="363" y="643"/>
                  </a:lnTo>
                  <a:lnTo>
                    <a:pt x="337" y="614"/>
                  </a:lnTo>
                  <a:lnTo>
                    <a:pt x="325" y="599"/>
                  </a:lnTo>
                  <a:lnTo>
                    <a:pt x="313" y="584"/>
                  </a:lnTo>
                  <a:lnTo>
                    <a:pt x="313" y="584"/>
                  </a:lnTo>
                  <a:lnTo>
                    <a:pt x="304" y="571"/>
                  </a:lnTo>
                  <a:lnTo>
                    <a:pt x="296" y="559"/>
                  </a:lnTo>
                  <a:lnTo>
                    <a:pt x="289" y="545"/>
                  </a:lnTo>
                  <a:lnTo>
                    <a:pt x="282" y="533"/>
                  </a:lnTo>
                  <a:lnTo>
                    <a:pt x="269" y="506"/>
                  </a:lnTo>
                  <a:lnTo>
                    <a:pt x="258" y="477"/>
                  </a:lnTo>
                  <a:lnTo>
                    <a:pt x="256" y="471"/>
                  </a:lnTo>
                  <a:lnTo>
                    <a:pt x="256" y="471"/>
                  </a:lnTo>
                  <a:lnTo>
                    <a:pt x="251" y="457"/>
                  </a:lnTo>
                  <a:lnTo>
                    <a:pt x="248" y="444"/>
                  </a:lnTo>
                  <a:lnTo>
                    <a:pt x="247" y="431"/>
                  </a:lnTo>
                  <a:lnTo>
                    <a:pt x="247" y="418"/>
                  </a:lnTo>
                  <a:lnTo>
                    <a:pt x="248" y="405"/>
                  </a:lnTo>
                  <a:lnTo>
                    <a:pt x="251" y="392"/>
                  </a:lnTo>
                  <a:lnTo>
                    <a:pt x="255" y="378"/>
                  </a:lnTo>
                  <a:lnTo>
                    <a:pt x="260" y="363"/>
                  </a:lnTo>
                  <a:lnTo>
                    <a:pt x="260" y="363"/>
                  </a:lnTo>
                  <a:lnTo>
                    <a:pt x="267" y="347"/>
                  </a:lnTo>
                  <a:lnTo>
                    <a:pt x="274" y="330"/>
                  </a:lnTo>
                  <a:lnTo>
                    <a:pt x="283" y="315"/>
                  </a:lnTo>
                  <a:lnTo>
                    <a:pt x="291" y="298"/>
                  </a:lnTo>
                  <a:lnTo>
                    <a:pt x="300" y="284"/>
                  </a:lnTo>
                  <a:lnTo>
                    <a:pt x="311" y="269"/>
                  </a:lnTo>
                  <a:lnTo>
                    <a:pt x="321" y="255"/>
                  </a:lnTo>
                  <a:lnTo>
                    <a:pt x="332" y="240"/>
                  </a:lnTo>
                  <a:lnTo>
                    <a:pt x="345" y="227"/>
                  </a:lnTo>
                  <a:lnTo>
                    <a:pt x="357" y="215"/>
                  </a:lnTo>
                  <a:lnTo>
                    <a:pt x="370" y="202"/>
                  </a:lnTo>
                  <a:lnTo>
                    <a:pt x="384" y="190"/>
                  </a:lnTo>
                  <a:lnTo>
                    <a:pt x="397" y="178"/>
                  </a:lnTo>
                  <a:lnTo>
                    <a:pt x="413" y="168"/>
                  </a:lnTo>
                  <a:lnTo>
                    <a:pt x="428" y="158"/>
                  </a:lnTo>
                  <a:lnTo>
                    <a:pt x="444" y="147"/>
                  </a:lnTo>
                  <a:lnTo>
                    <a:pt x="444" y="147"/>
                  </a:lnTo>
                  <a:lnTo>
                    <a:pt x="454" y="143"/>
                  </a:lnTo>
                  <a:lnTo>
                    <a:pt x="464" y="137"/>
                  </a:lnTo>
                  <a:lnTo>
                    <a:pt x="464" y="137"/>
                  </a:lnTo>
                  <a:lnTo>
                    <a:pt x="492" y="123"/>
                  </a:lnTo>
                  <a:lnTo>
                    <a:pt x="492" y="123"/>
                  </a:lnTo>
                  <a:lnTo>
                    <a:pt x="512" y="115"/>
                  </a:lnTo>
                  <a:lnTo>
                    <a:pt x="532" y="110"/>
                  </a:lnTo>
                  <a:lnTo>
                    <a:pt x="553" y="107"/>
                  </a:lnTo>
                  <a:lnTo>
                    <a:pt x="574" y="106"/>
                  </a:lnTo>
                  <a:lnTo>
                    <a:pt x="574" y="106"/>
                  </a:lnTo>
                  <a:lnTo>
                    <a:pt x="590" y="106"/>
                  </a:lnTo>
                  <a:lnTo>
                    <a:pt x="605" y="108"/>
                  </a:lnTo>
                  <a:lnTo>
                    <a:pt x="621" y="110"/>
                  </a:lnTo>
                  <a:lnTo>
                    <a:pt x="636" y="114"/>
                  </a:lnTo>
                  <a:lnTo>
                    <a:pt x="636" y="114"/>
                  </a:lnTo>
                  <a:lnTo>
                    <a:pt x="657" y="120"/>
                  </a:lnTo>
                  <a:lnTo>
                    <a:pt x="657" y="120"/>
                  </a:lnTo>
                  <a:lnTo>
                    <a:pt x="670" y="122"/>
                  </a:lnTo>
                  <a:lnTo>
                    <a:pt x="682" y="126"/>
                  </a:lnTo>
                  <a:lnTo>
                    <a:pt x="695" y="131"/>
                  </a:lnTo>
                  <a:lnTo>
                    <a:pt x="701" y="134"/>
                  </a:lnTo>
                  <a:lnTo>
                    <a:pt x="706" y="137"/>
                  </a:lnTo>
                  <a:lnTo>
                    <a:pt x="706" y="137"/>
                  </a:lnTo>
                  <a:lnTo>
                    <a:pt x="725" y="152"/>
                  </a:lnTo>
                  <a:lnTo>
                    <a:pt x="738" y="162"/>
                  </a:lnTo>
                  <a:lnTo>
                    <a:pt x="740" y="162"/>
                  </a:lnTo>
                  <a:lnTo>
                    <a:pt x="740" y="162"/>
                  </a:lnTo>
                  <a:lnTo>
                    <a:pt x="745" y="163"/>
                  </a:lnTo>
                  <a:lnTo>
                    <a:pt x="751" y="166"/>
                  </a:lnTo>
                  <a:lnTo>
                    <a:pt x="755" y="170"/>
                  </a:lnTo>
                  <a:lnTo>
                    <a:pt x="757" y="175"/>
                  </a:lnTo>
                  <a:lnTo>
                    <a:pt x="758" y="177"/>
                  </a:lnTo>
                  <a:lnTo>
                    <a:pt x="759" y="177"/>
                  </a:lnTo>
                  <a:lnTo>
                    <a:pt x="759" y="177"/>
                  </a:lnTo>
                  <a:lnTo>
                    <a:pt x="771" y="190"/>
                  </a:lnTo>
                  <a:lnTo>
                    <a:pt x="785" y="201"/>
                  </a:lnTo>
                  <a:lnTo>
                    <a:pt x="812" y="223"/>
                  </a:lnTo>
                  <a:lnTo>
                    <a:pt x="812" y="223"/>
                  </a:lnTo>
                  <a:lnTo>
                    <a:pt x="837" y="244"/>
                  </a:lnTo>
                  <a:lnTo>
                    <a:pt x="850" y="255"/>
                  </a:lnTo>
                  <a:lnTo>
                    <a:pt x="862" y="266"/>
                  </a:lnTo>
                  <a:lnTo>
                    <a:pt x="862" y="266"/>
                  </a:lnTo>
                  <a:lnTo>
                    <a:pt x="948" y="356"/>
                  </a:lnTo>
                  <a:lnTo>
                    <a:pt x="1033" y="446"/>
                  </a:lnTo>
                  <a:lnTo>
                    <a:pt x="1033" y="446"/>
                  </a:lnTo>
                  <a:lnTo>
                    <a:pt x="1054" y="472"/>
                  </a:lnTo>
                  <a:lnTo>
                    <a:pt x="1054" y="472"/>
                  </a:lnTo>
                  <a:lnTo>
                    <a:pt x="1071" y="489"/>
                  </a:lnTo>
                  <a:lnTo>
                    <a:pt x="1086" y="508"/>
                  </a:lnTo>
                  <a:lnTo>
                    <a:pt x="1104" y="523"/>
                  </a:lnTo>
                  <a:lnTo>
                    <a:pt x="1113" y="531"/>
                  </a:lnTo>
                  <a:lnTo>
                    <a:pt x="1123" y="538"/>
                  </a:lnTo>
                  <a:lnTo>
                    <a:pt x="1123" y="538"/>
                  </a:lnTo>
                  <a:lnTo>
                    <a:pt x="1139" y="549"/>
                  </a:lnTo>
                  <a:lnTo>
                    <a:pt x="1155" y="563"/>
                  </a:lnTo>
                  <a:lnTo>
                    <a:pt x="1169" y="577"/>
                  </a:lnTo>
                  <a:lnTo>
                    <a:pt x="1182" y="592"/>
                  </a:lnTo>
                  <a:lnTo>
                    <a:pt x="1182" y="592"/>
                  </a:lnTo>
                  <a:lnTo>
                    <a:pt x="1186" y="597"/>
                  </a:lnTo>
                  <a:lnTo>
                    <a:pt x="1187" y="602"/>
                  </a:lnTo>
                  <a:lnTo>
                    <a:pt x="1187" y="604"/>
                  </a:lnTo>
                  <a:lnTo>
                    <a:pt x="1188" y="605"/>
                  </a:lnTo>
                  <a:lnTo>
                    <a:pt x="1188" y="605"/>
                  </a:lnTo>
                  <a:lnTo>
                    <a:pt x="1194" y="614"/>
                  </a:lnTo>
                  <a:lnTo>
                    <a:pt x="1199" y="624"/>
                  </a:lnTo>
                  <a:lnTo>
                    <a:pt x="1199" y="624"/>
                  </a:lnTo>
                  <a:lnTo>
                    <a:pt x="1213" y="660"/>
                  </a:lnTo>
                  <a:lnTo>
                    <a:pt x="1213" y="660"/>
                  </a:lnTo>
                  <a:lnTo>
                    <a:pt x="1224" y="685"/>
                  </a:lnTo>
                  <a:lnTo>
                    <a:pt x="1233" y="709"/>
                  </a:lnTo>
                  <a:lnTo>
                    <a:pt x="1233" y="709"/>
                  </a:lnTo>
                  <a:lnTo>
                    <a:pt x="1239" y="730"/>
                  </a:lnTo>
                  <a:lnTo>
                    <a:pt x="1244" y="750"/>
                  </a:lnTo>
                  <a:lnTo>
                    <a:pt x="1249" y="769"/>
                  </a:lnTo>
                  <a:lnTo>
                    <a:pt x="1253" y="788"/>
                  </a:lnTo>
                  <a:lnTo>
                    <a:pt x="1255" y="808"/>
                  </a:lnTo>
                  <a:lnTo>
                    <a:pt x="1256" y="826"/>
                  </a:lnTo>
                  <a:lnTo>
                    <a:pt x="1256" y="846"/>
                  </a:lnTo>
                  <a:lnTo>
                    <a:pt x="1254" y="864"/>
                  </a:lnTo>
                  <a:lnTo>
                    <a:pt x="1254" y="864"/>
                  </a:lnTo>
                  <a:lnTo>
                    <a:pt x="1252" y="876"/>
                  </a:lnTo>
                  <a:lnTo>
                    <a:pt x="1246" y="887"/>
                  </a:lnTo>
                  <a:lnTo>
                    <a:pt x="1235" y="911"/>
                  </a:lnTo>
                  <a:lnTo>
                    <a:pt x="1235" y="911"/>
                  </a:lnTo>
                  <a:lnTo>
                    <a:pt x="1228" y="926"/>
                  </a:lnTo>
                  <a:lnTo>
                    <a:pt x="1228" y="926"/>
                  </a:lnTo>
                  <a:lnTo>
                    <a:pt x="1218" y="950"/>
                  </a:lnTo>
                  <a:lnTo>
                    <a:pt x="1218" y="950"/>
                  </a:lnTo>
                  <a:lnTo>
                    <a:pt x="1204" y="979"/>
                  </a:lnTo>
                  <a:lnTo>
                    <a:pt x="1197" y="993"/>
                  </a:lnTo>
                  <a:lnTo>
                    <a:pt x="1190" y="1007"/>
                  </a:lnTo>
                  <a:lnTo>
                    <a:pt x="1190" y="1007"/>
                  </a:lnTo>
                  <a:lnTo>
                    <a:pt x="1180" y="1021"/>
                  </a:lnTo>
                  <a:lnTo>
                    <a:pt x="1170" y="1036"/>
                  </a:lnTo>
                  <a:lnTo>
                    <a:pt x="1159" y="1049"/>
                  </a:lnTo>
                  <a:lnTo>
                    <a:pt x="1146" y="1064"/>
                  </a:lnTo>
                  <a:lnTo>
                    <a:pt x="1133" y="1077"/>
                  </a:lnTo>
                  <a:lnTo>
                    <a:pt x="1119" y="1090"/>
                  </a:lnTo>
                  <a:lnTo>
                    <a:pt x="1105" y="1102"/>
                  </a:lnTo>
                  <a:lnTo>
                    <a:pt x="1089" y="1113"/>
                  </a:lnTo>
                  <a:lnTo>
                    <a:pt x="1079" y="1121"/>
                  </a:lnTo>
                  <a:lnTo>
                    <a:pt x="1079" y="1121"/>
                  </a:lnTo>
                  <a:lnTo>
                    <a:pt x="1051" y="1141"/>
                  </a:lnTo>
                  <a:lnTo>
                    <a:pt x="1022" y="1162"/>
                  </a:lnTo>
                  <a:lnTo>
                    <a:pt x="992" y="1180"/>
                  </a:lnTo>
                  <a:lnTo>
                    <a:pt x="962" y="1197"/>
                  </a:lnTo>
                  <a:lnTo>
                    <a:pt x="947" y="1205"/>
                  </a:lnTo>
                  <a:lnTo>
                    <a:pt x="930" y="1212"/>
                  </a:lnTo>
                  <a:lnTo>
                    <a:pt x="915" y="1219"/>
                  </a:lnTo>
                  <a:lnTo>
                    <a:pt x="898" y="1224"/>
                  </a:lnTo>
                  <a:lnTo>
                    <a:pt x="881" y="1228"/>
                  </a:lnTo>
                  <a:lnTo>
                    <a:pt x="863" y="1231"/>
                  </a:lnTo>
                  <a:lnTo>
                    <a:pt x="846" y="1233"/>
                  </a:lnTo>
                  <a:lnTo>
                    <a:pt x="828" y="1235"/>
                  </a:lnTo>
                  <a:lnTo>
                    <a:pt x="828" y="1235"/>
                  </a:lnTo>
                  <a:lnTo>
                    <a:pt x="808" y="1235"/>
                  </a:lnTo>
                  <a:lnTo>
                    <a:pt x="808" y="123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2" name="Freeform 605">
              <a:extLst>
                <a:ext uri="{FF2B5EF4-FFF2-40B4-BE49-F238E27FC236}">
                  <a16:creationId xmlns:a16="http://schemas.microsoft.com/office/drawing/2014/main" id="{173DE3C3-C8E6-4459-8BB6-A027FCF58701}"/>
                </a:ext>
              </a:extLst>
            </p:cNvPr>
            <p:cNvSpPr>
              <a:spLocks/>
            </p:cNvSpPr>
            <p:nvPr/>
          </p:nvSpPr>
          <p:spPr bwMode="auto">
            <a:xfrm>
              <a:off x="5305426" y="2120900"/>
              <a:ext cx="365125" cy="185738"/>
            </a:xfrm>
            <a:custGeom>
              <a:avLst/>
              <a:gdLst/>
              <a:ahLst/>
              <a:cxnLst>
                <a:cxn ang="0">
                  <a:pos x="588" y="352"/>
                </a:cxn>
                <a:cxn ang="0">
                  <a:pos x="575" y="342"/>
                </a:cxn>
                <a:cxn ang="0">
                  <a:pos x="572" y="332"/>
                </a:cxn>
                <a:cxn ang="0">
                  <a:pos x="578" y="321"/>
                </a:cxn>
                <a:cxn ang="0">
                  <a:pos x="590" y="315"/>
                </a:cxn>
                <a:cxn ang="0">
                  <a:pos x="621" y="298"/>
                </a:cxn>
                <a:cxn ang="0">
                  <a:pos x="648" y="276"/>
                </a:cxn>
                <a:cxn ang="0">
                  <a:pos x="656" y="257"/>
                </a:cxn>
                <a:cxn ang="0">
                  <a:pos x="657" y="247"/>
                </a:cxn>
                <a:cxn ang="0">
                  <a:pos x="649" y="228"/>
                </a:cxn>
                <a:cxn ang="0">
                  <a:pos x="630" y="207"/>
                </a:cxn>
                <a:cxn ang="0">
                  <a:pos x="597" y="182"/>
                </a:cxn>
                <a:cxn ang="0">
                  <a:pos x="556" y="149"/>
                </a:cxn>
                <a:cxn ang="0">
                  <a:pos x="503" y="102"/>
                </a:cxn>
                <a:cxn ang="0">
                  <a:pos x="445" y="66"/>
                </a:cxn>
                <a:cxn ang="0">
                  <a:pos x="412" y="55"/>
                </a:cxn>
                <a:cxn ang="0">
                  <a:pos x="368" y="45"/>
                </a:cxn>
                <a:cxn ang="0">
                  <a:pos x="276" y="37"/>
                </a:cxn>
                <a:cxn ang="0">
                  <a:pos x="224" y="40"/>
                </a:cxn>
                <a:cxn ang="0">
                  <a:pos x="172" y="48"/>
                </a:cxn>
                <a:cxn ang="0">
                  <a:pos x="131" y="60"/>
                </a:cxn>
                <a:cxn ang="0">
                  <a:pos x="95" y="77"/>
                </a:cxn>
                <a:cxn ang="0">
                  <a:pos x="75" y="91"/>
                </a:cxn>
                <a:cxn ang="0">
                  <a:pos x="57" y="106"/>
                </a:cxn>
                <a:cxn ang="0">
                  <a:pos x="28" y="128"/>
                </a:cxn>
                <a:cxn ang="0">
                  <a:pos x="20" y="130"/>
                </a:cxn>
                <a:cxn ang="0">
                  <a:pos x="13" y="129"/>
                </a:cxn>
                <a:cxn ang="0">
                  <a:pos x="0" y="113"/>
                </a:cxn>
                <a:cxn ang="0">
                  <a:pos x="0" y="106"/>
                </a:cxn>
                <a:cxn ang="0">
                  <a:pos x="8" y="98"/>
                </a:cxn>
                <a:cxn ang="0">
                  <a:pos x="23" y="89"/>
                </a:cxn>
                <a:cxn ang="0">
                  <a:pos x="48" y="66"/>
                </a:cxn>
                <a:cxn ang="0">
                  <a:pos x="71" y="50"/>
                </a:cxn>
                <a:cxn ang="0">
                  <a:pos x="104" y="31"/>
                </a:cxn>
                <a:cxn ang="0">
                  <a:pos x="149" y="14"/>
                </a:cxn>
                <a:cxn ang="0">
                  <a:pos x="199" y="5"/>
                </a:cxn>
                <a:cxn ang="0">
                  <a:pos x="259" y="1"/>
                </a:cxn>
                <a:cxn ang="0">
                  <a:pos x="318" y="1"/>
                </a:cxn>
                <a:cxn ang="0">
                  <a:pos x="404" y="12"/>
                </a:cxn>
                <a:cxn ang="0">
                  <a:pos x="473" y="37"/>
                </a:cxn>
                <a:cxn ang="0">
                  <a:pos x="512" y="62"/>
                </a:cxn>
                <a:cxn ang="0">
                  <a:pos x="570" y="112"/>
                </a:cxn>
                <a:cxn ang="0">
                  <a:pos x="585" y="126"/>
                </a:cxn>
                <a:cxn ang="0">
                  <a:pos x="619" y="153"/>
                </a:cxn>
                <a:cxn ang="0">
                  <a:pos x="662" y="190"/>
                </a:cxn>
                <a:cxn ang="0">
                  <a:pos x="681" y="213"/>
                </a:cxn>
                <a:cxn ang="0">
                  <a:pos x="690" y="243"/>
                </a:cxn>
                <a:cxn ang="0">
                  <a:pos x="687" y="274"/>
                </a:cxn>
                <a:cxn ang="0">
                  <a:pos x="677" y="295"/>
                </a:cxn>
                <a:cxn ang="0">
                  <a:pos x="654" y="320"/>
                </a:cxn>
                <a:cxn ang="0">
                  <a:pos x="615" y="343"/>
                </a:cxn>
                <a:cxn ang="0">
                  <a:pos x="600" y="350"/>
                </a:cxn>
                <a:cxn ang="0">
                  <a:pos x="591" y="352"/>
                </a:cxn>
              </a:cxnLst>
              <a:rect l="0" t="0" r="r" b="b"/>
              <a:pathLst>
                <a:path w="690" h="352">
                  <a:moveTo>
                    <a:pt x="591" y="352"/>
                  </a:moveTo>
                  <a:lnTo>
                    <a:pt x="591" y="352"/>
                  </a:lnTo>
                  <a:lnTo>
                    <a:pt x="588" y="352"/>
                  </a:lnTo>
                  <a:lnTo>
                    <a:pt x="585" y="351"/>
                  </a:lnTo>
                  <a:lnTo>
                    <a:pt x="579" y="347"/>
                  </a:lnTo>
                  <a:lnTo>
                    <a:pt x="575" y="342"/>
                  </a:lnTo>
                  <a:lnTo>
                    <a:pt x="572" y="337"/>
                  </a:lnTo>
                  <a:lnTo>
                    <a:pt x="572" y="337"/>
                  </a:lnTo>
                  <a:lnTo>
                    <a:pt x="572" y="332"/>
                  </a:lnTo>
                  <a:lnTo>
                    <a:pt x="572" y="328"/>
                  </a:lnTo>
                  <a:lnTo>
                    <a:pt x="575" y="323"/>
                  </a:lnTo>
                  <a:lnTo>
                    <a:pt x="578" y="321"/>
                  </a:lnTo>
                  <a:lnTo>
                    <a:pt x="581" y="319"/>
                  </a:lnTo>
                  <a:lnTo>
                    <a:pt x="581" y="319"/>
                  </a:lnTo>
                  <a:lnTo>
                    <a:pt x="590" y="315"/>
                  </a:lnTo>
                  <a:lnTo>
                    <a:pt x="590" y="315"/>
                  </a:lnTo>
                  <a:lnTo>
                    <a:pt x="610" y="305"/>
                  </a:lnTo>
                  <a:lnTo>
                    <a:pt x="621" y="298"/>
                  </a:lnTo>
                  <a:lnTo>
                    <a:pt x="630" y="291"/>
                  </a:lnTo>
                  <a:lnTo>
                    <a:pt x="640" y="284"/>
                  </a:lnTo>
                  <a:lnTo>
                    <a:pt x="648" y="276"/>
                  </a:lnTo>
                  <a:lnTo>
                    <a:pt x="653" y="266"/>
                  </a:lnTo>
                  <a:lnTo>
                    <a:pt x="655" y="261"/>
                  </a:lnTo>
                  <a:lnTo>
                    <a:pt x="656" y="257"/>
                  </a:lnTo>
                  <a:lnTo>
                    <a:pt x="656" y="257"/>
                  </a:lnTo>
                  <a:lnTo>
                    <a:pt x="657" y="252"/>
                  </a:lnTo>
                  <a:lnTo>
                    <a:pt x="657" y="247"/>
                  </a:lnTo>
                  <a:lnTo>
                    <a:pt x="656" y="243"/>
                  </a:lnTo>
                  <a:lnTo>
                    <a:pt x="654" y="237"/>
                  </a:lnTo>
                  <a:lnTo>
                    <a:pt x="649" y="228"/>
                  </a:lnTo>
                  <a:lnTo>
                    <a:pt x="641" y="218"/>
                  </a:lnTo>
                  <a:lnTo>
                    <a:pt x="641" y="218"/>
                  </a:lnTo>
                  <a:lnTo>
                    <a:pt x="630" y="207"/>
                  </a:lnTo>
                  <a:lnTo>
                    <a:pt x="620" y="198"/>
                  </a:lnTo>
                  <a:lnTo>
                    <a:pt x="597" y="182"/>
                  </a:lnTo>
                  <a:lnTo>
                    <a:pt x="597" y="182"/>
                  </a:lnTo>
                  <a:lnTo>
                    <a:pt x="580" y="169"/>
                  </a:lnTo>
                  <a:lnTo>
                    <a:pt x="563" y="155"/>
                  </a:lnTo>
                  <a:lnTo>
                    <a:pt x="556" y="149"/>
                  </a:lnTo>
                  <a:lnTo>
                    <a:pt x="556" y="149"/>
                  </a:lnTo>
                  <a:lnTo>
                    <a:pt x="521" y="118"/>
                  </a:lnTo>
                  <a:lnTo>
                    <a:pt x="503" y="102"/>
                  </a:lnTo>
                  <a:lnTo>
                    <a:pt x="485" y="89"/>
                  </a:lnTo>
                  <a:lnTo>
                    <a:pt x="466" y="77"/>
                  </a:lnTo>
                  <a:lnTo>
                    <a:pt x="445" y="66"/>
                  </a:lnTo>
                  <a:lnTo>
                    <a:pt x="435" y="62"/>
                  </a:lnTo>
                  <a:lnTo>
                    <a:pt x="424" y="58"/>
                  </a:lnTo>
                  <a:lnTo>
                    <a:pt x="412" y="55"/>
                  </a:lnTo>
                  <a:lnTo>
                    <a:pt x="400" y="51"/>
                  </a:lnTo>
                  <a:lnTo>
                    <a:pt x="400" y="51"/>
                  </a:lnTo>
                  <a:lnTo>
                    <a:pt x="368" y="45"/>
                  </a:lnTo>
                  <a:lnTo>
                    <a:pt x="337" y="41"/>
                  </a:lnTo>
                  <a:lnTo>
                    <a:pt x="306" y="38"/>
                  </a:lnTo>
                  <a:lnTo>
                    <a:pt x="276" y="37"/>
                  </a:lnTo>
                  <a:lnTo>
                    <a:pt x="276" y="37"/>
                  </a:lnTo>
                  <a:lnTo>
                    <a:pt x="250" y="38"/>
                  </a:lnTo>
                  <a:lnTo>
                    <a:pt x="224" y="40"/>
                  </a:lnTo>
                  <a:lnTo>
                    <a:pt x="198" y="43"/>
                  </a:lnTo>
                  <a:lnTo>
                    <a:pt x="172" y="48"/>
                  </a:lnTo>
                  <a:lnTo>
                    <a:pt x="172" y="48"/>
                  </a:lnTo>
                  <a:lnTo>
                    <a:pt x="158" y="51"/>
                  </a:lnTo>
                  <a:lnTo>
                    <a:pt x="145" y="56"/>
                  </a:lnTo>
                  <a:lnTo>
                    <a:pt x="131" y="60"/>
                  </a:lnTo>
                  <a:lnTo>
                    <a:pt x="119" y="65"/>
                  </a:lnTo>
                  <a:lnTo>
                    <a:pt x="107" y="71"/>
                  </a:lnTo>
                  <a:lnTo>
                    <a:pt x="95" y="77"/>
                  </a:lnTo>
                  <a:lnTo>
                    <a:pt x="85" y="83"/>
                  </a:lnTo>
                  <a:lnTo>
                    <a:pt x="75" y="91"/>
                  </a:lnTo>
                  <a:lnTo>
                    <a:pt x="75" y="91"/>
                  </a:lnTo>
                  <a:lnTo>
                    <a:pt x="65" y="98"/>
                  </a:lnTo>
                  <a:lnTo>
                    <a:pt x="57" y="106"/>
                  </a:lnTo>
                  <a:lnTo>
                    <a:pt x="57" y="106"/>
                  </a:lnTo>
                  <a:lnTo>
                    <a:pt x="44" y="119"/>
                  </a:lnTo>
                  <a:lnTo>
                    <a:pt x="36" y="124"/>
                  </a:lnTo>
                  <a:lnTo>
                    <a:pt x="28" y="128"/>
                  </a:lnTo>
                  <a:lnTo>
                    <a:pt x="28" y="128"/>
                  </a:lnTo>
                  <a:lnTo>
                    <a:pt x="24" y="130"/>
                  </a:lnTo>
                  <a:lnTo>
                    <a:pt x="20" y="130"/>
                  </a:lnTo>
                  <a:lnTo>
                    <a:pt x="20" y="130"/>
                  </a:lnTo>
                  <a:lnTo>
                    <a:pt x="16" y="130"/>
                  </a:lnTo>
                  <a:lnTo>
                    <a:pt x="13" y="129"/>
                  </a:lnTo>
                  <a:lnTo>
                    <a:pt x="7" y="125"/>
                  </a:lnTo>
                  <a:lnTo>
                    <a:pt x="2" y="120"/>
                  </a:lnTo>
                  <a:lnTo>
                    <a:pt x="0" y="113"/>
                  </a:lnTo>
                  <a:lnTo>
                    <a:pt x="0" y="113"/>
                  </a:lnTo>
                  <a:lnTo>
                    <a:pt x="0" y="110"/>
                  </a:lnTo>
                  <a:lnTo>
                    <a:pt x="0" y="106"/>
                  </a:lnTo>
                  <a:lnTo>
                    <a:pt x="3" y="101"/>
                  </a:lnTo>
                  <a:lnTo>
                    <a:pt x="5" y="100"/>
                  </a:lnTo>
                  <a:lnTo>
                    <a:pt x="8" y="98"/>
                  </a:lnTo>
                  <a:lnTo>
                    <a:pt x="8" y="98"/>
                  </a:lnTo>
                  <a:lnTo>
                    <a:pt x="16" y="94"/>
                  </a:lnTo>
                  <a:lnTo>
                    <a:pt x="23" y="89"/>
                  </a:lnTo>
                  <a:lnTo>
                    <a:pt x="35" y="78"/>
                  </a:lnTo>
                  <a:lnTo>
                    <a:pt x="35" y="78"/>
                  </a:lnTo>
                  <a:lnTo>
                    <a:pt x="48" y="66"/>
                  </a:lnTo>
                  <a:lnTo>
                    <a:pt x="48" y="66"/>
                  </a:lnTo>
                  <a:lnTo>
                    <a:pt x="59" y="58"/>
                  </a:lnTo>
                  <a:lnTo>
                    <a:pt x="71" y="50"/>
                  </a:lnTo>
                  <a:lnTo>
                    <a:pt x="97" y="35"/>
                  </a:lnTo>
                  <a:lnTo>
                    <a:pt x="104" y="31"/>
                  </a:lnTo>
                  <a:lnTo>
                    <a:pt x="104" y="31"/>
                  </a:lnTo>
                  <a:lnTo>
                    <a:pt x="118" y="25"/>
                  </a:lnTo>
                  <a:lnTo>
                    <a:pt x="133" y="18"/>
                  </a:lnTo>
                  <a:lnTo>
                    <a:pt x="149" y="14"/>
                  </a:lnTo>
                  <a:lnTo>
                    <a:pt x="165" y="10"/>
                  </a:lnTo>
                  <a:lnTo>
                    <a:pt x="183" y="7"/>
                  </a:lnTo>
                  <a:lnTo>
                    <a:pt x="199" y="5"/>
                  </a:lnTo>
                  <a:lnTo>
                    <a:pt x="233" y="2"/>
                  </a:lnTo>
                  <a:lnTo>
                    <a:pt x="233" y="2"/>
                  </a:lnTo>
                  <a:lnTo>
                    <a:pt x="259" y="1"/>
                  </a:lnTo>
                  <a:lnTo>
                    <a:pt x="286" y="0"/>
                  </a:lnTo>
                  <a:lnTo>
                    <a:pt x="286" y="0"/>
                  </a:lnTo>
                  <a:lnTo>
                    <a:pt x="318" y="1"/>
                  </a:lnTo>
                  <a:lnTo>
                    <a:pt x="348" y="3"/>
                  </a:lnTo>
                  <a:lnTo>
                    <a:pt x="377" y="7"/>
                  </a:lnTo>
                  <a:lnTo>
                    <a:pt x="404" y="12"/>
                  </a:lnTo>
                  <a:lnTo>
                    <a:pt x="429" y="18"/>
                  </a:lnTo>
                  <a:lnTo>
                    <a:pt x="452" y="27"/>
                  </a:lnTo>
                  <a:lnTo>
                    <a:pt x="473" y="37"/>
                  </a:lnTo>
                  <a:lnTo>
                    <a:pt x="492" y="47"/>
                  </a:lnTo>
                  <a:lnTo>
                    <a:pt x="492" y="47"/>
                  </a:lnTo>
                  <a:lnTo>
                    <a:pt x="512" y="62"/>
                  </a:lnTo>
                  <a:lnTo>
                    <a:pt x="532" y="78"/>
                  </a:lnTo>
                  <a:lnTo>
                    <a:pt x="551" y="95"/>
                  </a:lnTo>
                  <a:lnTo>
                    <a:pt x="570" y="112"/>
                  </a:lnTo>
                  <a:lnTo>
                    <a:pt x="570" y="112"/>
                  </a:lnTo>
                  <a:lnTo>
                    <a:pt x="585" y="126"/>
                  </a:lnTo>
                  <a:lnTo>
                    <a:pt x="585" y="126"/>
                  </a:lnTo>
                  <a:lnTo>
                    <a:pt x="601" y="139"/>
                  </a:lnTo>
                  <a:lnTo>
                    <a:pt x="619" y="153"/>
                  </a:lnTo>
                  <a:lnTo>
                    <a:pt x="619" y="153"/>
                  </a:lnTo>
                  <a:lnTo>
                    <a:pt x="633" y="164"/>
                  </a:lnTo>
                  <a:lnTo>
                    <a:pt x="649" y="176"/>
                  </a:lnTo>
                  <a:lnTo>
                    <a:pt x="662" y="190"/>
                  </a:lnTo>
                  <a:lnTo>
                    <a:pt x="676" y="204"/>
                  </a:lnTo>
                  <a:lnTo>
                    <a:pt x="676" y="204"/>
                  </a:lnTo>
                  <a:lnTo>
                    <a:pt x="681" y="213"/>
                  </a:lnTo>
                  <a:lnTo>
                    <a:pt x="686" y="222"/>
                  </a:lnTo>
                  <a:lnTo>
                    <a:pt x="688" y="232"/>
                  </a:lnTo>
                  <a:lnTo>
                    <a:pt x="690" y="243"/>
                  </a:lnTo>
                  <a:lnTo>
                    <a:pt x="690" y="253"/>
                  </a:lnTo>
                  <a:lnTo>
                    <a:pt x="689" y="263"/>
                  </a:lnTo>
                  <a:lnTo>
                    <a:pt x="687" y="274"/>
                  </a:lnTo>
                  <a:lnTo>
                    <a:pt x="683" y="284"/>
                  </a:lnTo>
                  <a:lnTo>
                    <a:pt x="683" y="284"/>
                  </a:lnTo>
                  <a:lnTo>
                    <a:pt x="677" y="295"/>
                  </a:lnTo>
                  <a:lnTo>
                    <a:pt x="669" y="305"/>
                  </a:lnTo>
                  <a:lnTo>
                    <a:pt x="662" y="313"/>
                  </a:lnTo>
                  <a:lnTo>
                    <a:pt x="654" y="320"/>
                  </a:lnTo>
                  <a:lnTo>
                    <a:pt x="645" y="326"/>
                  </a:lnTo>
                  <a:lnTo>
                    <a:pt x="635" y="331"/>
                  </a:lnTo>
                  <a:lnTo>
                    <a:pt x="615" y="343"/>
                  </a:lnTo>
                  <a:lnTo>
                    <a:pt x="615" y="343"/>
                  </a:lnTo>
                  <a:lnTo>
                    <a:pt x="600" y="350"/>
                  </a:lnTo>
                  <a:lnTo>
                    <a:pt x="600" y="350"/>
                  </a:lnTo>
                  <a:lnTo>
                    <a:pt x="595" y="351"/>
                  </a:lnTo>
                  <a:lnTo>
                    <a:pt x="591" y="352"/>
                  </a:lnTo>
                  <a:lnTo>
                    <a:pt x="591" y="35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3" name="Freeform 606">
              <a:extLst>
                <a:ext uri="{FF2B5EF4-FFF2-40B4-BE49-F238E27FC236}">
                  <a16:creationId xmlns:a16="http://schemas.microsoft.com/office/drawing/2014/main" id="{CBEA6443-E38A-4FC5-B03B-FC9C4FBD67A7}"/>
                </a:ext>
              </a:extLst>
            </p:cNvPr>
            <p:cNvSpPr>
              <a:spLocks/>
            </p:cNvSpPr>
            <p:nvPr/>
          </p:nvSpPr>
          <p:spPr bwMode="auto">
            <a:xfrm>
              <a:off x="5356226" y="2198688"/>
              <a:ext cx="147638" cy="49213"/>
            </a:xfrm>
            <a:custGeom>
              <a:avLst/>
              <a:gdLst/>
              <a:ahLst/>
              <a:cxnLst>
                <a:cxn ang="0">
                  <a:pos x="16" y="94"/>
                </a:cxn>
                <a:cxn ang="0">
                  <a:pos x="9" y="93"/>
                </a:cxn>
                <a:cxn ang="0">
                  <a:pos x="2" y="85"/>
                </a:cxn>
                <a:cxn ang="0">
                  <a:pos x="0" y="79"/>
                </a:cxn>
                <a:cxn ang="0">
                  <a:pos x="2" y="68"/>
                </a:cxn>
                <a:cxn ang="0">
                  <a:pos x="6" y="62"/>
                </a:cxn>
                <a:cxn ang="0">
                  <a:pos x="13" y="59"/>
                </a:cxn>
                <a:cxn ang="0">
                  <a:pos x="18" y="57"/>
                </a:cxn>
                <a:cxn ang="0">
                  <a:pos x="31" y="46"/>
                </a:cxn>
                <a:cxn ang="0">
                  <a:pos x="38" y="41"/>
                </a:cxn>
                <a:cxn ang="0">
                  <a:pos x="46" y="36"/>
                </a:cxn>
                <a:cxn ang="0">
                  <a:pos x="60" y="28"/>
                </a:cxn>
                <a:cxn ang="0">
                  <a:pos x="77" y="20"/>
                </a:cxn>
                <a:cxn ang="0">
                  <a:pos x="115" y="7"/>
                </a:cxn>
                <a:cxn ang="0">
                  <a:pos x="134" y="2"/>
                </a:cxn>
                <a:cxn ang="0">
                  <a:pos x="154" y="0"/>
                </a:cxn>
                <a:cxn ang="0">
                  <a:pos x="173" y="2"/>
                </a:cxn>
                <a:cxn ang="0">
                  <a:pos x="208" y="9"/>
                </a:cxn>
                <a:cxn ang="0">
                  <a:pos x="240" y="24"/>
                </a:cxn>
                <a:cxn ang="0">
                  <a:pos x="266" y="45"/>
                </a:cxn>
                <a:cxn ang="0">
                  <a:pos x="276" y="58"/>
                </a:cxn>
                <a:cxn ang="0">
                  <a:pos x="279" y="67"/>
                </a:cxn>
                <a:cxn ang="0">
                  <a:pos x="278" y="74"/>
                </a:cxn>
                <a:cxn ang="0">
                  <a:pos x="275" y="78"/>
                </a:cxn>
                <a:cxn ang="0">
                  <a:pos x="266" y="83"/>
                </a:cxn>
                <a:cxn ang="0">
                  <a:pos x="259" y="84"/>
                </a:cxn>
                <a:cxn ang="0">
                  <a:pos x="256" y="83"/>
                </a:cxn>
                <a:cxn ang="0">
                  <a:pos x="248" y="80"/>
                </a:cxn>
                <a:cxn ang="0">
                  <a:pos x="245" y="76"/>
                </a:cxn>
                <a:cxn ang="0">
                  <a:pos x="230" y="59"/>
                </a:cxn>
                <a:cxn ang="0">
                  <a:pos x="210" y="47"/>
                </a:cxn>
                <a:cxn ang="0">
                  <a:pos x="186" y="40"/>
                </a:cxn>
                <a:cxn ang="0">
                  <a:pos x="160" y="37"/>
                </a:cxn>
                <a:cxn ang="0">
                  <a:pos x="150" y="37"/>
                </a:cxn>
                <a:cxn ang="0">
                  <a:pos x="121" y="42"/>
                </a:cxn>
                <a:cxn ang="0">
                  <a:pos x="94" y="51"/>
                </a:cxn>
                <a:cxn ang="0">
                  <a:pos x="86" y="56"/>
                </a:cxn>
                <a:cxn ang="0">
                  <a:pos x="62" y="71"/>
                </a:cxn>
                <a:cxn ang="0">
                  <a:pos x="43" y="84"/>
                </a:cxn>
                <a:cxn ang="0">
                  <a:pos x="22" y="94"/>
                </a:cxn>
                <a:cxn ang="0">
                  <a:pos x="16" y="94"/>
                </a:cxn>
              </a:cxnLst>
              <a:rect l="0" t="0" r="r" b="b"/>
              <a:pathLst>
                <a:path w="279" h="94">
                  <a:moveTo>
                    <a:pt x="16" y="94"/>
                  </a:moveTo>
                  <a:lnTo>
                    <a:pt x="16" y="94"/>
                  </a:lnTo>
                  <a:lnTo>
                    <a:pt x="13" y="94"/>
                  </a:lnTo>
                  <a:lnTo>
                    <a:pt x="9" y="93"/>
                  </a:lnTo>
                  <a:lnTo>
                    <a:pt x="5" y="90"/>
                  </a:lnTo>
                  <a:lnTo>
                    <a:pt x="2" y="85"/>
                  </a:lnTo>
                  <a:lnTo>
                    <a:pt x="0" y="79"/>
                  </a:lnTo>
                  <a:lnTo>
                    <a:pt x="0" y="79"/>
                  </a:lnTo>
                  <a:lnTo>
                    <a:pt x="0" y="74"/>
                  </a:lnTo>
                  <a:lnTo>
                    <a:pt x="2" y="68"/>
                  </a:lnTo>
                  <a:lnTo>
                    <a:pt x="3" y="66"/>
                  </a:lnTo>
                  <a:lnTo>
                    <a:pt x="6" y="62"/>
                  </a:lnTo>
                  <a:lnTo>
                    <a:pt x="8" y="60"/>
                  </a:lnTo>
                  <a:lnTo>
                    <a:pt x="13" y="59"/>
                  </a:lnTo>
                  <a:lnTo>
                    <a:pt x="13" y="59"/>
                  </a:lnTo>
                  <a:lnTo>
                    <a:pt x="18" y="57"/>
                  </a:lnTo>
                  <a:lnTo>
                    <a:pt x="22" y="54"/>
                  </a:lnTo>
                  <a:lnTo>
                    <a:pt x="31" y="46"/>
                  </a:lnTo>
                  <a:lnTo>
                    <a:pt x="31" y="46"/>
                  </a:lnTo>
                  <a:lnTo>
                    <a:pt x="38" y="41"/>
                  </a:lnTo>
                  <a:lnTo>
                    <a:pt x="46" y="36"/>
                  </a:lnTo>
                  <a:lnTo>
                    <a:pt x="46" y="36"/>
                  </a:lnTo>
                  <a:lnTo>
                    <a:pt x="60" y="28"/>
                  </a:lnTo>
                  <a:lnTo>
                    <a:pt x="60" y="28"/>
                  </a:lnTo>
                  <a:lnTo>
                    <a:pt x="77" y="20"/>
                  </a:lnTo>
                  <a:lnTo>
                    <a:pt x="77" y="20"/>
                  </a:lnTo>
                  <a:lnTo>
                    <a:pt x="95" y="13"/>
                  </a:lnTo>
                  <a:lnTo>
                    <a:pt x="115" y="7"/>
                  </a:lnTo>
                  <a:lnTo>
                    <a:pt x="124" y="4"/>
                  </a:lnTo>
                  <a:lnTo>
                    <a:pt x="134" y="2"/>
                  </a:lnTo>
                  <a:lnTo>
                    <a:pt x="144" y="0"/>
                  </a:lnTo>
                  <a:lnTo>
                    <a:pt x="154" y="0"/>
                  </a:lnTo>
                  <a:lnTo>
                    <a:pt x="154" y="0"/>
                  </a:lnTo>
                  <a:lnTo>
                    <a:pt x="173" y="2"/>
                  </a:lnTo>
                  <a:lnTo>
                    <a:pt x="191" y="5"/>
                  </a:lnTo>
                  <a:lnTo>
                    <a:pt x="208" y="9"/>
                  </a:lnTo>
                  <a:lnTo>
                    <a:pt x="224" y="16"/>
                  </a:lnTo>
                  <a:lnTo>
                    <a:pt x="240" y="24"/>
                  </a:lnTo>
                  <a:lnTo>
                    <a:pt x="253" y="34"/>
                  </a:lnTo>
                  <a:lnTo>
                    <a:pt x="266" y="45"/>
                  </a:lnTo>
                  <a:lnTo>
                    <a:pt x="276" y="58"/>
                  </a:lnTo>
                  <a:lnTo>
                    <a:pt x="276" y="58"/>
                  </a:lnTo>
                  <a:lnTo>
                    <a:pt x="278" y="62"/>
                  </a:lnTo>
                  <a:lnTo>
                    <a:pt x="279" y="67"/>
                  </a:lnTo>
                  <a:lnTo>
                    <a:pt x="279" y="70"/>
                  </a:lnTo>
                  <a:lnTo>
                    <a:pt x="278" y="74"/>
                  </a:lnTo>
                  <a:lnTo>
                    <a:pt x="278" y="74"/>
                  </a:lnTo>
                  <a:lnTo>
                    <a:pt x="275" y="78"/>
                  </a:lnTo>
                  <a:lnTo>
                    <a:pt x="271" y="81"/>
                  </a:lnTo>
                  <a:lnTo>
                    <a:pt x="266" y="83"/>
                  </a:lnTo>
                  <a:lnTo>
                    <a:pt x="259" y="84"/>
                  </a:lnTo>
                  <a:lnTo>
                    <a:pt x="259" y="84"/>
                  </a:lnTo>
                  <a:lnTo>
                    <a:pt x="259" y="84"/>
                  </a:lnTo>
                  <a:lnTo>
                    <a:pt x="256" y="83"/>
                  </a:lnTo>
                  <a:lnTo>
                    <a:pt x="252" y="82"/>
                  </a:lnTo>
                  <a:lnTo>
                    <a:pt x="248" y="80"/>
                  </a:lnTo>
                  <a:lnTo>
                    <a:pt x="245" y="76"/>
                  </a:lnTo>
                  <a:lnTo>
                    <a:pt x="245" y="76"/>
                  </a:lnTo>
                  <a:lnTo>
                    <a:pt x="238" y="67"/>
                  </a:lnTo>
                  <a:lnTo>
                    <a:pt x="230" y="59"/>
                  </a:lnTo>
                  <a:lnTo>
                    <a:pt x="220" y="52"/>
                  </a:lnTo>
                  <a:lnTo>
                    <a:pt x="210" y="47"/>
                  </a:lnTo>
                  <a:lnTo>
                    <a:pt x="199" y="43"/>
                  </a:lnTo>
                  <a:lnTo>
                    <a:pt x="186" y="40"/>
                  </a:lnTo>
                  <a:lnTo>
                    <a:pt x="174" y="38"/>
                  </a:lnTo>
                  <a:lnTo>
                    <a:pt x="160" y="37"/>
                  </a:lnTo>
                  <a:lnTo>
                    <a:pt x="160" y="37"/>
                  </a:lnTo>
                  <a:lnTo>
                    <a:pt x="150" y="37"/>
                  </a:lnTo>
                  <a:lnTo>
                    <a:pt x="141" y="38"/>
                  </a:lnTo>
                  <a:lnTo>
                    <a:pt x="121" y="42"/>
                  </a:lnTo>
                  <a:lnTo>
                    <a:pt x="102" y="48"/>
                  </a:lnTo>
                  <a:lnTo>
                    <a:pt x="94" y="51"/>
                  </a:lnTo>
                  <a:lnTo>
                    <a:pt x="86" y="56"/>
                  </a:lnTo>
                  <a:lnTo>
                    <a:pt x="86" y="56"/>
                  </a:lnTo>
                  <a:lnTo>
                    <a:pt x="74" y="64"/>
                  </a:lnTo>
                  <a:lnTo>
                    <a:pt x="62" y="71"/>
                  </a:lnTo>
                  <a:lnTo>
                    <a:pt x="62" y="71"/>
                  </a:lnTo>
                  <a:lnTo>
                    <a:pt x="43" y="84"/>
                  </a:lnTo>
                  <a:lnTo>
                    <a:pt x="32" y="90"/>
                  </a:lnTo>
                  <a:lnTo>
                    <a:pt x="22" y="94"/>
                  </a:lnTo>
                  <a:lnTo>
                    <a:pt x="22" y="94"/>
                  </a:lnTo>
                  <a:lnTo>
                    <a:pt x="16" y="94"/>
                  </a:lnTo>
                  <a:lnTo>
                    <a:pt x="16" y="9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sp>
        <p:nvSpPr>
          <p:cNvPr id="91" name="椭圆 31">
            <a:extLst>
              <a:ext uri="{FF2B5EF4-FFF2-40B4-BE49-F238E27FC236}">
                <a16:creationId xmlns:a16="http://schemas.microsoft.com/office/drawing/2014/main" id="{07400A4A-D475-4C80-A9EA-0B82484FFE5C}"/>
              </a:ext>
            </a:extLst>
          </p:cNvPr>
          <p:cNvSpPr/>
          <p:nvPr userDrawn="1"/>
        </p:nvSpPr>
        <p:spPr>
          <a:xfrm rot="15654318">
            <a:off x="3291920" y="1902850"/>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grpSp>
        <p:nvGrpSpPr>
          <p:cNvPr id="154" name="组合 153">
            <a:extLst>
              <a:ext uri="{FF2B5EF4-FFF2-40B4-BE49-F238E27FC236}">
                <a16:creationId xmlns:a16="http://schemas.microsoft.com/office/drawing/2014/main" id="{EF95004F-A1E2-462F-AF5D-5A1DEB1BCDA0}"/>
              </a:ext>
            </a:extLst>
          </p:cNvPr>
          <p:cNvGrpSpPr/>
          <p:nvPr userDrawn="1"/>
        </p:nvGrpSpPr>
        <p:grpSpPr>
          <a:xfrm>
            <a:off x="3459466" y="2108877"/>
            <a:ext cx="524290" cy="537396"/>
            <a:chOff x="3282950" y="1154113"/>
            <a:chExt cx="698501" cy="715963"/>
          </a:xfrm>
          <a:solidFill>
            <a:srgbClr val="484F59"/>
          </a:solidFill>
        </p:grpSpPr>
        <p:sp>
          <p:nvSpPr>
            <p:cNvPr id="155" name="Freeform 905">
              <a:extLst>
                <a:ext uri="{FF2B5EF4-FFF2-40B4-BE49-F238E27FC236}">
                  <a16:creationId xmlns:a16="http://schemas.microsoft.com/office/drawing/2014/main" id="{4AC4CE09-E3FE-4295-85BB-937FBA47DB42}"/>
                </a:ext>
              </a:extLst>
            </p:cNvPr>
            <p:cNvSpPr>
              <a:spLocks/>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6" name="Freeform 906">
              <a:extLst>
                <a:ext uri="{FF2B5EF4-FFF2-40B4-BE49-F238E27FC236}">
                  <a16:creationId xmlns:a16="http://schemas.microsoft.com/office/drawing/2014/main" id="{46D2B071-99FA-4FFC-909D-00ACFF1E8001}"/>
                </a:ext>
              </a:extLst>
            </p:cNvPr>
            <p:cNvSpPr>
              <a:spLocks/>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7" name="Freeform 907">
              <a:extLst>
                <a:ext uri="{FF2B5EF4-FFF2-40B4-BE49-F238E27FC236}">
                  <a16:creationId xmlns:a16="http://schemas.microsoft.com/office/drawing/2014/main" id="{0A0704FB-57E8-499B-80EA-AB7826D55D97}"/>
                </a:ext>
              </a:extLst>
            </p:cNvPr>
            <p:cNvSpPr>
              <a:spLocks/>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8" name="Freeform 908">
              <a:extLst>
                <a:ext uri="{FF2B5EF4-FFF2-40B4-BE49-F238E27FC236}">
                  <a16:creationId xmlns:a16="http://schemas.microsoft.com/office/drawing/2014/main" id="{1F64CFEE-0245-4489-B114-4A3168DAE27D}"/>
                </a:ext>
              </a:extLst>
            </p:cNvPr>
            <p:cNvSpPr>
              <a:spLocks/>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9" name="Freeform 909">
              <a:extLst>
                <a:ext uri="{FF2B5EF4-FFF2-40B4-BE49-F238E27FC236}">
                  <a16:creationId xmlns:a16="http://schemas.microsoft.com/office/drawing/2014/main" id="{41428A4C-DEAA-4FF0-BF9A-B4810790E77B}"/>
                </a:ext>
              </a:extLst>
            </p:cNvPr>
            <p:cNvSpPr>
              <a:spLocks/>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0" name="Freeform 910">
              <a:extLst>
                <a:ext uri="{FF2B5EF4-FFF2-40B4-BE49-F238E27FC236}">
                  <a16:creationId xmlns:a16="http://schemas.microsoft.com/office/drawing/2014/main" id="{040684AB-CB0F-49AA-BD5A-73E2586E6E68}"/>
                </a:ext>
              </a:extLst>
            </p:cNvPr>
            <p:cNvSpPr>
              <a:spLocks/>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1" name="Freeform 911">
              <a:extLst>
                <a:ext uri="{FF2B5EF4-FFF2-40B4-BE49-F238E27FC236}">
                  <a16:creationId xmlns:a16="http://schemas.microsoft.com/office/drawing/2014/main" id="{27A15EE0-E368-4130-B452-55F119E06B1C}"/>
                </a:ext>
              </a:extLst>
            </p:cNvPr>
            <p:cNvSpPr>
              <a:spLocks/>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2" name="Freeform 912">
              <a:extLst>
                <a:ext uri="{FF2B5EF4-FFF2-40B4-BE49-F238E27FC236}">
                  <a16:creationId xmlns:a16="http://schemas.microsoft.com/office/drawing/2014/main" id="{B1364E8A-A4CB-4FC5-B7E4-E5DA2F6355E1}"/>
                </a:ext>
              </a:extLst>
            </p:cNvPr>
            <p:cNvSpPr>
              <a:spLocks/>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3" name="Freeform 913">
              <a:extLst>
                <a:ext uri="{FF2B5EF4-FFF2-40B4-BE49-F238E27FC236}">
                  <a16:creationId xmlns:a16="http://schemas.microsoft.com/office/drawing/2014/main" id="{35C6065A-B29E-436C-B7D1-37E97B9D7B83}"/>
                </a:ext>
              </a:extLst>
            </p:cNvPr>
            <p:cNvSpPr>
              <a:spLocks/>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4" name="Freeform 914">
              <a:extLst>
                <a:ext uri="{FF2B5EF4-FFF2-40B4-BE49-F238E27FC236}">
                  <a16:creationId xmlns:a16="http://schemas.microsoft.com/office/drawing/2014/main" id="{777E0B03-312A-4E7A-B29E-0775FB94CEF1}"/>
                </a:ext>
              </a:extLst>
            </p:cNvPr>
            <p:cNvSpPr>
              <a:spLocks/>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5" name="Freeform 915">
              <a:extLst>
                <a:ext uri="{FF2B5EF4-FFF2-40B4-BE49-F238E27FC236}">
                  <a16:creationId xmlns:a16="http://schemas.microsoft.com/office/drawing/2014/main" id="{91B25DC8-2038-4E6D-BD32-EB53416BF27F}"/>
                </a:ext>
              </a:extLst>
            </p:cNvPr>
            <p:cNvSpPr>
              <a:spLocks/>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6" name="Freeform 916">
              <a:extLst>
                <a:ext uri="{FF2B5EF4-FFF2-40B4-BE49-F238E27FC236}">
                  <a16:creationId xmlns:a16="http://schemas.microsoft.com/office/drawing/2014/main" id="{7D309BE7-4662-41CA-85FD-FEA92D8ABBB9}"/>
                </a:ext>
              </a:extLst>
            </p:cNvPr>
            <p:cNvSpPr>
              <a:spLocks/>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7" name="Freeform 917">
              <a:extLst>
                <a:ext uri="{FF2B5EF4-FFF2-40B4-BE49-F238E27FC236}">
                  <a16:creationId xmlns:a16="http://schemas.microsoft.com/office/drawing/2014/main" id="{E9F18688-6FDE-44A3-87A1-F095EA478A1E}"/>
                </a:ext>
              </a:extLst>
            </p:cNvPr>
            <p:cNvSpPr>
              <a:spLocks/>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8" name="Freeform 918">
              <a:extLst>
                <a:ext uri="{FF2B5EF4-FFF2-40B4-BE49-F238E27FC236}">
                  <a16:creationId xmlns:a16="http://schemas.microsoft.com/office/drawing/2014/main" id="{92829FAB-D269-4C79-90EC-35E2D40462E2}"/>
                </a:ext>
              </a:extLst>
            </p:cNvPr>
            <p:cNvSpPr>
              <a:spLocks/>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9" name="Freeform 919">
              <a:extLst>
                <a:ext uri="{FF2B5EF4-FFF2-40B4-BE49-F238E27FC236}">
                  <a16:creationId xmlns:a16="http://schemas.microsoft.com/office/drawing/2014/main" id="{83051055-D3C9-4A4A-B899-823981DE7A34}"/>
                </a:ext>
              </a:extLst>
            </p:cNvPr>
            <p:cNvSpPr>
              <a:spLocks/>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0" name="Freeform 920">
              <a:extLst>
                <a:ext uri="{FF2B5EF4-FFF2-40B4-BE49-F238E27FC236}">
                  <a16:creationId xmlns:a16="http://schemas.microsoft.com/office/drawing/2014/main" id="{572CDC75-2811-4AF5-9B15-50743B494564}"/>
                </a:ext>
              </a:extLst>
            </p:cNvPr>
            <p:cNvSpPr>
              <a:spLocks/>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1" name="Freeform 921">
              <a:extLst>
                <a:ext uri="{FF2B5EF4-FFF2-40B4-BE49-F238E27FC236}">
                  <a16:creationId xmlns:a16="http://schemas.microsoft.com/office/drawing/2014/main" id="{A7219D14-F708-4E68-A8AF-3A7CA3539631}"/>
                </a:ext>
              </a:extLst>
            </p:cNvPr>
            <p:cNvSpPr>
              <a:spLocks/>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2" name="Freeform 922">
              <a:extLst>
                <a:ext uri="{FF2B5EF4-FFF2-40B4-BE49-F238E27FC236}">
                  <a16:creationId xmlns:a16="http://schemas.microsoft.com/office/drawing/2014/main" id="{9944A290-4A48-419A-849B-FEFCBFF89A3D}"/>
                </a:ext>
              </a:extLst>
            </p:cNvPr>
            <p:cNvSpPr>
              <a:spLocks/>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3" name="Freeform 923">
              <a:extLst>
                <a:ext uri="{FF2B5EF4-FFF2-40B4-BE49-F238E27FC236}">
                  <a16:creationId xmlns:a16="http://schemas.microsoft.com/office/drawing/2014/main" id="{DE1A6196-934F-4CC2-9CDC-FB976A5531DA}"/>
                </a:ext>
              </a:extLst>
            </p:cNvPr>
            <p:cNvSpPr>
              <a:spLocks/>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4" name="Freeform 924">
              <a:extLst>
                <a:ext uri="{FF2B5EF4-FFF2-40B4-BE49-F238E27FC236}">
                  <a16:creationId xmlns:a16="http://schemas.microsoft.com/office/drawing/2014/main" id="{FBA1D427-B0EA-4284-A6D7-A24D63BE1E65}"/>
                </a:ext>
              </a:extLst>
            </p:cNvPr>
            <p:cNvSpPr>
              <a:spLocks/>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5" name="Freeform 925">
              <a:extLst>
                <a:ext uri="{FF2B5EF4-FFF2-40B4-BE49-F238E27FC236}">
                  <a16:creationId xmlns:a16="http://schemas.microsoft.com/office/drawing/2014/main" id="{FCFE1B48-5209-4E5A-B1C9-788B92550200}"/>
                </a:ext>
              </a:extLst>
            </p:cNvPr>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6" name="Freeform 926">
              <a:extLst>
                <a:ext uri="{FF2B5EF4-FFF2-40B4-BE49-F238E27FC236}">
                  <a16:creationId xmlns:a16="http://schemas.microsoft.com/office/drawing/2014/main" id="{5AA6CB56-3CF6-4AEB-A187-A7830C716D99}"/>
                </a:ext>
              </a:extLst>
            </p:cNvPr>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7" name="Freeform 927">
              <a:extLst>
                <a:ext uri="{FF2B5EF4-FFF2-40B4-BE49-F238E27FC236}">
                  <a16:creationId xmlns:a16="http://schemas.microsoft.com/office/drawing/2014/main" id="{56B4E08D-BBF2-4E44-AF46-30CD77BF076D}"/>
                </a:ext>
              </a:extLst>
            </p:cNvPr>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sp>
        <p:nvSpPr>
          <p:cNvPr id="182" name="矩形 181">
            <a:extLst>
              <a:ext uri="{FF2B5EF4-FFF2-40B4-BE49-F238E27FC236}">
                <a16:creationId xmlns:a16="http://schemas.microsoft.com/office/drawing/2014/main" id="{E08F139C-A55C-46E9-9007-A99017A7D788}"/>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83" name="组合 182">
            <a:extLst>
              <a:ext uri="{FF2B5EF4-FFF2-40B4-BE49-F238E27FC236}">
                <a16:creationId xmlns:a16="http://schemas.microsoft.com/office/drawing/2014/main" id="{6B577400-1397-4CA8-ABFE-633094D5E2C0}"/>
              </a:ext>
            </a:extLst>
          </p:cNvPr>
          <p:cNvGrpSpPr/>
          <p:nvPr userDrawn="1"/>
        </p:nvGrpSpPr>
        <p:grpSpPr>
          <a:xfrm>
            <a:off x="4161277" y="573051"/>
            <a:ext cx="4134378" cy="977945"/>
            <a:chOff x="3542959" y="903892"/>
            <a:chExt cx="4540704" cy="1074057"/>
          </a:xfrm>
        </p:grpSpPr>
        <p:sp>
          <p:nvSpPr>
            <p:cNvPr id="184" name="任意多边形 184">
              <a:extLst>
                <a:ext uri="{FF2B5EF4-FFF2-40B4-BE49-F238E27FC236}">
                  <a16:creationId xmlns:a16="http://schemas.microsoft.com/office/drawing/2014/main" id="{B174AA2D-3EF8-421C-9803-3B10C7B34C64}"/>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5" name="Freeform 92">
              <a:extLst>
                <a:ext uri="{FF2B5EF4-FFF2-40B4-BE49-F238E27FC236}">
                  <a16:creationId xmlns:a16="http://schemas.microsoft.com/office/drawing/2014/main" id="{26D8BFBA-3EC6-4811-B34A-2AF6B623FD4A}"/>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6" name="Freeform 93">
              <a:extLst>
                <a:ext uri="{FF2B5EF4-FFF2-40B4-BE49-F238E27FC236}">
                  <a16:creationId xmlns:a16="http://schemas.microsoft.com/office/drawing/2014/main" id="{5921295A-E24F-411D-A20C-36D46A1FD7A7}"/>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7" name="Freeform 94">
              <a:extLst>
                <a:ext uri="{FF2B5EF4-FFF2-40B4-BE49-F238E27FC236}">
                  <a16:creationId xmlns:a16="http://schemas.microsoft.com/office/drawing/2014/main" id="{DE59B27F-A7A3-431D-93FF-BA9121977CEA}"/>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8" name="Freeform 95">
              <a:extLst>
                <a:ext uri="{FF2B5EF4-FFF2-40B4-BE49-F238E27FC236}">
                  <a16:creationId xmlns:a16="http://schemas.microsoft.com/office/drawing/2014/main" id="{C9341124-B562-45A6-A64D-89B9ACCA88D6}"/>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9" name="Freeform 96">
              <a:extLst>
                <a:ext uri="{FF2B5EF4-FFF2-40B4-BE49-F238E27FC236}">
                  <a16:creationId xmlns:a16="http://schemas.microsoft.com/office/drawing/2014/main" id="{FF09B44E-1985-497C-8EE4-563AE6AF0397}"/>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0" name="Freeform 97">
              <a:extLst>
                <a:ext uri="{FF2B5EF4-FFF2-40B4-BE49-F238E27FC236}">
                  <a16:creationId xmlns:a16="http://schemas.microsoft.com/office/drawing/2014/main" id="{0E8C4CC3-B3F3-43B7-85D6-5882455EBFB8}"/>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1" name="Freeform 98">
              <a:extLst>
                <a:ext uri="{FF2B5EF4-FFF2-40B4-BE49-F238E27FC236}">
                  <a16:creationId xmlns:a16="http://schemas.microsoft.com/office/drawing/2014/main" id="{482892C2-AC8E-4D18-80DE-0C249591D856}"/>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2" name="Freeform 99">
              <a:extLst>
                <a:ext uri="{FF2B5EF4-FFF2-40B4-BE49-F238E27FC236}">
                  <a16:creationId xmlns:a16="http://schemas.microsoft.com/office/drawing/2014/main" id="{18F67FA3-1A5B-45B3-BFB1-AD5EEB264E2D}"/>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3" name="Freeform 100">
              <a:extLst>
                <a:ext uri="{FF2B5EF4-FFF2-40B4-BE49-F238E27FC236}">
                  <a16:creationId xmlns:a16="http://schemas.microsoft.com/office/drawing/2014/main" id="{6B3E73C4-BADF-44B5-9E1A-17B01D5F4A28}"/>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4" name="Freeform 101">
              <a:extLst>
                <a:ext uri="{FF2B5EF4-FFF2-40B4-BE49-F238E27FC236}">
                  <a16:creationId xmlns:a16="http://schemas.microsoft.com/office/drawing/2014/main" id="{BD7E918F-6967-4417-8A75-DD6C0AE0D2FB}"/>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5" name="Freeform 102">
              <a:extLst>
                <a:ext uri="{FF2B5EF4-FFF2-40B4-BE49-F238E27FC236}">
                  <a16:creationId xmlns:a16="http://schemas.microsoft.com/office/drawing/2014/main" id="{A6C32E21-AB70-4BAE-8265-879D15AB0E0E}"/>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6" name="Freeform 103">
              <a:extLst>
                <a:ext uri="{FF2B5EF4-FFF2-40B4-BE49-F238E27FC236}">
                  <a16:creationId xmlns:a16="http://schemas.microsoft.com/office/drawing/2014/main" id="{A2AAE432-433C-4B1A-905F-4ED61E2AFE62}"/>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7" name="Freeform 104">
              <a:extLst>
                <a:ext uri="{FF2B5EF4-FFF2-40B4-BE49-F238E27FC236}">
                  <a16:creationId xmlns:a16="http://schemas.microsoft.com/office/drawing/2014/main" id="{C4F32B41-35D6-4B22-AFA3-16FB37E363E5}"/>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8" name="Freeform 105">
              <a:extLst>
                <a:ext uri="{FF2B5EF4-FFF2-40B4-BE49-F238E27FC236}">
                  <a16:creationId xmlns:a16="http://schemas.microsoft.com/office/drawing/2014/main" id="{CD0F5505-D9B6-4D79-AAA9-88066CF19DFD}"/>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9" name="Freeform 106">
              <a:extLst>
                <a:ext uri="{FF2B5EF4-FFF2-40B4-BE49-F238E27FC236}">
                  <a16:creationId xmlns:a16="http://schemas.microsoft.com/office/drawing/2014/main" id="{B0F4B623-E65B-48A5-96E1-1EC8C1A271E9}"/>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0" name="Freeform 107">
              <a:extLst>
                <a:ext uri="{FF2B5EF4-FFF2-40B4-BE49-F238E27FC236}">
                  <a16:creationId xmlns:a16="http://schemas.microsoft.com/office/drawing/2014/main" id="{E48C777C-371B-49A2-8B37-CDDAA3EEDB4C}"/>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1" name="Freeform 108">
              <a:extLst>
                <a:ext uri="{FF2B5EF4-FFF2-40B4-BE49-F238E27FC236}">
                  <a16:creationId xmlns:a16="http://schemas.microsoft.com/office/drawing/2014/main" id="{73C1FFD0-506F-42A4-82D2-C67AF8B3AF18}"/>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2" name="Freeform 109">
              <a:extLst>
                <a:ext uri="{FF2B5EF4-FFF2-40B4-BE49-F238E27FC236}">
                  <a16:creationId xmlns:a16="http://schemas.microsoft.com/office/drawing/2014/main" id="{EE526FE8-8F38-4526-AC9D-2946515AFB7C}"/>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3" name="Freeform 110">
              <a:extLst>
                <a:ext uri="{FF2B5EF4-FFF2-40B4-BE49-F238E27FC236}">
                  <a16:creationId xmlns:a16="http://schemas.microsoft.com/office/drawing/2014/main" id="{05A65EB4-3042-4C81-99A0-3DB6439736B4}"/>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4" name="Freeform 111">
              <a:extLst>
                <a:ext uri="{FF2B5EF4-FFF2-40B4-BE49-F238E27FC236}">
                  <a16:creationId xmlns:a16="http://schemas.microsoft.com/office/drawing/2014/main" id="{46DD17D2-4475-4B32-A82B-108D398B5DB7}"/>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5" name="Freeform 112">
              <a:extLst>
                <a:ext uri="{FF2B5EF4-FFF2-40B4-BE49-F238E27FC236}">
                  <a16:creationId xmlns:a16="http://schemas.microsoft.com/office/drawing/2014/main" id="{A4A88219-FD53-4783-A386-C9328A9346FD}"/>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6" name="Freeform 113">
              <a:extLst>
                <a:ext uri="{FF2B5EF4-FFF2-40B4-BE49-F238E27FC236}">
                  <a16:creationId xmlns:a16="http://schemas.microsoft.com/office/drawing/2014/main" id="{A4DD8FE4-FEC3-4FE9-B29C-27E919C77566}"/>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7" name="Freeform 114">
              <a:extLst>
                <a:ext uri="{FF2B5EF4-FFF2-40B4-BE49-F238E27FC236}">
                  <a16:creationId xmlns:a16="http://schemas.microsoft.com/office/drawing/2014/main" id="{2315F459-1F6B-415B-BD82-5378CD4C9740}"/>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8" name="Freeform 115">
              <a:extLst>
                <a:ext uri="{FF2B5EF4-FFF2-40B4-BE49-F238E27FC236}">
                  <a16:creationId xmlns:a16="http://schemas.microsoft.com/office/drawing/2014/main" id="{C8DF8C57-5233-49B7-A6C5-C2E4C0D8B051}"/>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9" name="Freeform 116">
              <a:extLst>
                <a:ext uri="{FF2B5EF4-FFF2-40B4-BE49-F238E27FC236}">
                  <a16:creationId xmlns:a16="http://schemas.microsoft.com/office/drawing/2014/main" id="{F8FE06FF-6F94-4808-B925-4105BA096A2E}"/>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0" name="Freeform 117">
              <a:extLst>
                <a:ext uri="{FF2B5EF4-FFF2-40B4-BE49-F238E27FC236}">
                  <a16:creationId xmlns:a16="http://schemas.microsoft.com/office/drawing/2014/main" id="{4523DC91-6FB0-4199-8617-20FAB8C387AE}"/>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1" name="Freeform 118">
              <a:extLst>
                <a:ext uri="{FF2B5EF4-FFF2-40B4-BE49-F238E27FC236}">
                  <a16:creationId xmlns:a16="http://schemas.microsoft.com/office/drawing/2014/main" id="{7A958B7A-F535-4EF9-89C2-A2DD068E33F6}"/>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2" name="Freeform 119">
              <a:extLst>
                <a:ext uri="{FF2B5EF4-FFF2-40B4-BE49-F238E27FC236}">
                  <a16:creationId xmlns:a16="http://schemas.microsoft.com/office/drawing/2014/main" id="{21F37BBE-E12E-43A8-B391-433D239915E7}"/>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3" name="Freeform 120">
              <a:extLst>
                <a:ext uri="{FF2B5EF4-FFF2-40B4-BE49-F238E27FC236}">
                  <a16:creationId xmlns:a16="http://schemas.microsoft.com/office/drawing/2014/main" id="{D8612C6F-16FB-48FD-B709-18499D3084CA}"/>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4" name="Freeform 121">
              <a:extLst>
                <a:ext uri="{FF2B5EF4-FFF2-40B4-BE49-F238E27FC236}">
                  <a16:creationId xmlns:a16="http://schemas.microsoft.com/office/drawing/2014/main" id="{8A46FB47-FA11-419E-AA2E-B08B11A0D0DE}"/>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5" name="Freeform 122">
              <a:extLst>
                <a:ext uri="{FF2B5EF4-FFF2-40B4-BE49-F238E27FC236}">
                  <a16:creationId xmlns:a16="http://schemas.microsoft.com/office/drawing/2014/main" id="{7B43236A-9968-4B84-92AA-6B5C03C8643E}"/>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6" name="Freeform 123">
              <a:extLst>
                <a:ext uri="{FF2B5EF4-FFF2-40B4-BE49-F238E27FC236}">
                  <a16:creationId xmlns:a16="http://schemas.microsoft.com/office/drawing/2014/main" id="{4092A660-0DC0-4A3C-9CB8-FE5D688B3CEC}"/>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7" name="Freeform 124">
              <a:extLst>
                <a:ext uri="{FF2B5EF4-FFF2-40B4-BE49-F238E27FC236}">
                  <a16:creationId xmlns:a16="http://schemas.microsoft.com/office/drawing/2014/main" id="{1B7CDD63-D030-4485-8EE1-2619B44B5AEC}"/>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8" name="Freeform 125">
              <a:extLst>
                <a:ext uri="{FF2B5EF4-FFF2-40B4-BE49-F238E27FC236}">
                  <a16:creationId xmlns:a16="http://schemas.microsoft.com/office/drawing/2014/main" id="{ABE1956A-C48E-452B-A9B5-FEF0DDDB3819}"/>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9" name="Freeform 126">
              <a:extLst>
                <a:ext uri="{FF2B5EF4-FFF2-40B4-BE49-F238E27FC236}">
                  <a16:creationId xmlns:a16="http://schemas.microsoft.com/office/drawing/2014/main" id="{E67D52C3-B2F7-481C-BE30-D9D0E86990A5}"/>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0" name="Freeform 127">
              <a:extLst>
                <a:ext uri="{FF2B5EF4-FFF2-40B4-BE49-F238E27FC236}">
                  <a16:creationId xmlns:a16="http://schemas.microsoft.com/office/drawing/2014/main" id="{45BFD55E-26B2-4798-A0C5-0087577DEB0D}"/>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1" name="Freeform 128">
              <a:extLst>
                <a:ext uri="{FF2B5EF4-FFF2-40B4-BE49-F238E27FC236}">
                  <a16:creationId xmlns:a16="http://schemas.microsoft.com/office/drawing/2014/main" id="{1BCF1E9B-5194-43F1-9D19-20986C5C2E15}"/>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2" name="Freeform 129">
              <a:extLst>
                <a:ext uri="{FF2B5EF4-FFF2-40B4-BE49-F238E27FC236}">
                  <a16:creationId xmlns:a16="http://schemas.microsoft.com/office/drawing/2014/main" id="{6BA2F553-8ED0-4EB2-8B22-3BAA953827FF}"/>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3" name="Freeform 130">
              <a:extLst>
                <a:ext uri="{FF2B5EF4-FFF2-40B4-BE49-F238E27FC236}">
                  <a16:creationId xmlns:a16="http://schemas.microsoft.com/office/drawing/2014/main" id="{6A8E570F-3EAE-4821-8568-945D9963AAA5}"/>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4" name="Freeform 131">
              <a:extLst>
                <a:ext uri="{FF2B5EF4-FFF2-40B4-BE49-F238E27FC236}">
                  <a16:creationId xmlns:a16="http://schemas.microsoft.com/office/drawing/2014/main" id="{D934A662-927F-4687-A15D-73430BF6B5C3}"/>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5" name="Freeform 132">
              <a:extLst>
                <a:ext uri="{FF2B5EF4-FFF2-40B4-BE49-F238E27FC236}">
                  <a16:creationId xmlns:a16="http://schemas.microsoft.com/office/drawing/2014/main" id="{120816B0-ACEA-494E-BCF3-69BF9A1E8D4C}"/>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6" name="Freeform 133">
              <a:extLst>
                <a:ext uri="{FF2B5EF4-FFF2-40B4-BE49-F238E27FC236}">
                  <a16:creationId xmlns:a16="http://schemas.microsoft.com/office/drawing/2014/main" id="{34542CE3-561F-47A6-A785-B62352CF2771}"/>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7" name="Freeform 134">
              <a:extLst>
                <a:ext uri="{FF2B5EF4-FFF2-40B4-BE49-F238E27FC236}">
                  <a16:creationId xmlns:a16="http://schemas.microsoft.com/office/drawing/2014/main" id="{1EFE6136-98A3-4E82-866C-B48EA47CE84F}"/>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8" name="Freeform 135">
              <a:extLst>
                <a:ext uri="{FF2B5EF4-FFF2-40B4-BE49-F238E27FC236}">
                  <a16:creationId xmlns:a16="http://schemas.microsoft.com/office/drawing/2014/main" id="{C9B0B7A1-91B9-4863-910C-B8FDA289BAF3}"/>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9" name="Freeform 136">
              <a:extLst>
                <a:ext uri="{FF2B5EF4-FFF2-40B4-BE49-F238E27FC236}">
                  <a16:creationId xmlns:a16="http://schemas.microsoft.com/office/drawing/2014/main" id="{28C34061-97B4-45F1-89EB-FB0B84AD542E}"/>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0" name="Freeform 137">
              <a:extLst>
                <a:ext uri="{FF2B5EF4-FFF2-40B4-BE49-F238E27FC236}">
                  <a16:creationId xmlns:a16="http://schemas.microsoft.com/office/drawing/2014/main" id="{5CC4101E-019B-4F60-BDBF-D474B674DE69}"/>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1" name="Freeform 138">
              <a:extLst>
                <a:ext uri="{FF2B5EF4-FFF2-40B4-BE49-F238E27FC236}">
                  <a16:creationId xmlns:a16="http://schemas.microsoft.com/office/drawing/2014/main" id="{EC14C286-34AE-4901-A568-7E5FEEF94C7B}"/>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233" name="图片 232">
            <a:extLst>
              <a:ext uri="{FF2B5EF4-FFF2-40B4-BE49-F238E27FC236}">
                <a16:creationId xmlns:a16="http://schemas.microsoft.com/office/drawing/2014/main" id="{715B8A04-413C-45FA-A911-EC2C94754612}"/>
              </a:ext>
            </a:extLst>
          </p:cNvPr>
          <p:cNvPicPr>
            <a:picLocks noChangeAspect="1"/>
          </p:cNvPicPr>
          <p:nvPr userDrawn="1"/>
        </p:nvPicPr>
        <p:blipFill>
          <a:blip r:embed="rId2"/>
          <a:stretch>
            <a:fillRect/>
          </a:stretch>
        </p:blipFill>
        <p:spPr>
          <a:xfrm>
            <a:off x="4351019" y="1943954"/>
            <a:ext cx="404319" cy="411948"/>
          </a:xfrm>
          <a:prstGeom prst="rect">
            <a:avLst/>
          </a:prstGeom>
        </p:spPr>
      </p:pic>
      <p:pic>
        <p:nvPicPr>
          <p:cNvPr id="235" name="图片 234">
            <a:extLst>
              <a:ext uri="{FF2B5EF4-FFF2-40B4-BE49-F238E27FC236}">
                <a16:creationId xmlns:a16="http://schemas.microsoft.com/office/drawing/2014/main" id="{015878E6-9704-4A65-B2D8-8C1EB0395E67}"/>
              </a:ext>
            </a:extLst>
          </p:cNvPr>
          <p:cNvPicPr>
            <a:picLocks noChangeAspect="1"/>
          </p:cNvPicPr>
          <p:nvPr userDrawn="1"/>
        </p:nvPicPr>
        <p:blipFill>
          <a:blip r:embed="rId2"/>
          <a:stretch>
            <a:fillRect/>
          </a:stretch>
        </p:blipFill>
        <p:spPr>
          <a:xfrm>
            <a:off x="3625543" y="3889969"/>
            <a:ext cx="404319" cy="411948"/>
          </a:xfrm>
          <a:prstGeom prst="rect">
            <a:avLst/>
          </a:prstGeom>
        </p:spPr>
      </p:pic>
      <p:sp>
        <p:nvSpPr>
          <p:cNvPr id="238" name="文本占位符 64">
            <a:extLst>
              <a:ext uri="{FF2B5EF4-FFF2-40B4-BE49-F238E27FC236}">
                <a16:creationId xmlns:a16="http://schemas.microsoft.com/office/drawing/2014/main" id="{F63A35E5-A4D5-4305-9958-6313A2A8DBF3}"/>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239" name="文本占位符 64">
            <a:extLst>
              <a:ext uri="{FF2B5EF4-FFF2-40B4-BE49-F238E27FC236}">
                <a16:creationId xmlns:a16="http://schemas.microsoft.com/office/drawing/2014/main" id="{33F4A201-AC98-4BAF-95DD-CB39E136FC2B}"/>
              </a:ext>
            </a:extLst>
          </p:cNvPr>
          <p:cNvSpPr>
            <a:spLocks noGrp="1"/>
          </p:cNvSpPr>
          <p:nvPr>
            <p:ph type="body" sz="quarter" idx="11"/>
          </p:nvPr>
        </p:nvSpPr>
        <p:spPr>
          <a:xfrm>
            <a:off x="4754734" y="1895308"/>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45" name="文本占位符 64">
            <a:extLst>
              <a:ext uri="{FF2B5EF4-FFF2-40B4-BE49-F238E27FC236}">
                <a16:creationId xmlns:a16="http://schemas.microsoft.com/office/drawing/2014/main" id="{821CE5A0-DA33-417F-94D0-BA23A2B814F6}"/>
              </a:ext>
            </a:extLst>
          </p:cNvPr>
          <p:cNvSpPr>
            <a:spLocks noGrp="1"/>
          </p:cNvSpPr>
          <p:nvPr>
            <p:ph type="body" sz="quarter" idx="16"/>
          </p:nvPr>
        </p:nvSpPr>
        <p:spPr>
          <a:xfrm>
            <a:off x="4329838" y="2391417"/>
            <a:ext cx="5440327" cy="1386522"/>
          </a:xfrm>
        </p:spPr>
        <p:txBody>
          <a:bodyPr>
            <a:noAutofit/>
          </a:bodyPr>
          <a:lstStyle>
            <a:lvl1pPr marL="0" indent="0">
              <a:buNone/>
              <a:defRPr sz="1600" b="0">
                <a:solidFill>
                  <a:srgbClr val="484F59"/>
                </a:solidFill>
              </a:defRPr>
            </a:lvl1pPr>
          </a:lstStyle>
          <a:p>
            <a:pPr lvl="0"/>
            <a:r>
              <a:rPr lang="zh-CN" altLang="en-US"/>
              <a:t>编辑母版文本样式</a:t>
            </a:r>
          </a:p>
        </p:txBody>
      </p:sp>
      <p:sp>
        <p:nvSpPr>
          <p:cNvPr id="254" name="文本占位符 64">
            <a:extLst>
              <a:ext uri="{FF2B5EF4-FFF2-40B4-BE49-F238E27FC236}">
                <a16:creationId xmlns:a16="http://schemas.microsoft.com/office/drawing/2014/main" id="{0A6F646A-3E53-442D-8A21-2C2ADA0A707F}"/>
              </a:ext>
            </a:extLst>
          </p:cNvPr>
          <p:cNvSpPr>
            <a:spLocks noGrp="1"/>
          </p:cNvSpPr>
          <p:nvPr>
            <p:ph type="body" sz="quarter" idx="21"/>
          </p:nvPr>
        </p:nvSpPr>
        <p:spPr>
          <a:xfrm>
            <a:off x="4119976" y="3863723"/>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55" name="文本占位符 64">
            <a:extLst>
              <a:ext uri="{FF2B5EF4-FFF2-40B4-BE49-F238E27FC236}">
                <a16:creationId xmlns:a16="http://schemas.microsoft.com/office/drawing/2014/main" id="{7634B997-E1B3-42FF-81EE-B06A01258D6E}"/>
              </a:ext>
            </a:extLst>
          </p:cNvPr>
          <p:cNvSpPr>
            <a:spLocks noGrp="1"/>
          </p:cNvSpPr>
          <p:nvPr>
            <p:ph type="body" sz="quarter" idx="22"/>
          </p:nvPr>
        </p:nvSpPr>
        <p:spPr>
          <a:xfrm>
            <a:off x="3695080" y="4359831"/>
            <a:ext cx="5711414" cy="1432847"/>
          </a:xfrm>
        </p:spPr>
        <p:txBody>
          <a:bodyPr>
            <a:noAutofit/>
          </a:bodyPr>
          <a:lstStyle>
            <a:lvl1pPr marL="0" indent="0">
              <a:buNone/>
              <a:defRPr sz="1600" b="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3677328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008">
    <p:spTree>
      <p:nvGrpSpPr>
        <p:cNvPr id="1" name=""/>
        <p:cNvGrpSpPr/>
        <p:nvPr/>
      </p:nvGrpSpPr>
      <p:grpSpPr>
        <a:xfrm>
          <a:off x="0" y="0"/>
          <a:ext cx="0" cy="0"/>
          <a:chOff x="0" y="0"/>
          <a:chExt cx="0" cy="0"/>
        </a:xfrm>
      </p:grpSpPr>
      <p:sp>
        <p:nvSpPr>
          <p:cNvPr id="182" name="矩形 181">
            <a:extLst>
              <a:ext uri="{FF2B5EF4-FFF2-40B4-BE49-F238E27FC236}">
                <a16:creationId xmlns:a16="http://schemas.microsoft.com/office/drawing/2014/main" id="{E08F139C-A55C-46E9-9007-A99017A7D788}"/>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83" name="组合 182">
            <a:extLst>
              <a:ext uri="{FF2B5EF4-FFF2-40B4-BE49-F238E27FC236}">
                <a16:creationId xmlns:a16="http://schemas.microsoft.com/office/drawing/2014/main" id="{6B577400-1397-4CA8-ABFE-633094D5E2C0}"/>
              </a:ext>
            </a:extLst>
          </p:cNvPr>
          <p:cNvGrpSpPr/>
          <p:nvPr userDrawn="1"/>
        </p:nvGrpSpPr>
        <p:grpSpPr>
          <a:xfrm>
            <a:off x="4161277" y="573051"/>
            <a:ext cx="4134378" cy="977945"/>
            <a:chOff x="3542959" y="903892"/>
            <a:chExt cx="4540704" cy="1074057"/>
          </a:xfrm>
        </p:grpSpPr>
        <p:sp>
          <p:nvSpPr>
            <p:cNvPr id="184" name="任意多边形 184">
              <a:extLst>
                <a:ext uri="{FF2B5EF4-FFF2-40B4-BE49-F238E27FC236}">
                  <a16:creationId xmlns:a16="http://schemas.microsoft.com/office/drawing/2014/main" id="{B174AA2D-3EF8-421C-9803-3B10C7B34C64}"/>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5" name="Freeform 92">
              <a:extLst>
                <a:ext uri="{FF2B5EF4-FFF2-40B4-BE49-F238E27FC236}">
                  <a16:creationId xmlns:a16="http://schemas.microsoft.com/office/drawing/2014/main" id="{26D8BFBA-3EC6-4811-B34A-2AF6B623FD4A}"/>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6" name="Freeform 93">
              <a:extLst>
                <a:ext uri="{FF2B5EF4-FFF2-40B4-BE49-F238E27FC236}">
                  <a16:creationId xmlns:a16="http://schemas.microsoft.com/office/drawing/2014/main" id="{5921295A-E24F-411D-A20C-36D46A1FD7A7}"/>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7" name="Freeform 94">
              <a:extLst>
                <a:ext uri="{FF2B5EF4-FFF2-40B4-BE49-F238E27FC236}">
                  <a16:creationId xmlns:a16="http://schemas.microsoft.com/office/drawing/2014/main" id="{DE59B27F-A7A3-431D-93FF-BA9121977CEA}"/>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8" name="Freeform 95">
              <a:extLst>
                <a:ext uri="{FF2B5EF4-FFF2-40B4-BE49-F238E27FC236}">
                  <a16:creationId xmlns:a16="http://schemas.microsoft.com/office/drawing/2014/main" id="{C9341124-B562-45A6-A64D-89B9ACCA88D6}"/>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9" name="Freeform 96">
              <a:extLst>
                <a:ext uri="{FF2B5EF4-FFF2-40B4-BE49-F238E27FC236}">
                  <a16:creationId xmlns:a16="http://schemas.microsoft.com/office/drawing/2014/main" id="{FF09B44E-1985-497C-8EE4-563AE6AF0397}"/>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0" name="Freeform 97">
              <a:extLst>
                <a:ext uri="{FF2B5EF4-FFF2-40B4-BE49-F238E27FC236}">
                  <a16:creationId xmlns:a16="http://schemas.microsoft.com/office/drawing/2014/main" id="{0E8C4CC3-B3F3-43B7-85D6-5882455EBFB8}"/>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1" name="Freeform 98">
              <a:extLst>
                <a:ext uri="{FF2B5EF4-FFF2-40B4-BE49-F238E27FC236}">
                  <a16:creationId xmlns:a16="http://schemas.microsoft.com/office/drawing/2014/main" id="{482892C2-AC8E-4D18-80DE-0C249591D856}"/>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2" name="Freeform 99">
              <a:extLst>
                <a:ext uri="{FF2B5EF4-FFF2-40B4-BE49-F238E27FC236}">
                  <a16:creationId xmlns:a16="http://schemas.microsoft.com/office/drawing/2014/main" id="{18F67FA3-1A5B-45B3-BFB1-AD5EEB264E2D}"/>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3" name="Freeform 100">
              <a:extLst>
                <a:ext uri="{FF2B5EF4-FFF2-40B4-BE49-F238E27FC236}">
                  <a16:creationId xmlns:a16="http://schemas.microsoft.com/office/drawing/2014/main" id="{6B3E73C4-BADF-44B5-9E1A-17B01D5F4A28}"/>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4" name="Freeform 101">
              <a:extLst>
                <a:ext uri="{FF2B5EF4-FFF2-40B4-BE49-F238E27FC236}">
                  <a16:creationId xmlns:a16="http://schemas.microsoft.com/office/drawing/2014/main" id="{BD7E918F-6967-4417-8A75-DD6C0AE0D2FB}"/>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5" name="Freeform 102">
              <a:extLst>
                <a:ext uri="{FF2B5EF4-FFF2-40B4-BE49-F238E27FC236}">
                  <a16:creationId xmlns:a16="http://schemas.microsoft.com/office/drawing/2014/main" id="{A6C32E21-AB70-4BAE-8265-879D15AB0E0E}"/>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6" name="Freeform 103">
              <a:extLst>
                <a:ext uri="{FF2B5EF4-FFF2-40B4-BE49-F238E27FC236}">
                  <a16:creationId xmlns:a16="http://schemas.microsoft.com/office/drawing/2014/main" id="{A2AAE432-433C-4B1A-905F-4ED61E2AFE62}"/>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7" name="Freeform 104">
              <a:extLst>
                <a:ext uri="{FF2B5EF4-FFF2-40B4-BE49-F238E27FC236}">
                  <a16:creationId xmlns:a16="http://schemas.microsoft.com/office/drawing/2014/main" id="{C4F32B41-35D6-4B22-AFA3-16FB37E363E5}"/>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8" name="Freeform 105">
              <a:extLst>
                <a:ext uri="{FF2B5EF4-FFF2-40B4-BE49-F238E27FC236}">
                  <a16:creationId xmlns:a16="http://schemas.microsoft.com/office/drawing/2014/main" id="{CD0F5505-D9B6-4D79-AAA9-88066CF19DFD}"/>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9" name="Freeform 106">
              <a:extLst>
                <a:ext uri="{FF2B5EF4-FFF2-40B4-BE49-F238E27FC236}">
                  <a16:creationId xmlns:a16="http://schemas.microsoft.com/office/drawing/2014/main" id="{B0F4B623-E65B-48A5-96E1-1EC8C1A271E9}"/>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0" name="Freeform 107">
              <a:extLst>
                <a:ext uri="{FF2B5EF4-FFF2-40B4-BE49-F238E27FC236}">
                  <a16:creationId xmlns:a16="http://schemas.microsoft.com/office/drawing/2014/main" id="{E48C777C-371B-49A2-8B37-CDDAA3EEDB4C}"/>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1" name="Freeform 108">
              <a:extLst>
                <a:ext uri="{FF2B5EF4-FFF2-40B4-BE49-F238E27FC236}">
                  <a16:creationId xmlns:a16="http://schemas.microsoft.com/office/drawing/2014/main" id="{73C1FFD0-506F-42A4-82D2-C67AF8B3AF18}"/>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2" name="Freeform 109">
              <a:extLst>
                <a:ext uri="{FF2B5EF4-FFF2-40B4-BE49-F238E27FC236}">
                  <a16:creationId xmlns:a16="http://schemas.microsoft.com/office/drawing/2014/main" id="{EE526FE8-8F38-4526-AC9D-2946515AFB7C}"/>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3" name="Freeform 110">
              <a:extLst>
                <a:ext uri="{FF2B5EF4-FFF2-40B4-BE49-F238E27FC236}">
                  <a16:creationId xmlns:a16="http://schemas.microsoft.com/office/drawing/2014/main" id="{05A65EB4-3042-4C81-99A0-3DB6439736B4}"/>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4" name="Freeform 111">
              <a:extLst>
                <a:ext uri="{FF2B5EF4-FFF2-40B4-BE49-F238E27FC236}">
                  <a16:creationId xmlns:a16="http://schemas.microsoft.com/office/drawing/2014/main" id="{46DD17D2-4475-4B32-A82B-108D398B5DB7}"/>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5" name="Freeform 112">
              <a:extLst>
                <a:ext uri="{FF2B5EF4-FFF2-40B4-BE49-F238E27FC236}">
                  <a16:creationId xmlns:a16="http://schemas.microsoft.com/office/drawing/2014/main" id="{A4A88219-FD53-4783-A386-C9328A9346FD}"/>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6" name="Freeform 113">
              <a:extLst>
                <a:ext uri="{FF2B5EF4-FFF2-40B4-BE49-F238E27FC236}">
                  <a16:creationId xmlns:a16="http://schemas.microsoft.com/office/drawing/2014/main" id="{A4DD8FE4-FEC3-4FE9-B29C-27E919C77566}"/>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7" name="Freeform 114">
              <a:extLst>
                <a:ext uri="{FF2B5EF4-FFF2-40B4-BE49-F238E27FC236}">
                  <a16:creationId xmlns:a16="http://schemas.microsoft.com/office/drawing/2014/main" id="{2315F459-1F6B-415B-BD82-5378CD4C9740}"/>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8" name="Freeform 115">
              <a:extLst>
                <a:ext uri="{FF2B5EF4-FFF2-40B4-BE49-F238E27FC236}">
                  <a16:creationId xmlns:a16="http://schemas.microsoft.com/office/drawing/2014/main" id="{C8DF8C57-5233-49B7-A6C5-C2E4C0D8B051}"/>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9" name="Freeform 116">
              <a:extLst>
                <a:ext uri="{FF2B5EF4-FFF2-40B4-BE49-F238E27FC236}">
                  <a16:creationId xmlns:a16="http://schemas.microsoft.com/office/drawing/2014/main" id="{F8FE06FF-6F94-4808-B925-4105BA096A2E}"/>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0" name="Freeform 117">
              <a:extLst>
                <a:ext uri="{FF2B5EF4-FFF2-40B4-BE49-F238E27FC236}">
                  <a16:creationId xmlns:a16="http://schemas.microsoft.com/office/drawing/2014/main" id="{4523DC91-6FB0-4199-8617-20FAB8C387AE}"/>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1" name="Freeform 118">
              <a:extLst>
                <a:ext uri="{FF2B5EF4-FFF2-40B4-BE49-F238E27FC236}">
                  <a16:creationId xmlns:a16="http://schemas.microsoft.com/office/drawing/2014/main" id="{7A958B7A-F535-4EF9-89C2-A2DD068E33F6}"/>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2" name="Freeform 119">
              <a:extLst>
                <a:ext uri="{FF2B5EF4-FFF2-40B4-BE49-F238E27FC236}">
                  <a16:creationId xmlns:a16="http://schemas.microsoft.com/office/drawing/2014/main" id="{21F37BBE-E12E-43A8-B391-433D239915E7}"/>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3" name="Freeform 120">
              <a:extLst>
                <a:ext uri="{FF2B5EF4-FFF2-40B4-BE49-F238E27FC236}">
                  <a16:creationId xmlns:a16="http://schemas.microsoft.com/office/drawing/2014/main" id="{D8612C6F-16FB-48FD-B709-18499D3084CA}"/>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4" name="Freeform 121">
              <a:extLst>
                <a:ext uri="{FF2B5EF4-FFF2-40B4-BE49-F238E27FC236}">
                  <a16:creationId xmlns:a16="http://schemas.microsoft.com/office/drawing/2014/main" id="{8A46FB47-FA11-419E-AA2E-B08B11A0D0DE}"/>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5" name="Freeform 122">
              <a:extLst>
                <a:ext uri="{FF2B5EF4-FFF2-40B4-BE49-F238E27FC236}">
                  <a16:creationId xmlns:a16="http://schemas.microsoft.com/office/drawing/2014/main" id="{7B43236A-9968-4B84-92AA-6B5C03C8643E}"/>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6" name="Freeform 123">
              <a:extLst>
                <a:ext uri="{FF2B5EF4-FFF2-40B4-BE49-F238E27FC236}">
                  <a16:creationId xmlns:a16="http://schemas.microsoft.com/office/drawing/2014/main" id="{4092A660-0DC0-4A3C-9CB8-FE5D688B3CEC}"/>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7" name="Freeform 124">
              <a:extLst>
                <a:ext uri="{FF2B5EF4-FFF2-40B4-BE49-F238E27FC236}">
                  <a16:creationId xmlns:a16="http://schemas.microsoft.com/office/drawing/2014/main" id="{1B7CDD63-D030-4485-8EE1-2619B44B5AEC}"/>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8" name="Freeform 125">
              <a:extLst>
                <a:ext uri="{FF2B5EF4-FFF2-40B4-BE49-F238E27FC236}">
                  <a16:creationId xmlns:a16="http://schemas.microsoft.com/office/drawing/2014/main" id="{ABE1956A-C48E-452B-A9B5-FEF0DDDB3819}"/>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9" name="Freeform 126">
              <a:extLst>
                <a:ext uri="{FF2B5EF4-FFF2-40B4-BE49-F238E27FC236}">
                  <a16:creationId xmlns:a16="http://schemas.microsoft.com/office/drawing/2014/main" id="{E67D52C3-B2F7-481C-BE30-D9D0E86990A5}"/>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0" name="Freeform 127">
              <a:extLst>
                <a:ext uri="{FF2B5EF4-FFF2-40B4-BE49-F238E27FC236}">
                  <a16:creationId xmlns:a16="http://schemas.microsoft.com/office/drawing/2014/main" id="{45BFD55E-26B2-4798-A0C5-0087577DEB0D}"/>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1" name="Freeform 128">
              <a:extLst>
                <a:ext uri="{FF2B5EF4-FFF2-40B4-BE49-F238E27FC236}">
                  <a16:creationId xmlns:a16="http://schemas.microsoft.com/office/drawing/2014/main" id="{1BCF1E9B-5194-43F1-9D19-20986C5C2E15}"/>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2" name="Freeform 129">
              <a:extLst>
                <a:ext uri="{FF2B5EF4-FFF2-40B4-BE49-F238E27FC236}">
                  <a16:creationId xmlns:a16="http://schemas.microsoft.com/office/drawing/2014/main" id="{6BA2F553-8ED0-4EB2-8B22-3BAA953827FF}"/>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3" name="Freeform 130">
              <a:extLst>
                <a:ext uri="{FF2B5EF4-FFF2-40B4-BE49-F238E27FC236}">
                  <a16:creationId xmlns:a16="http://schemas.microsoft.com/office/drawing/2014/main" id="{6A8E570F-3EAE-4821-8568-945D9963AAA5}"/>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4" name="Freeform 131">
              <a:extLst>
                <a:ext uri="{FF2B5EF4-FFF2-40B4-BE49-F238E27FC236}">
                  <a16:creationId xmlns:a16="http://schemas.microsoft.com/office/drawing/2014/main" id="{D934A662-927F-4687-A15D-73430BF6B5C3}"/>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5" name="Freeform 132">
              <a:extLst>
                <a:ext uri="{FF2B5EF4-FFF2-40B4-BE49-F238E27FC236}">
                  <a16:creationId xmlns:a16="http://schemas.microsoft.com/office/drawing/2014/main" id="{120816B0-ACEA-494E-BCF3-69BF9A1E8D4C}"/>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6" name="Freeform 133">
              <a:extLst>
                <a:ext uri="{FF2B5EF4-FFF2-40B4-BE49-F238E27FC236}">
                  <a16:creationId xmlns:a16="http://schemas.microsoft.com/office/drawing/2014/main" id="{34542CE3-561F-47A6-A785-B62352CF2771}"/>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7" name="Freeform 134">
              <a:extLst>
                <a:ext uri="{FF2B5EF4-FFF2-40B4-BE49-F238E27FC236}">
                  <a16:creationId xmlns:a16="http://schemas.microsoft.com/office/drawing/2014/main" id="{1EFE6136-98A3-4E82-866C-B48EA47CE84F}"/>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8" name="Freeform 135">
              <a:extLst>
                <a:ext uri="{FF2B5EF4-FFF2-40B4-BE49-F238E27FC236}">
                  <a16:creationId xmlns:a16="http://schemas.microsoft.com/office/drawing/2014/main" id="{C9B0B7A1-91B9-4863-910C-B8FDA289BAF3}"/>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9" name="Freeform 136">
              <a:extLst>
                <a:ext uri="{FF2B5EF4-FFF2-40B4-BE49-F238E27FC236}">
                  <a16:creationId xmlns:a16="http://schemas.microsoft.com/office/drawing/2014/main" id="{28C34061-97B4-45F1-89EB-FB0B84AD542E}"/>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0" name="Freeform 137">
              <a:extLst>
                <a:ext uri="{FF2B5EF4-FFF2-40B4-BE49-F238E27FC236}">
                  <a16:creationId xmlns:a16="http://schemas.microsoft.com/office/drawing/2014/main" id="{5CC4101E-019B-4F60-BDBF-D474B674DE69}"/>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1" name="Freeform 138">
              <a:extLst>
                <a:ext uri="{FF2B5EF4-FFF2-40B4-BE49-F238E27FC236}">
                  <a16:creationId xmlns:a16="http://schemas.microsoft.com/office/drawing/2014/main" id="{EC14C286-34AE-4901-A568-7E5FEEF94C7B}"/>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sp>
        <p:nvSpPr>
          <p:cNvPr id="238" name="文本占位符 64">
            <a:extLst>
              <a:ext uri="{FF2B5EF4-FFF2-40B4-BE49-F238E27FC236}">
                <a16:creationId xmlns:a16="http://schemas.microsoft.com/office/drawing/2014/main" id="{F63A35E5-A4D5-4305-9958-6313A2A8DBF3}"/>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Tree>
    <p:extLst>
      <p:ext uri="{BB962C8B-B14F-4D97-AF65-F5344CB8AC3E}">
        <p14:creationId xmlns:p14="http://schemas.microsoft.com/office/powerpoint/2010/main" val="4172560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B1F39A-4BE8-44C4-BC2E-5A3A438A92F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727049B-2EEB-4D3F-9F2B-9DF73C68E58D}"/>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91E8685-FB95-419A-BF89-ECE1A0C92921}"/>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5" name="页脚占位符 4">
            <a:extLst>
              <a:ext uri="{FF2B5EF4-FFF2-40B4-BE49-F238E27FC236}">
                <a16:creationId xmlns:a16="http://schemas.microsoft.com/office/drawing/2014/main" id="{3E5AEFB6-0D13-4B14-8157-4C3CC3ED32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8F8F32-3EE4-4EE4-A470-B79240D4D7B8}"/>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14195132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A6E8BA-74CC-48F5-BEF2-E96EE590120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CA096F6-3D69-42C1-BCA7-7F41C6EC763B}"/>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4" name="页脚占位符 3">
            <a:extLst>
              <a:ext uri="{FF2B5EF4-FFF2-40B4-BE49-F238E27FC236}">
                <a16:creationId xmlns:a16="http://schemas.microsoft.com/office/drawing/2014/main" id="{E62A51F1-5B3D-4545-B27D-EC7C48564CD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FF74416-4301-4B76-A259-3A2031F2CE0E}"/>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41829264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D79FFA8-E085-4196-8701-CCBEBEC92336}"/>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3" name="页脚占位符 2">
            <a:extLst>
              <a:ext uri="{FF2B5EF4-FFF2-40B4-BE49-F238E27FC236}">
                <a16:creationId xmlns:a16="http://schemas.microsoft.com/office/drawing/2014/main" id="{9AE2C639-50B1-4A8A-A289-A3341886365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1D0EF2F-5A1D-4748-9E3B-2F75C35C629E}"/>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1083572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9E0C7-4B5B-47C6-B978-767C4E9734C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59F322C-F1E2-4201-BE2C-9FF19C0085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3278779D-71BB-499A-86A1-6C8FBBBC99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F171E1E-A247-4DA4-9FA9-819D4C4B95CF}"/>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6" name="页脚占位符 5">
            <a:extLst>
              <a:ext uri="{FF2B5EF4-FFF2-40B4-BE49-F238E27FC236}">
                <a16:creationId xmlns:a16="http://schemas.microsoft.com/office/drawing/2014/main" id="{856825DE-4189-4248-8BF7-C0C7FE4C208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F0C9BF5-1539-44AF-ADC6-789A34099416}"/>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23024190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70A40A-4D0E-4127-AE29-44CDA98FDA7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F3B8EE6-682F-4A96-82D8-BF31E5B320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a:extLst>
              <a:ext uri="{FF2B5EF4-FFF2-40B4-BE49-F238E27FC236}">
                <a16:creationId xmlns:a16="http://schemas.microsoft.com/office/drawing/2014/main" id="{EA9E7CB5-2503-401B-98AB-436FA53DD0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7F56294-1514-40E9-A9E4-4216E6D74F26}"/>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6" name="页脚占位符 5">
            <a:extLst>
              <a:ext uri="{FF2B5EF4-FFF2-40B4-BE49-F238E27FC236}">
                <a16:creationId xmlns:a16="http://schemas.microsoft.com/office/drawing/2014/main" id="{50B0767E-39D9-4EE8-82EF-7EEF56F0BE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1605500-96F0-43E4-B900-47406145692C}"/>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35459894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C941C5-E1F6-4D60-A06B-6F51CEBD76B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4768059-947B-4583-8331-8E3DECEF5D67}"/>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033FE67-A39A-4028-B234-AD5A648D0DB2}"/>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5" name="页脚占位符 4">
            <a:extLst>
              <a:ext uri="{FF2B5EF4-FFF2-40B4-BE49-F238E27FC236}">
                <a16:creationId xmlns:a16="http://schemas.microsoft.com/office/drawing/2014/main" id="{C35B2CD4-7044-452C-8DA5-B9F553DB3F0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78F85FE-EB73-42FF-A876-347052530F80}"/>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20139378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C0471FA-7DEA-4261-BBDB-A70AC71AB1A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5E210A9-2C78-4887-ADF1-5501CEAD639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54C390-7BB6-439F-ACBF-CA9E585AE7AD}"/>
              </a:ext>
            </a:extLst>
          </p:cNvPr>
          <p:cNvSpPr>
            <a:spLocks noGrp="1"/>
          </p:cNvSpPr>
          <p:nvPr>
            <p:ph type="dt" sz="half" idx="10"/>
          </p:nvPr>
        </p:nvSpPr>
        <p:spPr/>
        <p:txBody>
          <a:bodyPr/>
          <a:lstStyle/>
          <a:p>
            <a:fld id="{E11C1DDB-5F88-4407-B03E-8649115FF7C2}" type="datetimeFigureOut">
              <a:rPr lang="zh-CN" altLang="en-US" smtClean="0"/>
              <a:t>2018/12/2</a:t>
            </a:fld>
            <a:endParaRPr lang="zh-CN" altLang="en-US"/>
          </a:p>
        </p:txBody>
      </p:sp>
      <p:sp>
        <p:nvSpPr>
          <p:cNvPr id="5" name="页脚占位符 4">
            <a:extLst>
              <a:ext uri="{FF2B5EF4-FFF2-40B4-BE49-F238E27FC236}">
                <a16:creationId xmlns:a16="http://schemas.microsoft.com/office/drawing/2014/main" id="{8DBF0B6A-D69C-4218-A181-5B11C2DB3C7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31987CC-FEEF-4359-9438-5333B6A7DDF7}"/>
              </a:ext>
            </a:extLst>
          </p:cNvPr>
          <p:cNvSpPr>
            <a:spLocks noGrp="1"/>
          </p:cNvSpPr>
          <p:nvPr>
            <p:ph type="sldNum" sz="quarter" idx="12"/>
          </p:nvPr>
        </p:nvSpPr>
        <p:spPr/>
        <p:txBody>
          <a:body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4230756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6" name="Group 4">
            <a:extLst>
              <a:ext uri="{FF2B5EF4-FFF2-40B4-BE49-F238E27FC236}">
                <a16:creationId xmlns:a16="http://schemas.microsoft.com/office/drawing/2014/main" id="{A57712D6-603A-4E51-B463-CBAB18FEE226}"/>
              </a:ext>
            </a:extLst>
          </p:cNvPr>
          <p:cNvGrpSpPr>
            <a:grpSpLocks noChangeAspect="1"/>
          </p:cNvGrpSpPr>
          <p:nvPr userDrawn="1"/>
        </p:nvGrpSpPr>
        <p:grpSpPr bwMode="auto">
          <a:xfrm>
            <a:off x="1363032" y="1357543"/>
            <a:ext cx="4055954" cy="3777644"/>
            <a:chOff x="2433" y="570"/>
            <a:chExt cx="2973" cy="2769"/>
          </a:xfrm>
        </p:grpSpPr>
        <p:sp>
          <p:nvSpPr>
            <p:cNvPr id="7" name="AutoShape 3">
              <a:extLst>
                <a:ext uri="{FF2B5EF4-FFF2-40B4-BE49-F238E27FC236}">
                  <a16:creationId xmlns:a16="http://schemas.microsoft.com/office/drawing/2014/main" id="{FFDCA6AB-B6E1-4A3B-9EFA-2FDB01476E03}"/>
                </a:ext>
              </a:extLst>
            </p:cNvPr>
            <p:cNvSpPr>
              <a:spLocks noChangeAspect="1" noChangeArrowheads="1" noTextEdit="1"/>
            </p:cNvSpPr>
            <p:nvPr/>
          </p:nvSpPr>
          <p:spPr bwMode="auto">
            <a:xfrm>
              <a:off x="2433" y="570"/>
              <a:ext cx="2973" cy="2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 name="Line 5">
              <a:extLst>
                <a:ext uri="{FF2B5EF4-FFF2-40B4-BE49-F238E27FC236}">
                  <a16:creationId xmlns:a16="http://schemas.microsoft.com/office/drawing/2014/main" id="{0B5BE267-D5C4-435E-8726-E95D729EB695}"/>
                </a:ext>
              </a:extLst>
            </p:cNvPr>
            <p:cNvSpPr>
              <a:spLocks noChangeShapeType="1"/>
            </p:cNvSpPr>
            <p:nvPr/>
          </p:nvSpPr>
          <p:spPr bwMode="auto">
            <a:xfrm>
              <a:off x="4488" y="1122"/>
              <a:ext cx="0" cy="178"/>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 name="Line 6">
              <a:extLst>
                <a:ext uri="{FF2B5EF4-FFF2-40B4-BE49-F238E27FC236}">
                  <a16:creationId xmlns:a16="http://schemas.microsoft.com/office/drawing/2014/main" id="{0257FBE7-C8AA-443B-9B95-CA03E67FA159}"/>
                </a:ext>
              </a:extLst>
            </p:cNvPr>
            <p:cNvSpPr>
              <a:spLocks noChangeShapeType="1"/>
            </p:cNvSpPr>
            <p:nvPr/>
          </p:nvSpPr>
          <p:spPr bwMode="auto">
            <a:xfrm flipH="1">
              <a:off x="4399" y="1211"/>
              <a:ext cx="17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 name="Line 7">
              <a:extLst>
                <a:ext uri="{FF2B5EF4-FFF2-40B4-BE49-F238E27FC236}">
                  <a16:creationId xmlns:a16="http://schemas.microsoft.com/office/drawing/2014/main" id="{35C335BE-8B24-420A-BB6D-25A72F7561AD}"/>
                </a:ext>
              </a:extLst>
            </p:cNvPr>
            <p:cNvSpPr>
              <a:spLocks noChangeShapeType="1"/>
            </p:cNvSpPr>
            <p:nvPr/>
          </p:nvSpPr>
          <p:spPr bwMode="auto">
            <a:xfrm>
              <a:off x="2969" y="1799"/>
              <a:ext cx="0" cy="117"/>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1" name="Line 8">
              <a:extLst>
                <a:ext uri="{FF2B5EF4-FFF2-40B4-BE49-F238E27FC236}">
                  <a16:creationId xmlns:a16="http://schemas.microsoft.com/office/drawing/2014/main" id="{DB80CD41-AB5F-456C-B076-62F1F03A344C}"/>
                </a:ext>
              </a:extLst>
            </p:cNvPr>
            <p:cNvSpPr>
              <a:spLocks noChangeShapeType="1"/>
            </p:cNvSpPr>
            <p:nvPr/>
          </p:nvSpPr>
          <p:spPr bwMode="auto">
            <a:xfrm flipH="1">
              <a:off x="2908" y="1860"/>
              <a:ext cx="11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2" name="Freeform 9">
              <a:extLst>
                <a:ext uri="{FF2B5EF4-FFF2-40B4-BE49-F238E27FC236}">
                  <a16:creationId xmlns:a16="http://schemas.microsoft.com/office/drawing/2014/main" id="{7946116F-7669-4511-82A2-945B6E96CEE5}"/>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3" name="Freeform 10">
              <a:extLst>
                <a:ext uri="{FF2B5EF4-FFF2-40B4-BE49-F238E27FC236}">
                  <a16:creationId xmlns:a16="http://schemas.microsoft.com/office/drawing/2014/main" id="{00945EAB-D41B-4BE7-95F8-BA25F6BD4D4B}"/>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noFill/>
            <a:ln w="76200" cap="flat">
              <a:solidFill>
                <a:srgbClr val="42495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4" name="Rectangle 11">
              <a:extLst>
                <a:ext uri="{FF2B5EF4-FFF2-40B4-BE49-F238E27FC236}">
                  <a16:creationId xmlns:a16="http://schemas.microsoft.com/office/drawing/2014/main" id="{EFFC419B-4BD3-4977-92F2-CF780525A668}"/>
                </a:ext>
              </a:extLst>
            </p:cNvPr>
            <p:cNvSpPr>
              <a:spLocks noChangeArrowheads="1"/>
            </p:cNvSpPr>
            <p:nvPr/>
          </p:nvSpPr>
          <p:spPr bwMode="auto">
            <a:xfrm>
              <a:off x="2884" y="1747"/>
              <a:ext cx="2071" cy="1306"/>
            </a:xfrm>
            <a:prstGeom prst="rect">
              <a:avLst/>
            </a:prstGeom>
            <a:solidFill>
              <a:srgbClr val="C3E8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5" name="Freeform 12">
              <a:extLst>
                <a:ext uri="{FF2B5EF4-FFF2-40B4-BE49-F238E27FC236}">
                  <a16:creationId xmlns:a16="http://schemas.microsoft.com/office/drawing/2014/main" id="{2DA707F5-BA5B-42C2-B797-399CFA152F20}"/>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close/>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6" name="Freeform 13">
              <a:extLst>
                <a:ext uri="{FF2B5EF4-FFF2-40B4-BE49-F238E27FC236}">
                  <a16:creationId xmlns:a16="http://schemas.microsoft.com/office/drawing/2014/main" id="{76F7125A-E84B-4DA7-BDEC-EC9A0C910D98}"/>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7" name="Freeform 14">
              <a:extLst>
                <a:ext uri="{FF2B5EF4-FFF2-40B4-BE49-F238E27FC236}">
                  <a16:creationId xmlns:a16="http://schemas.microsoft.com/office/drawing/2014/main" id="{F68AF061-7611-4C72-96BC-770F00D4C850}"/>
                </a:ext>
              </a:extLst>
            </p:cNvPr>
            <p:cNvSpPr>
              <a:spLocks/>
            </p:cNvSpPr>
            <p:nvPr/>
          </p:nvSpPr>
          <p:spPr bwMode="auto">
            <a:xfrm>
              <a:off x="2453" y="3154"/>
              <a:ext cx="2933" cy="161"/>
            </a:xfrm>
            <a:custGeom>
              <a:avLst/>
              <a:gdLst>
                <a:gd name="T0" fmla="*/ 728 w 728"/>
                <a:gd name="T1" fmla="*/ 21 h 40"/>
                <a:gd name="T2" fmla="*/ 728 w 728"/>
                <a:gd name="T3" fmla="*/ 0 h 40"/>
                <a:gd name="T4" fmla="*/ 425 w 728"/>
                <a:gd name="T5" fmla="*/ 0 h 40"/>
                <a:gd name="T6" fmla="*/ 421 w 728"/>
                <a:gd name="T7" fmla="*/ 0 h 40"/>
                <a:gd name="T8" fmla="*/ 399 w 728"/>
                <a:gd name="T9" fmla="*/ 10 h 40"/>
                <a:gd name="T10" fmla="*/ 329 w 728"/>
                <a:gd name="T11" fmla="*/ 10 h 40"/>
                <a:gd name="T12" fmla="*/ 307 w 728"/>
                <a:gd name="T13" fmla="*/ 0 h 40"/>
                <a:gd name="T14" fmla="*/ 303 w 728"/>
                <a:gd name="T15" fmla="*/ 0 h 40"/>
                <a:gd name="T16" fmla="*/ 0 w 728"/>
                <a:gd name="T17" fmla="*/ 0 h 40"/>
                <a:gd name="T18" fmla="*/ 0 w 728"/>
                <a:gd name="T19" fmla="*/ 21 h 40"/>
                <a:gd name="T20" fmla="*/ 44 w 728"/>
                <a:gd name="T21" fmla="*/ 40 h 40"/>
                <a:gd name="T22" fmla="*/ 275 w 728"/>
                <a:gd name="T23" fmla="*/ 40 h 40"/>
                <a:gd name="T24" fmla="*/ 453 w 728"/>
                <a:gd name="T25" fmla="*/ 40 h 40"/>
                <a:gd name="T26" fmla="*/ 684 w 728"/>
                <a:gd name="T27" fmla="*/ 40 h 40"/>
                <a:gd name="T28" fmla="*/ 728 w 728"/>
                <a:gd name="T29"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40">
                  <a:moveTo>
                    <a:pt x="728" y="21"/>
                  </a:moveTo>
                  <a:cubicBezTo>
                    <a:pt x="728" y="0"/>
                    <a:pt x="728" y="0"/>
                    <a:pt x="728" y="0"/>
                  </a:cubicBezTo>
                  <a:cubicBezTo>
                    <a:pt x="425" y="0"/>
                    <a:pt x="425" y="0"/>
                    <a:pt x="425" y="0"/>
                  </a:cubicBezTo>
                  <a:cubicBezTo>
                    <a:pt x="421" y="0"/>
                    <a:pt x="421" y="0"/>
                    <a:pt x="421" y="0"/>
                  </a:cubicBezTo>
                  <a:cubicBezTo>
                    <a:pt x="419" y="10"/>
                    <a:pt x="410" y="10"/>
                    <a:pt x="399" y="10"/>
                  </a:cubicBezTo>
                  <a:cubicBezTo>
                    <a:pt x="329" y="10"/>
                    <a:pt x="329" y="10"/>
                    <a:pt x="329" y="10"/>
                  </a:cubicBezTo>
                  <a:cubicBezTo>
                    <a:pt x="319" y="10"/>
                    <a:pt x="309" y="10"/>
                    <a:pt x="307" y="0"/>
                  </a:cubicBezTo>
                  <a:cubicBezTo>
                    <a:pt x="303" y="0"/>
                    <a:pt x="303" y="0"/>
                    <a:pt x="303" y="0"/>
                  </a:cubicBezTo>
                  <a:cubicBezTo>
                    <a:pt x="0" y="0"/>
                    <a:pt x="0" y="0"/>
                    <a:pt x="0" y="0"/>
                  </a:cubicBezTo>
                  <a:cubicBezTo>
                    <a:pt x="0" y="21"/>
                    <a:pt x="0" y="21"/>
                    <a:pt x="0" y="21"/>
                  </a:cubicBezTo>
                  <a:cubicBezTo>
                    <a:pt x="0" y="21"/>
                    <a:pt x="25" y="40"/>
                    <a:pt x="44" y="40"/>
                  </a:cubicBezTo>
                  <a:cubicBezTo>
                    <a:pt x="275" y="40"/>
                    <a:pt x="275" y="40"/>
                    <a:pt x="275" y="40"/>
                  </a:cubicBezTo>
                  <a:cubicBezTo>
                    <a:pt x="453" y="40"/>
                    <a:pt x="453" y="40"/>
                    <a:pt x="453" y="40"/>
                  </a:cubicBezTo>
                  <a:cubicBezTo>
                    <a:pt x="684" y="40"/>
                    <a:pt x="684" y="40"/>
                    <a:pt x="684" y="40"/>
                  </a:cubicBezTo>
                  <a:cubicBezTo>
                    <a:pt x="703" y="40"/>
                    <a:pt x="728" y="21"/>
                    <a:pt x="728" y="21"/>
                  </a:cubicBezTo>
                  <a:close/>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8" name="Freeform 15">
              <a:extLst>
                <a:ext uri="{FF2B5EF4-FFF2-40B4-BE49-F238E27FC236}">
                  <a16:creationId xmlns:a16="http://schemas.microsoft.com/office/drawing/2014/main" id="{7C40D19E-E2BD-4957-A65C-BB85EA792FC1}"/>
                </a:ext>
              </a:extLst>
            </p:cNvPr>
            <p:cNvSpPr>
              <a:spLocks/>
            </p:cNvSpPr>
            <p:nvPr/>
          </p:nvSpPr>
          <p:spPr bwMode="auto">
            <a:xfrm>
              <a:off x="4020" y="1812"/>
              <a:ext cx="218" cy="761"/>
            </a:xfrm>
            <a:custGeom>
              <a:avLst/>
              <a:gdLst>
                <a:gd name="T0" fmla="*/ 54 w 54"/>
                <a:gd name="T1" fmla="*/ 162 h 189"/>
                <a:gd name="T2" fmla="*/ 27 w 54"/>
                <a:gd name="T3" fmla="*/ 189 h 189"/>
                <a:gd name="T4" fmla="*/ 27 w 54"/>
                <a:gd name="T5" fmla="*/ 189 h 189"/>
                <a:gd name="T6" fmla="*/ 0 w 54"/>
                <a:gd name="T7" fmla="*/ 162 h 189"/>
                <a:gd name="T8" fmla="*/ 0 w 54"/>
                <a:gd name="T9" fmla="*/ 0 h 189"/>
              </a:gdLst>
              <a:ahLst/>
              <a:cxnLst>
                <a:cxn ang="0">
                  <a:pos x="T0" y="T1"/>
                </a:cxn>
                <a:cxn ang="0">
                  <a:pos x="T2" y="T3"/>
                </a:cxn>
                <a:cxn ang="0">
                  <a:pos x="T4" y="T5"/>
                </a:cxn>
                <a:cxn ang="0">
                  <a:pos x="T6" y="T7"/>
                </a:cxn>
                <a:cxn ang="0">
                  <a:pos x="T8" y="T9"/>
                </a:cxn>
              </a:cxnLst>
              <a:rect l="0" t="0" r="r" b="b"/>
              <a:pathLst>
                <a:path w="54" h="189">
                  <a:moveTo>
                    <a:pt x="54" y="162"/>
                  </a:moveTo>
                  <a:cubicBezTo>
                    <a:pt x="54" y="177"/>
                    <a:pt x="42" y="189"/>
                    <a:pt x="27" y="189"/>
                  </a:cubicBezTo>
                  <a:cubicBezTo>
                    <a:pt x="27" y="189"/>
                    <a:pt x="27" y="189"/>
                    <a:pt x="27" y="189"/>
                  </a:cubicBezTo>
                  <a:cubicBezTo>
                    <a:pt x="12" y="189"/>
                    <a:pt x="0" y="177"/>
                    <a:pt x="0" y="162"/>
                  </a:cubicBezTo>
                  <a:cubicBezTo>
                    <a:pt x="0" y="0"/>
                    <a:pt x="0" y="0"/>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9" name="Freeform 16">
              <a:extLst>
                <a:ext uri="{FF2B5EF4-FFF2-40B4-BE49-F238E27FC236}">
                  <a16:creationId xmlns:a16="http://schemas.microsoft.com/office/drawing/2014/main" id="{7F9A3815-A4AA-4934-BFCD-84B3EF621421}"/>
                </a:ext>
              </a:extLst>
            </p:cNvPr>
            <p:cNvSpPr>
              <a:spLocks/>
            </p:cNvSpPr>
            <p:nvPr/>
          </p:nvSpPr>
          <p:spPr bwMode="auto">
            <a:xfrm>
              <a:off x="3718" y="1953"/>
              <a:ext cx="193" cy="999"/>
            </a:xfrm>
            <a:custGeom>
              <a:avLst/>
              <a:gdLst>
                <a:gd name="T0" fmla="*/ 0 w 48"/>
                <a:gd name="T1" fmla="*/ 248 h 248"/>
                <a:gd name="T2" fmla="*/ 0 w 48"/>
                <a:gd name="T3" fmla="*/ 248 h 248"/>
                <a:gd name="T4" fmla="*/ 48 w 48"/>
                <a:gd name="T5" fmla="*/ 201 h 248"/>
                <a:gd name="T6" fmla="*/ 48 w 48"/>
                <a:gd name="T7" fmla="*/ 0 h 248"/>
              </a:gdLst>
              <a:ahLst/>
              <a:cxnLst>
                <a:cxn ang="0">
                  <a:pos x="T0" y="T1"/>
                </a:cxn>
                <a:cxn ang="0">
                  <a:pos x="T2" y="T3"/>
                </a:cxn>
                <a:cxn ang="0">
                  <a:pos x="T4" y="T5"/>
                </a:cxn>
                <a:cxn ang="0">
                  <a:pos x="T6" y="T7"/>
                </a:cxn>
              </a:cxnLst>
              <a:rect l="0" t="0" r="r" b="b"/>
              <a:pathLst>
                <a:path w="48" h="248">
                  <a:moveTo>
                    <a:pt x="0" y="248"/>
                  </a:moveTo>
                  <a:cubicBezTo>
                    <a:pt x="0" y="248"/>
                    <a:pt x="0" y="248"/>
                    <a:pt x="0" y="248"/>
                  </a:cubicBezTo>
                  <a:cubicBezTo>
                    <a:pt x="27" y="248"/>
                    <a:pt x="48" y="227"/>
                    <a:pt x="48" y="201"/>
                  </a:cubicBezTo>
                  <a:cubicBezTo>
                    <a:pt x="48" y="0"/>
                    <a:pt x="48" y="0"/>
                    <a:pt x="48"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0" name="Freeform 17">
              <a:extLst>
                <a:ext uri="{FF2B5EF4-FFF2-40B4-BE49-F238E27FC236}">
                  <a16:creationId xmlns:a16="http://schemas.microsoft.com/office/drawing/2014/main" id="{B24DD282-62CA-4BF9-BAA2-75286654580E}"/>
                </a:ext>
              </a:extLst>
            </p:cNvPr>
            <p:cNvSpPr>
              <a:spLocks/>
            </p:cNvSpPr>
            <p:nvPr/>
          </p:nvSpPr>
          <p:spPr bwMode="auto">
            <a:xfrm>
              <a:off x="3114" y="2388"/>
              <a:ext cx="407" cy="351"/>
            </a:xfrm>
            <a:custGeom>
              <a:avLst/>
              <a:gdLst>
                <a:gd name="T0" fmla="*/ 101 w 101"/>
                <a:gd name="T1" fmla="*/ 86 h 87"/>
                <a:gd name="T2" fmla="*/ 87 w 101"/>
                <a:gd name="T3" fmla="*/ 87 h 87"/>
                <a:gd name="T4" fmla="*/ 87 w 101"/>
                <a:gd name="T5" fmla="*/ 87 h 87"/>
                <a:gd name="T6" fmla="*/ 0 w 101"/>
                <a:gd name="T7" fmla="*/ 0 h 87"/>
              </a:gdLst>
              <a:ahLst/>
              <a:cxnLst>
                <a:cxn ang="0">
                  <a:pos x="T0" y="T1"/>
                </a:cxn>
                <a:cxn ang="0">
                  <a:pos x="T2" y="T3"/>
                </a:cxn>
                <a:cxn ang="0">
                  <a:pos x="T4" y="T5"/>
                </a:cxn>
                <a:cxn ang="0">
                  <a:pos x="T6" y="T7"/>
                </a:cxn>
              </a:cxnLst>
              <a:rect l="0" t="0" r="r" b="b"/>
              <a:pathLst>
                <a:path w="101" h="87">
                  <a:moveTo>
                    <a:pt x="101" y="86"/>
                  </a:moveTo>
                  <a:cubicBezTo>
                    <a:pt x="97" y="87"/>
                    <a:pt x="92" y="87"/>
                    <a:pt x="87" y="87"/>
                  </a:cubicBezTo>
                  <a:cubicBezTo>
                    <a:pt x="87" y="87"/>
                    <a:pt x="87" y="87"/>
                    <a:pt x="87" y="87"/>
                  </a:cubicBezTo>
                  <a:cubicBezTo>
                    <a:pt x="39" y="87"/>
                    <a:pt x="0" y="48"/>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1" name="Freeform 18">
              <a:extLst>
                <a:ext uri="{FF2B5EF4-FFF2-40B4-BE49-F238E27FC236}">
                  <a16:creationId xmlns:a16="http://schemas.microsoft.com/office/drawing/2014/main" id="{3FF79906-4495-4BEC-8916-05237A155F88}"/>
                </a:ext>
              </a:extLst>
            </p:cNvPr>
            <p:cNvSpPr>
              <a:spLocks/>
            </p:cNvSpPr>
            <p:nvPr/>
          </p:nvSpPr>
          <p:spPr bwMode="auto">
            <a:xfrm>
              <a:off x="3714" y="1775"/>
              <a:ext cx="97" cy="859"/>
            </a:xfrm>
            <a:custGeom>
              <a:avLst/>
              <a:gdLst>
                <a:gd name="T0" fmla="*/ 24 w 24"/>
                <a:gd name="T1" fmla="*/ 0 h 213"/>
                <a:gd name="T2" fmla="*/ 24 w 24"/>
                <a:gd name="T3" fmla="*/ 152 h 213"/>
                <a:gd name="T4" fmla="*/ 0 w 24"/>
                <a:gd name="T5" fmla="*/ 213 h 213"/>
              </a:gdLst>
              <a:ahLst/>
              <a:cxnLst>
                <a:cxn ang="0">
                  <a:pos x="T0" y="T1"/>
                </a:cxn>
                <a:cxn ang="0">
                  <a:pos x="T2" y="T3"/>
                </a:cxn>
                <a:cxn ang="0">
                  <a:pos x="T4" y="T5"/>
                </a:cxn>
              </a:cxnLst>
              <a:rect l="0" t="0" r="r" b="b"/>
              <a:pathLst>
                <a:path w="24" h="213">
                  <a:moveTo>
                    <a:pt x="24" y="0"/>
                  </a:moveTo>
                  <a:cubicBezTo>
                    <a:pt x="24" y="152"/>
                    <a:pt x="24" y="152"/>
                    <a:pt x="24" y="152"/>
                  </a:cubicBezTo>
                  <a:cubicBezTo>
                    <a:pt x="24" y="176"/>
                    <a:pt x="15" y="198"/>
                    <a:pt x="0" y="213"/>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2" name="Freeform 19">
              <a:extLst>
                <a:ext uri="{FF2B5EF4-FFF2-40B4-BE49-F238E27FC236}">
                  <a16:creationId xmlns:a16="http://schemas.microsoft.com/office/drawing/2014/main" id="{0F30CCF9-75E3-40BF-8599-B388545F042E}"/>
                </a:ext>
              </a:extLst>
            </p:cNvPr>
            <p:cNvSpPr>
              <a:spLocks/>
            </p:cNvSpPr>
            <p:nvPr/>
          </p:nvSpPr>
          <p:spPr bwMode="auto">
            <a:xfrm>
              <a:off x="3158" y="2162"/>
              <a:ext cx="455" cy="452"/>
            </a:xfrm>
            <a:custGeom>
              <a:avLst/>
              <a:gdLst>
                <a:gd name="T0" fmla="*/ 57 w 113"/>
                <a:gd name="T1" fmla="*/ 112 h 112"/>
                <a:gd name="T2" fmla="*/ 113 w 113"/>
                <a:gd name="T3" fmla="*/ 56 h 112"/>
                <a:gd name="T4" fmla="*/ 57 w 113"/>
                <a:gd name="T5" fmla="*/ 0 h 112"/>
                <a:gd name="T6" fmla="*/ 0 w 113"/>
                <a:gd name="T7" fmla="*/ 56 h 112"/>
              </a:gdLst>
              <a:ahLst/>
              <a:cxnLst>
                <a:cxn ang="0">
                  <a:pos x="T0" y="T1"/>
                </a:cxn>
                <a:cxn ang="0">
                  <a:pos x="T2" y="T3"/>
                </a:cxn>
                <a:cxn ang="0">
                  <a:pos x="T4" y="T5"/>
                </a:cxn>
                <a:cxn ang="0">
                  <a:pos x="T6" y="T7"/>
                </a:cxn>
              </a:cxnLst>
              <a:rect l="0" t="0" r="r" b="b"/>
              <a:pathLst>
                <a:path w="113" h="112">
                  <a:moveTo>
                    <a:pt x="57" y="112"/>
                  </a:moveTo>
                  <a:cubicBezTo>
                    <a:pt x="88" y="112"/>
                    <a:pt x="113" y="87"/>
                    <a:pt x="113" y="56"/>
                  </a:cubicBezTo>
                  <a:cubicBezTo>
                    <a:pt x="113" y="25"/>
                    <a:pt x="88" y="0"/>
                    <a:pt x="57" y="0"/>
                  </a:cubicBezTo>
                  <a:cubicBezTo>
                    <a:pt x="26" y="0"/>
                    <a:pt x="0" y="25"/>
                    <a:pt x="0" y="56"/>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3" name="Freeform 20">
              <a:extLst>
                <a:ext uri="{FF2B5EF4-FFF2-40B4-BE49-F238E27FC236}">
                  <a16:creationId xmlns:a16="http://schemas.microsoft.com/office/drawing/2014/main" id="{217B87F2-8BA0-4CFD-8DBC-BC4D6A08DC68}"/>
                </a:ext>
              </a:extLst>
            </p:cNvPr>
            <p:cNvSpPr>
              <a:spLocks/>
            </p:cNvSpPr>
            <p:nvPr/>
          </p:nvSpPr>
          <p:spPr bwMode="auto">
            <a:xfrm>
              <a:off x="3235" y="2235"/>
              <a:ext cx="249" cy="302"/>
            </a:xfrm>
            <a:custGeom>
              <a:avLst/>
              <a:gdLst>
                <a:gd name="T0" fmla="*/ 62 w 62"/>
                <a:gd name="T1" fmla="*/ 14 h 75"/>
                <a:gd name="T2" fmla="*/ 13 w 62"/>
                <a:gd name="T3" fmla="*/ 14 h 75"/>
                <a:gd name="T4" fmla="*/ 13 w 62"/>
                <a:gd name="T5" fmla="*/ 62 h 75"/>
                <a:gd name="T6" fmla="*/ 62 w 62"/>
                <a:gd name="T7" fmla="*/ 62 h 75"/>
              </a:gdLst>
              <a:ahLst/>
              <a:cxnLst>
                <a:cxn ang="0">
                  <a:pos x="T0" y="T1"/>
                </a:cxn>
                <a:cxn ang="0">
                  <a:pos x="T2" y="T3"/>
                </a:cxn>
                <a:cxn ang="0">
                  <a:pos x="T4" y="T5"/>
                </a:cxn>
                <a:cxn ang="0">
                  <a:pos x="T6" y="T7"/>
                </a:cxn>
              </a:cxnLst>
              <a:rect l="0" t="0" r="r" b="b"/>
              <a:pathLst>
                <a:path w="62" h="75">
                  <a:moveTo>
                    <a:pt x="62" y="14"/>
                  </a:moveTo>
                  <a:cubicBezTo>
                    <a:pt x="48" y="0"/>
                    <a:pt x="27" y="0"/>
                    <a:pt x="13" y="14"/>
                  </a:cubicBezTo>
                  <a:cubicBezTo>
                    <a:pt x="0" y="27"/>
                    <a:pt x="0" y="49"/>
                    <a:pt x="13" y="62"/>
                  </a:cubicBezTo>
                  <a:cubicBezTo>
                    <a:pt x="27" y="75"/>
                    <a:pt x="48" y="75"/>
                    <a:pt x="62" y="62"/>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4" name="Freeform 21">
              <a:extLst>
                <a:ext uri="{FF2B5EF4-FFF2-40B4-BE49-F238E27FC236}">
                  <a16:creationId xmlns:a16="http://schemas.microsoft.com/office/drawing/2014/main" id="{DD95C30B-2974-47B3-95E1-4DD3CAA4F493}"/>
                </a:ext>
              </a:extLst>
            </p:cNvPr>
            <p:cNvSpPr>
              <a:spLocks/>
            </p:cNvSpPr>
            <p:nvPr/>
          </p:nvSpPr>
          <p:spPr bwMode="auto">
            <a:xfrm>
              <a:off x="4137" y="2412"/>
              <a:ext cx="584" cy="605"/>
            </a:xfrm>
            <a:custGeom>
              <a:avLst/>
              <a:gdLst>
                <a:gd name="T0" fmla="*/ 0 w 145"/>
                <a:gd name="T1" fmla="*/ 84 h 150"/>
                <a:gd name="T2" fmla="*/ 79 w 145"/>
                <a:gd name="T3" fmla="*/ 145 h 150"/>
                <a:gd name="T4" fmla="*/ 140 w 145"/>
                <a:gd name="T5" fmla="*/ 66 h 150"/>
                <a:gd name="T6" fmla="*/ 61 w 145"/>
                <a:gd name="T7" fmla="*/ 4 h 150"/>
              </a:gdLst>
              <a:ahLst/>
              <a:cxnLst>
                <a:cxn ang="0">
                  <a:pos x="T0" y="T1"/>
                </a:cxn>
                <a:cxn ang="0">
                  <a:pos x="T2" y="T3"/>
                </a:cxn>
                <a:cxn ang="0">
                  <a:pos x="T4" y="T5"/>
                </a:cxn>
                <a:cxn ang="0">
                  <a:pos x="T6" y="T7"/>
                </a:cxn>
              </a:cxnLst>
              <a:rect l="0" t="0" r="r" b="b"/>
              <a:pathLst>
                <a:path w="145" h="150">
                  <a:moveTo>
                    <a:pt x="0" y="84"/>
                  </a:moveTo>
                  <a:cubicBezTo>
                    <a:pt x="4" y="123"/>
                    <a:pt x="40" y="150"/>
                    <a:pt x="79" y="145"/>
                  </a:cubicBezTo>
                  <a:cubicBezTo>
                    <a:pt x="118" y="140"/>
                    <a:pt x="145" y="105"/>
                    <a:pt x="140" y="66"/>
                  </a:cubicBezTo>
                  <a:cubicBezTo>
                    <a:pt x="136" y="27"/>
                    <a:pt x="100" y="0"/>
                    <a:pt x="61" y="4"/>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5" name="Freeform 22">
              <a:extLst>
                <a:ext uri="{FF2B5EF4-FFF2-40B4-BE49-F238E27FC236}">
                  <a16:creationId xmlns:a16="http://schemas.microsoft.com/office/drawing/2014/main" id="{637F3AC9-9FD8-43DC-9750-D479C762B816}"/>
                </a:ext>
              </a:extLst>
            </p:cNvPr>
            <p:cNvSpPr>
              <a:spLocks/>
            </p:cNvSpPr>
            <p:nvPr/>
          </p:nvSpPr>
          <p:spPr bwMode="auto">
            <a:xfrm>
              <a:off x="4218" y="2690"/>
              <a:ext cx="419" cy="242"/>
            </a:xfrm>
            <a:custGeom>
              <a:avLst/>
              <a:gdLst>
                <a:gd name="T0" fmla="*/ 0 w 104"/>
                <a:gd name="T1" fmla="*/ 12 h 60"/>
                <a:gd name="T2" fmla="*/ 56 w 104"/>
                <a:gd name="T3" fmla="*/ 56 h 60"/>
                <a:gd name="T4" fmla="*/ 100 w 104"/>
                <a:gd name="T5" fmla="*/ 0 h 60"/>
              </a:gdLst>
              <a:ahLst/>
              <a:cxnLst>
                <a:cxn ang="0">
                  <a:pos x="T0" y="T1"/>
                </a:cxn>
                <a:cxn ang="0">
                  <a:pos x="T2" y="T3"/>
                </a:cxn>
                <a:cxn ang="0">
                  <a:pos x="T4" y="T5"/>
                </a:cxn>
              </a:cxnLst>
              <a:rect l="0" t="0" r="r" b="b"/>
              <a:pathLst>
                <a:path w="104" h="60">
                  <a:moveTo>
                    <a:pt x="0" y="12"/>
                  </a:moveTo>
                  <a:cubicBezTo>
                    <a:pt x="3" y="40"/>
                    <a:pt x="29" y="60"/>
                    <a:pt x="56" y="56"/>
                  </a:cubicBezTo>
                  <a:cubicBezTo>
                    <a:pt x="84" y="53"/>
                    <a:pt x="104" y="27"/>
                    <a:pt x="10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6" name="Freeform 23">
              <a:extLst>
                <a:ext uri="{FF2B5EF4-FFF2-40B4-BE49-F238E27FC236}">
                  <a16:creationId xmlns:a16="http://schemas.microsoft.com/office/drawing/2014/main" id="{5F35ACF0-7771-49B0-96C9-FC8041B5FA2C}"/>
                </a:ext>
              </a:extLst>
            </p:cNvPr>
            <p:cNvSpPr>
              <a:spLocks/>
            </p:cNvSpPr>
            <p:nvPr/>
          </p:nvSpPr>
          <p:spPr bwMode="auto">
            <a:xfrm>
              <a:off x="3964" y="2283"/>
              <a:ext cx="374" cy="399"/>
            </a:xfrm>
            <a:custGeom>
              <a:avLst/>
              <a:gdLst>
                <a:gd name="T0" fmla="*/ 0 w 93"/>
                <a:gd name="T1" fmla="*/ 68 h 99"/>
                <a:gd name="T2" fmla="*/ 61 w 93"/>
                <a:gd name="T3" fmla="*/ 88 h 99"/>
                <a:gd name="T4" fmla="*/ 81 w 93"/>
                <a:gd name="T5" fmla="*/ 26 h 99"/>
                <a:gd name="T6" fmla="*/ 38 w 93"/>
                <a:gd name="T7" fmla="*/ 1 h 99"/>
              </a:gdLst>
              <a:ahLst/>
              <a:cxnLst>
                <a:cxn ang="0">
                  <a:pos x="T0" y="T1"/>
                </a:cxn>
                <a:cxn ang="0">
                  <a:pos x="T2" y="T3"/>
                </a:cxn>
                <a:cxn ang="0">
                  <a:pos x="T4" y="T5"/>
                </a:cxn>
                <a:cxn ang="0">
                  <a:pos x="T6" y="T7"/>
                </a:cxn>
              </a:cxnLst>
              <a:rect l="0" t="0" r="r" b="b"/>
              <a:pathLst>
                <a:path w="93" h="99">
                  <a:moveTo>
                    <a:pt x="0" y="68"/>
                  </a:moveTo>
                  <a:cubicBezTo>
                    <a:pt x="11" y="90"/>
                    <a:pt x="39" y="99"/>
                    <a:pt x="61" y="88"/>
                  </a:cubicBezTo>
                  <a:cubicBezTo>
                    <a:pt x="84" y="76"/>
                    <a:pt x="93" y="49"/>
                    <a:pt x="81" y="26"/>
                  </a:cubicBezTo>
                  <a:cubicBezTo>
                    <a:pt x="73" y="9"/>
                    <a:pt x="55" y="0"/>
                    <a:pt x="38" y="1"/>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7" name="Freeform 24">
              <a:extLst>
                <a:ext uri="{FF2B5EF4-FFF2-40B4-BE49-F238E27FC236}">
                  <a16:creationId xmlns:a16="http://schemas.microsoft.com/office/drawing/2014/main" id="{D106F3C6-789F-48F9-8BB5-9BE76507D135}"/>
                </a:ext>
              </a:extLst>
            </p:cNvPr>
            <p:cNvSpPr>
              <a:spLocks/>
            </p:cNvSpPr>
            <p:nvPr/>
          </p:nvSpPr>
          <p:spPr bwMode="auto">
            <a:xfrm>
              <a:off x="3074" y="2815"/>
              <a:ext cx="133" cy="65"/>
            </a:xfrm>
            <a:custGeom>
              <a:avLst/>
              <a:gdLst>
                <a:gd name="T0" fmla="*/ 0 w 33"/>
                <a:gd name="T1" fmla="*/ 0 h 16"/>
                <a:gd name="T2" fmla="*/ 16 w 33"/>
                <a:gd name="T3" fmla="*/ 16 h 16"/>
                <a:gd name="T4" fmla="*/ 16 w 33"/>
                <a:gd name="T5" fmla="*/ 16 h 16"/>
                <a:gd name="T6" fmla="*/ 33 w 33"/>
                <a:gd name="T7" fmla="*/ 0 h 16"/>
              </a:gdLst>
              <a:ahLst/>
              <a:cxnLst>
                <a:cxn ang="0">
                  <a:pos x="T0" y="T1"/>
                </a:cxn>
                <a:cxn ang="0">
                  <a:pos x="T2" y="T3"/>
                </a:cxn>
                <a:cxn ang="0">
                  <a:pos x="T4" y="T5"/>
                </a:cxn>
                <a:cxn ang="0">
                  <a:pos x="T6" y="T7"/>
                </a:cxn>
              </a:cxnLst>
              <a:rect l="0" t="0" r="r" b="b"/>
              <a:pathLst>
                <a:path w="33" h="16">
                  <a:moveTo>
                    <a:pt x="0" y="0"/>
                  </a:moveTo>
                  <a:cubicBezTo>
                    <a:pt x="0" y="9"/>
                    <a:pt x="7" y="16"/>
                    <a:pt x="16" y="16"/>
                  </a:cubicBezTo>
                  <a:cubicBezTo>
                    <a:pt x="16" y="16"/>
                    <a:pt x="16" y="16"/>
                    <a:pt x="16" y="16"/>
                  </a:cubicBezTo>
                  <a:cubicBezTo>
                    <a:pt x="25" y="16"/>
                    <a:pt x="33" y="9"/>
                    <a:pt x="33"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8" name="Freeform 25">
              <a:extLst>
                <a:ext uri="{FF2B5EF4-FFF2-40B4-BE49-F238E27FC236}">
                  <a16:creationId xmlns:a16="http://schemas.microsoft.com/office/drawing/2014/main" id="{EFBE2F54-CEEA-4D0D-8F0A-FFDC124E0135}"/>
                </a:ext>
              </a:extLst>
            </p:cNvPr>
            <p:cNvSpPr>
              <a:spLocks/>
            </p:cNvSpPr>
            <p:nvPr/>
          </p:nvSpPr>
          <p:spPr bwMode="auto">
            <a:xfrm>
              <a:off x="3464" y="2606"/>
              <a:ext cx="403" cy="471"/>
            </a:xfrm>
            <a:custGeom>
              <a:avLst/>
              <a:gdLst>
                <a:gd name="T0" fmla="*/ 100 w 100"/>
                <a:gd name="T1" fmla="*/ 28 h 117"/>
                <a:gd name="T2" fmla="*/ 28 w 100"/>
                <a:gd name="T3" fmla="*/ 17 h 117"/>
                <a:gd name="T4" fmla="*/ 17 w 100"/>
                <a:gd name="T5" fmla="*/ 89 h 117"/>
                <a:gd name="T6" fmla="*/ 89 w 100"/>
                <a:gd name="T7" fmla="*/ 100 h 117"/>
              </a:gdLst>
              <a:ahLst/>
              <a:cxnLst>
                <a:cxn ang="0">
                  <a:pos x="T0" y="T1"/>
                </a:cxn>
                <a:cxn ang="0">
                  <a:pos x="T2" y="T3"/>
                </a:cxn>
                <a:cxn ang="0">
                  <a:pos x="T4" y="T5"/>
                </a:cxn>
                <a:cxn ang="0">
                  <a:pos x="T6" y="T7"/>
                </a:cxn>
              </a:cxnLst>
              <a:rect l="0" t="0" r="r" b="b"/>
              <a:pathLst>
                <a:path w="100" h="117">
                  <a:moveTo>
                    <a:pt x="100" y="28"/>
                  </a:moveTo>
                  <a:cubicBezTo>
                    <a:pt x="83" y="5"/>
                    <a:pt x="51" y="0"/>
                    <a:pt x="28" y="17"/>
                  </a:cubicBezTo>
                  <a:cubicBezTo>
                    <a:pt x="5" y="34"/>
                    <a:pt x="0" y="66"/>
                    <a:pt x="17" y="89"/>
                  </a:cubicBezTo>
                  <a:cubicBezTo>
                    <a:pt x="34" y="112"/>
                    <a:pt x="66" y="117"/>
                    <a:pt x="89" y="10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29" name="Freeform 26">
              <a:extLst>
                <a:ext uri="{FF2B5EF4-FFF2-40B4-BE49-F238E27FC236}">
                  <a16:creationId xmlns:a16="http://schemas.microsoft.com/office/drawing/2014/main" id="{8D26A2FA-6F87-4FBB-82D6-4A696E656FE6}"/>
                </a:ext>
              </a:extLst>
            </p:cNvPr>
            <p:cNvSpPr>
              <a:spLocks/>
            </p:cNvSpPr>
            <p:nvPr/>
          </p:nvSpPr>
          <p:spPr bwMode="auto">
            <a:xfrm>
              <a:off x="3734" y="1719"/>
              <a:ext cx="371" cy="371"/>
            </a:xfrm>
            <a:custGeom>
              <a:avLst/>
              <a:gdLst>
                <a:gd name="T0" fmla="*/ 1 w 92"/>
                <a:gd name="T1" fmla="*/ 92 h 92"/>
                <a:gd name="T2" fmla="*/ 1 w 92"/>
                <a:gd name="T3" fmla="*/ 87 h 92"/>
                <a:gd name="T4" fmla="*/ 0 w 92"/>
                <a:gd name="T5" fmla="*/ 73 h 92"/>
                <a:gd name="T6" fmla="*/ 46 w 92"/>
                <a:gd name="T7" fmla="*/ 0 h 92"/>
                <a:gd name="T8" fmla="*/ 92 w 92"/>
                <a:gd name="T9" fmla="*/ 73 h 92"/>
                <a:gd name="T10" fmla="*/ 91 w 92"/>
                <a:gd name="T11" fmla="*/ 87 h 92"/>
                <a:gd name="T12" fmla="*/ 91 w 92"/>
                <a:gd name="T13" fmla="*/ 92 h 92"/>
                <a:gd name="T14" fmla="*/ 1 w 92"/>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92">
                  <a:moveTo>
                    <a:pt x="1" y="92"/>
                  </a:moveTo>
                  <a:cubicBezTo>
                    <a:pt x="1" y="87"/>
                    <a:pt x="1" y="87"/>
                    <a:pt x="1" y="87"/>
                  </a:cubicBezTo>
                  <a:cubicBezTo>
                    <a:pt x="0" y="82"/>
                    <a:pt x="0" y="77"/>
                    <a:pt x="0" y="73"/>
                  </a:cubicBezTo>
                  <a:cubicBezTo>
                    <a:pt x="0" y="32"/>
                    <a:pt x="20" y="0"/>
                    <a:pt x="46" y="0"/>
                  </a:cubicBezTo>
                  <a:cubicBezTo>
                    <a:pt x="72" y="0"/>
                    <a:pt x="92" y="32"/>
                    <a:pt x="92" y="73"/>
                  </a:cubicBezTo>
                  <a:cubicBezTo>
                    <a:pt x="92" y="77"/>
                    <a:pt x="92" y="82"/>
                    <a:pt x="91" y="87"/>
                  </a:cubicBezTo>
                  <a:cubicBezTo>
                    <a:pt x="91" y="92"/>
                    <a:pt x="91" y="92"/>
                    <a:pt x="91" y="92"/>
                  </a:cubicBezTo>
                  <a:lnTo>
                    <a:pt x="1" y="92"/>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0" name="Freeform 27">
              <a:extLst>
                <a:ext uri="{FF2B5EF4-FFF2-40B4-BE49-F238E27FC236}">
                  <a16:creationId xmlns:a16="http://schemas.microsoft.com/office/drawing/2014/main" id="{E7C3EA8D-814A-490A-A04C-FDA513871FFA}"/>
                </a:ext>
              </a:extLst>
            </p:cNvPr>
            <p:cNvSpPr>
              <a:spLocks noEditPoints="1"/>
            </p:cNvSpPr>
            <p:nvPr/>
          </p:nvSpPr>
          <p:spPr bwMode="auto">
            <a:xfrm>
              <a:off x="3710" y="1695"/>
              <a:ext cx="419" cy="419"/>
            </a:xfrm>
            <a:custGeom>
              <a:avLst/>
              <a:gdLst>
                <a:gd name="T0" fmla="*/ 52 w 104"/>
                <a:gd name="T1" fmla="*/ 12 h 104"/>
                <a:gd name="T2" fmla="*/ 92 w 104"/>
                <a:gd name="T3" fmla="*/ 79 h 104"/>
                <a:gd name="T4" fmla="*/ 91 w 104"/>
                <a:gd name="T5" fmla="*/ 92 h 104"/>
                <a:gd name="T6" fmla="*/ 13 w 104"/>
                <a:gd name="T7" fmla="*/ 92 h 104"/>
                <a:gd name="T8" fmla="*/ 12 w 104"/>
                <a:gd name="T9" fmla="*/ 79 h 104"/>
                <a:gd name="T10" fmla="*/ 52 w 104"/>
                <a:gd name="T11" fmla="*/ 12 h 104"/>
                <a:gd name="T12" fmla="*/ 52 w 104"/>
                <a:gd name="T13" fmla="*/ 0 h 104"/>
                <a:gd name="T14" fmla="*/ 0 w 104"/>
                <a:gd name="T15" fmla="*/ 79 h 104"/>
                <a:gd name="T16" fmla="*/ 1 w 104"/>
                <a:gd name="T17" fmla="*/ 94 h 104"/>
                <a:gd name="T18" fmla="*/ 2 w 104"/>
                <a:gd name="T19" fmla="*/ 104 h 104"/>
                <a:gd name="T20" fmla="*/ 13 w 104"/>
                <a:gd name="T21" fmla="*/ 104 h 104"/>
                <a:gd name="T22" fmla="*/ 91 w 104"/>
                <a:gd name="T23" fmla="*/ 104 h 104"/>
                <a:gd name="T24" fmla="*/ 102 w 104"/>
                <a:gd name="T25" fmla="*/ 104 h 104"/>
                <a:gd name="T26" fmla="*/ 103 w 104"/>
                <a:gd name="T27" fmla="*/ 94 h 104"/>
                <a:gd name="T28" fmla="*/ 104 w 104"/>
                <a:gd name="T29" fmla="*/ 79 h 104"/>
                <a:gd name="T30" fmla="*/ 52 w 104"/>
                <a:gd name="T3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104">
                  <a:moveTo>
                    <a:pt x="52" y="12"/>
                  </a:moveTo>
                  <a:cubicBezTo>
                    <a:pt x="74" y="12"/>
                    <a:pt x="92" y="42"/>
                    <a:pt x="92" y="79"/>
                  </a:cubicBezTo>
                  <a:cubicBezTo>
                    <a:pt x="92" y="83"/>
                    <a:pt x="92" y="88"/>
                    <a:pt x="91" y="92"/>
                  </a:cubicBezTo>
                  <a:cubicBezTo>
                    <a:pt x="13" y="92"/>
                    <a:pt x="13" y="92"/>
                    <a:pt x="13" y="92"/>
                  </a:cubicBezTo>
                  <a:cubicBezTo>
                    <a:pt x="12" y="88"/>
                    <a:pt x="12" y="83"/>
                    <a:pt x="12" y="79"/>
                  </a:cubicBezTo>
                  <a:cubicBezTo>
                    <a:pt x="12" y="42"/>
                    <a:pt x="30" y="12"/>
                    <a:pt x="52" y="12"/>
                  </a:cubicBezTo>
                  <a:moveTo>
                    <a:pt x="52" y="0"/>
                  </a:moveTo>
                  <a:cubicBezTo>
                    <a:pt x="23" y="0"/>
                    <a:pt x="0" y="34"/>
                    <a:pt x="0" y="79"/>
                  </a:cubicBezTo>
                  <a:cubicBezTo>
                    <a:pt x="0" y="84"/>
                    <a:pt x="0" y="89"/>
                    <a:pt x="1" y="94"/>
                  </a:cubicBezTo>
                  <a:cubicBezTo>
                    <a:pt x="2" y="104"/>
                    <a:pt x="2" y="104"/>
                    <a:pt x="2" y="104"/>
                  </a:cubicBezTo>
                  <a:cubicBezTo>
                    <a:pt x="13" y="104"/>
                    <a:pt x="13" y="104"/>
                    <a:pt x="13" y="104"/>
                  </a:cubicBezTo>
                  <a:cubicBezTo>
                    <a:pt x="91" y="104"/>
                    <a:pt x="91" y="104"/>
                    <a:pt x="91" y="104"/>
                  </a:cubicBezTo>
                  <a:cubicBezTo>
                    <a:pt x="102" y="104"/>
                    <a:pt x="102" y="104"/>
                    <a:pt x="102" y="104"/>
                  </a:cubicBezTo>
                  <a:cubicBezTo>
                    <a:pt x="103" y="94"/>
                    <a:pt x="103" y="94"/>
                    <a:pt x="103" y="94"/>
                  </a:cubicBezTo>
                  <a:cubicBezTo>
                    <a:pt x="104" y="89"/>
                    <a:pt x="104" y="84"/>
                    <a:pt x="104" y="79"/>
                  </a:cubicBezTo>
                  <a:cubicBezTo>
                    <a:pt x="104" y="34"/>
                    <a:pt x="81"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1" name="Freeform 28">
              <a:extLst>
                <a:ext uri="{FF2B5EF4-FFF2-40B4-BE49-F238E27FC236}">
                  <a16:creationId xmlns:a16="http://schemas.microsoft.com/office/drawing/2014/main" id="{C9200BA7-866D-41A7-BA87-33CDF214A04E}"/>
                </a:ext>
              </a:extLst>
            </p:cNvPr>
            <p:cNvSpPr>
              <a:spLocks/>
            </p:cNvSpPr>
            <p:nvPr/>
          </p:nvSpPr>
          <p:spPr bwMode="auto">
            <a:xfrm>
              <a:off x="3323" y="1070"/>
              <a:ext cx="472" cy="911"/>
            </a:xfrm>
            <a:custGeom>
              <a:avLst/>
              <a:gdLst>
                <a:gd name="T0" fmla="*/ 3 w 117"/>
                <a:gd name="T1" fmla="*/ 226 h 226"/>
                <a:gd name="T2" fmla="*/ 3 w 117"/>
                <a:gd name="T3" fmla="*/ 221 h 226"/>
                <a:gd name="T4" fmla="*/ 11 w 117"/>
                <a:gd name="T5" fmla="*/ 164 h 226"/>
                <a:gd name="T6" fmla="*/ 16 w 117"/>
                <a:gd name="T7" fmla="*/ 159 h 226"/>
                <a:gd name="T8" fmla="*/ 17 w 117"/>
                <a:gd name="T9" fmla="*/ 159 h 226"/>
                <a:gd name="T10" fmla="*/ 104 w 117"/>
                <a:gd name="T11" fmla="*/ 17 h 226"/>
                <a:gd name="T12" fmla="*/ 104 w 117"/>
                <a:gd name="T13" fmla="*/ 15 h 226"/>
                <a:gd name="T14" fmla="*/ 104 w 117"/>
                <a:gd name="T15" fmla="*/ 15 h 226"/>
                <a:gd name="T16" fmla="*/ 104 w 117"/>
                <a:gd name="T17" fmla="*/ 12 h 226"/>
                <a:gd name="T18" fmla="*/ 104 w 117"/>
                <a:gd name="T19" fmla="*/ 8 h 226"/>
                <a:gd name="T20" fmla="*/ 110 w 117"/>
                <a:gd name="T21" fmla="*/ 0 h 226"/>
                <a:gd name="T22" fmla="*/ 116 w 117"/>
                <a:gd name="T23" fmla="*/ 7 h 226"/>
                <a:gd name="T24" fmla="*/ 116 w 117"/>
                <a:gd name="T25" fmla="*/ 9 h 226"/>
                <a:gd name="T26" fmla="*/ 117 w 117"/>
                <a:gd name="T27" fmla="*/ 9 h 226"/>
                <a:gd name="T28" fmla="*/ 117 w 117"/>
                <a:gd name="T29" fmla="*/ 226 h 226"/>
                <a:gd name="T30" fmla="*/ 3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3" y="226"/>
                  </a:moveTo>
                  <a:cubicBezTo>
                    <a:pt x="3" y="221"/>
                    <a:pt x="3" y="221"/>
                    <a:pt x="3" y="221"/>
                  </a:cubicBezTo>
                  <a:cubicBezTo>
                    <a:pt x="2" y="210"/>
                    <a:pt x="0" y="174"/>
                    <a:pt x="11" y="164"/>
                  </a:cubicBezTo>
                  <a:cubicBezTo>
                    <a:pt x="13" y="163"/>
                    <a:pt x="16" y="159"/>
                    <a:pt x="16" y="159"/>
                  </a:cubicBezTo>
                  <a:cubicBezTo>
                    <a:pt x="17" y="159"/>
                    <a:pt x="17" y="159"/>
                    <a:pt x="17" y="159"/>
                  </a:cubicBezTo>
                  <a:cubicBezTo>
                    <a:pt x="70" y="127"/>
                    <a:pt x="101" y="77"/>
                    <a:pt x="104" y="17"/>
                  </a:cubicBezTo>
                  <a:cubicBezTo>
                    <a:pt x="104" y="16"/>
                    <a:pt x="104" y="16"/>
                    <a:pt x="104" y="15"/>
                  </a:cubicBezTo>
                  <a:cubicBezTo>
                    <a:pt x="104" y="15"/>
                    <a:pt x="104" y="15"/>
                    <a:pt x="104" y="15"/>
                  </a:cubicBezTo>
                  <a:cubicBezTo>
                    <a:pt x="104" y="15"/>
                    <a:pt x="104" y="13"/>
                    <a:pt x="104" y="12"/>
                  </a:cubicBezTo>
                  <a:cubicBezTo>
                    <a:pt x="104" y="11"/>
                    <a:pt x="104" y="9"/>
                    <a:pt x="104" y="8"/>
                  </a:cubicBezTo>
                  <a:cubicBezTo>
                    <a:pt x="104" y="3"/>
                    <a:pt x="106" y="0"/>
                    <a:pt x="110" y="0"/>
                  </a:cubicBezTo>
                  <a:cubicBezTo>
                    <a:pt x="110" y="0"/>
                    <a:pt x="116" y="0"/>
                    <a:pt x="116" y="7"/>
                  </a:cubicBezTo>
                  <a:cubicBezTo>
                    <a:pt x="116" y="8"/>
                    <a:pt x="116" y="8"/>
                    <a:pt x="116" y="9"/>
                  </a:cubicBezTo>
                  <a:cubicBezTo>
                    <a:pt x="117" y="9"/>
                    <a:pt x="117" y="9"/>
                    <a:pt x="117" y="9"/>
                  </a:cubicBezTo>
                  <a:cubicBezTo>
                    <a:pt x="117" y="226"/>
                    <a:pt x="117" y="226"/>
                    <a:pt x="117" y="226"/>
                  </a:cubicBezTo>
                  <a:lnTo>
                    <a:pt x="3"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2" name="Freeform 29">
              <a:extLst>
                <a:ext uri="{FF2B5EF4-FFF2-40B4-BE49-F238E27FC236}">
                  <a16:creationId xmlns:a16="http://schemas.microsoft.com/office/drawing/2014/main" id="{A81F9EFD-A1A8-4CD6-A48C-CE929B0FA294}"/>
                </a:ext>
              </a:extLst>
            </p:cNvPr>
            <p:cNvSpPr>
              <a:spLocks noEditPoints="1"/>
            </p:cNvSpPr>
            <p:nvPr/>
          </p:nvSpPr>
          <p:spPr bwMode="auto">
            <a:xfrm>
              <a:off x="3303" y="1046"/>
              <a:ext cx="516" cy="959"/>
            </a:xfrm>
            <a:custGeom>
              <a:avLst/>
              <a:gdLst>
                <a:gd name="T0" fmla="*/ 115 w 128"/>
                <a:gd name="T1" fmla="*/ 12 h 238"/>
                <a:gd name="T2" fmla="*/ 115 w 128"/>
                <a:gd name="T3" fmla="*/ 13 h 238"/>
                <a:gd name="T4" fmla="*/ 115 w 128"/>
                <a:gd name="T5" fmla="*/ 18 h 238"/>
                <a:gd name="T6" fmla="*/ 115 w 128"/>
                <a:gd name="T7" fmla="*/ 19 h 238"/>
                <a:gd name="T8" fmla="*/ 115 w 128"/>
                <a:gd name="T9" fmla="*/ 12 h 238"/>
                <a:gd name="T10" fmla="*/ 116 w 128"/>
                <a:gd name="T11" fmla="*/ 15 h 238"/>
                <a:gd name="T12" fmla="*/ 116 w 128"/>
                <a:gd name="T13" fmla="*/ 226 h 238"/>
                <a:gd name="T14" fmla="*/ 14 w 128"/>
                <a:gd name="T15" fmla="*/ 226 h 238"/>
                <a:gd name="T16" fmla="*/ 20 w 128"/>
                <a:gd name="T17" fmla="*/ 174 h 238"/>
                <a:gd name="T18" fmla="*/ 25 w 128"/>
                <a:gd name="T19" fmla="*/ 170 h 238"/>
                <a:gd name="T20" fmla="*/ 115 w 128"/>
                <a:gd name="T21" fmla="*/ 18 h 238"/>
                <a:gd name="T22" fmla="*/ 116 w 128"/>
                <a:gd name="T23" fmla="*/ 15 h 238"/>
                <a:gd name="T24" fmla="*/ 115 w 128"/>
                <a:gd name="T25" fmla="*/ 19 h 238"/>
                <a:gd name="T26" fmla="*/ 115 w 128"/>
                <a:gd name="T27" fmla="*/ 22 h 238"/>
                <a:gd name="T28" fmla="*/ 115 w 128"/>
                <a:gd name="T29" fmla="*/ 21 h 238"/>
                <a:gd name="T30" fmla="*/ 115 w 128"/>
                <a:gd name="T31" fmla="*/ 19 h 238"/>
                <a:gd name="T32" fmla="*/ 115 w 128"/>
                <a:gd name="T33" fmla="*/ 0 h 238"/>
                <a:gd name="T34" fmla="*/ 103 w 128"/>
                <a:gd name="T35" fmla="*/ 14 h 238"/>
                <a:gd name="T36" fmla="*/ 103 w 128"/>
                <a:gd name="T37" fmla="*/ 18 h 238"/>
                <a:gd name="T38" fmla="*/ 103 w 128"/>
                <a:gd name="T39" fmla="*/ 20 h 238"/>
                <a:gd name="T40" fmla="*/ 103 w 128"/>
                <a:gd name="T41" fmla="*/ 21 h 238"/>
                <a:gd name="T42" fmla="*/ 103 w 128"/>
                <a:gd name="T43" fmla="*/ 22 h 238"/>
                <a:gd name="T44" fmla="*/ 103 w 128"/>
                <a:gd name="T45" fmla="*/ 23 h 238"/>
                <a:gd name="T46" fmla="*/ 19 w 128"/>
                <a:gd name="T47" fmla="*/ 160 h 238"/>
                <a:gd name="T48" fmla="*/ 18 w 128"/>
                <a:gd name="T49" fmla="*/ 160 h 238"/>
                <a:gd name="T50" fmla="*/ 17 w 128"/>
                <a:gd name="T51" fmla="*/ 161 h 238"/>
                <a:gd name="T52" fmla="*/ 12 w 128"/>
                <a:gd name="T53" fmla="*/ 166 h 238"/>
                <a:gd name="T54" fmla="*/ 2 w 128"/>
                <a:gd name="T55" fmla="*/ 227 h 238"/>
                <a:gd name="T56" fmla="*/ 2 w 128"/>
                <a:gd name="T57" fmla="*/ 238 h 238"/>
                <a:gd name="T58" fmla="*/ 14 w 128"/>
                <a:gd name="T59" fmla="*/ 238 h 238"/>
                <a:gd name="T60" fmla="*/ 116 w 128"/>
                <a:gd name="T61" fmla="*/ 238 h 238"/>
                <a:gd name="T62" fmla="*/ 128 w 128"/>
                <a:gd name="T63" fmla="*/ 238 h 238"/>
                <a:gd name="T64" fmla="*/ 128 w 128"/>
                <a:gd name="T65" fmla="*/ 226 h 238"/>
                <a:gd name="T66" fmla="*/ 128 w 128"/>
                <a:gd name="T67" fmla="*/ 15 h 238"/>
                <a:gd name="T68" fmla="*/ 127 w 128"/>
                <a:gd name="T69" fmla="*/ 15 h 238"/>
                <a:gd name="T70" fmla="*/ 127 w 128"/>
                <a:gd name="T71" fmla="*/ 13 h 238"/>
                <a:gd name="T72" fmla="*/ 115 w 128"/>
                <a:gd name="T7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238">
                  <a:moveTo>
                    <a:pt x="115" y="12"/>
                  </a:moveTo>
                  <a:cubicBezTo>
                    <a:pt x="115" y="12"/>
                    <a:pt x="115" y="13"/>
                    <a:pt x="115" y="13"/>
                  </a:cubicBezTo>
                  <a:cubicBezTo>
                    <a:pt x="115" y="15"/>
                    <a:pt x="115" y="17"/>
                    <a:pt x="115" y="18"/>
                  </a:cubicBezTo>
                  <a:cubicBezTo>
                    <a:pt x="115" y="19"/>
                    <a:pt x="115" y="19"/>
                    <a:pt x="115" y="19"/>
                  </a:cubicBezTo>
                  <a:cubicBezTo>
                    <a:pt x="115" y="16"/>
                    <a:pt x="115" y="12"/>
                    <a:pt x="115" y="12"/>
                  </a:cubicBezTo>
                  <a:moveTo>
                    <a:pt x="116" y="15"/>
                  </a:moveTo>
                  <a:cubicBezTo>
                    <a:pt x="116" y="39"/>
                    <a:pt x="116" y="226"/>
                    <a:pt x="116" y="226"/>
                  </a:cubicBezTo>
                  <a:cubicBezTo>
                    <a:pt x="14" y="226"/>
                    <a:pt x="14" y="226"/>
                    <a:pt x="14" y="226"/>
                  </a:cubicBezTo>
                  <a:cubicBezTo>
                    <a:pt x="14" y="226"/>
                    <a:pt x="10" y="183"/>
                    <a:pt x="20" y="174"/>
                  </a:cubicBezTo>
                  <a:cubicBezTo>
                    <a:pt x="22" y="173"/>
                    <a:pt x="23" y="172"/>
                    <a:pt x="25" y="170"/>
                  </a:cubicBezTo>
                  <a:cubicBezTo>
                    <a:pt x="77" y="139"/>
                    <a:pt x="113" y="87"/>
                    <a:pt x="115" y="18"/>
                  </a:cubicBezTo>
                  <a:cubicBezTo>
                    <a:pt x="115" y="16"/>
                    <a:pt x="116" y="18"/>
                    <a:pt x="116" y="15"/>
                  </a:cubicBezTo>
                  <a:moveTo>
                    <a:pt x="115" y="19"/>
                  </a:moveTo>
                  <a:cubicBezTo>
                    <a:pt x="115" y="20"/>
                    <a:pt x="115" y="22"/>
                    <a:pt x="115" y="22"/>
                  </a:cubicBezTo>
                  <a:cubicBezTo>
                    <a:pt x="115" y="22"/>
                    <a:pt x="115" y="21"/>
                    <a:pt x="115" y="21"/>
                  </a:cubicBezTo>
                  <a:cubicBezTo>
                    <a:pt x="115" y="20"/>
                    <a:pt x="115" y="19"/>
                    <a:pt x="115" y="19"/>
                  </a:cubicBezTo>
                  <a:moveTo>
                    <a:pt x="115" y="0"/>
                  </a:moveTo>
                  <a:cubicBezTo>
                    <a:pt x="114" y="0"/>
                    <a:pt x="103" y="1"/>
                    <a:pt x="103" y="14"/>
                  </a:cubicBezTo>
                  <a:cubicBezTo>
                    <a:pt x="103" y="15"/>
                    <a:pt x="103" y="17"/>
                    <a:pt x="103" y="18"/>
                  </a:cubicBezTo>
                  <a:cubicBezTo>
                    <a:pt x="103" y="18"/>
                    <a:pt x="103" y="19"/>
                    <a:pt x="103" y="20"/>
                  </a:cubicBezTo>
                  <a:cubicBezTo>
                    <a:pt x="103" y="21"/>
                    <a:pt x="103" y="21"/>
                    <a:pt x="103" y="21"/>
                  </a:cubicBezTo>
                  <a:cubicBezTo>
                    <a:pt x="103" y="22"/>
                    <a:pt x="103" y="22"/>
                    <a:pt x="103" y="22"/>
                  </a:cubicBezTo>
                  <a:cubicBezTo>
                    <a:pt x="103" y="22"/>
                    <a:pt x="103" y="22"/>
                    <a:pt x="103" y="23"/>
                  </a:cubicBezTo>
                  <a:cubicBezTo>
                    <a:pt x="100" y="81"/>
                    <a:pt x="70" y="129"/>
                    <a:pt x="19" y="160"/>
                  </a:cubicBezTo>
                  <a:cubicBezTo>
                    <a:pt x="18" y="160"/>
                    <a:pt x="18" y="160"/>
                    <a:pt x="18" y="160"/>
                  </a:cubicBezTo>
                  <a:cubicBezTo>
                    <a:pt x="17" y="161"/>
                    <a:pt x="17" y="161"/>
                    <a:pt x="17" y="161"/>
                  </a:cubicBezTo>
                  <a:cubicBezTo>
                    <a:pt x="15" y="163"/>
                    <a:pt x="14" y="164"/>
                    <a:pt x="12" y="166"/>
                  </a:cubicBezTo>
                  <a:cubicBezTo>
                    <a:pt x="0" y="177"/>
                    <a:pt x="0" y="209"/>
                    <a:pt x="2" y="227"/>
                  </a:cubicBezTo>
                  <a:cubicBezTo>
                    <a:pt x="2" y="238"/>
                    <a:pt x="2" y="238"/>
                    <a:pt x="2" y="238"/>
                  </a:cubicBezTo>
                  <a:cubicBezTo>
                    <a:pt x="14" y="238"/>
                    <a:pt x="14" y="238"/>
                    <a:pt x="14" y="238"/>
                  </a:cubicBezTo>
                  <a:cubicBezTo>
                    <a:pt x="116" y="238"/>
                    <a:pt x="116" y="238"/>
                    <a:pt x="116" y="238"/>
                  </a:cubicBezTo>
                  <a:cubicBezTo>
                    <a:pt x="128" y="238"/>
                    <a:pt x="128" y="238"/>
                    <a:pt x="128" y="238"/>
                  </a:cubicBezTo>
                  <a:cubicBezTo>
                    <a:pt x="128" y="226"/>
                    <a:pt x="128" y="226"/>
                    <a:pt x="128" y="226"/>
                  </a:cubicBezTo>
                  <a:cubicBezTo>
                    <a:pt x="128" y="15"/>
                    <a:pt x="128" y="15"/>
                    <a:pt x="128" y="15"/>
                  </a:cubicBezTo>
                  <a:cubicBezTo>
                    <a:pt x="127" y="15"/>
                    <a:pt x="127" y="15"/>
                    <a:pt x="127" y="15"/>
                  </a:cubicBezTo>
                  <a:cubicBezTo>
                    <a:pt x="127" y="14"/>
                    <a:pt x="127" y="14"/>
                    <a:pt x="127" y="13"/>
                  </a:cubicBezTo>
                  <a:cubicBezTo>
                    <a:pt x="127" y="8"/>
                    <a:pt x="124" y="0"/>
                    <a:pt x="11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3" name="Freeform 30">
              <a:extLst>
                <a:ext uri="{FF2B5EF4-FFF2-40B4-BE49-F238E27FC236}">
                  <a16:creationId xmlns:a16="http://schemas.microsoft.com/office/drawing/2014/main" id="{87C5CDBE-AAEC-441C-8C2A-9079BAFAB21B}"/>
                </a:ext>
              </a:extLst>
            </p:cNvPr>
            <p:cNvSpPr>
              <a:spLocks/>
            </p:cNvSpPr>
            <p:nvPr/>
          </p:nvSpPr>
          <p:spPr bwMode="auto">
            <a:xfrm>
              <a:off x="4044" y="1070"/>
              <a:ext cx="472" cy="911"/>
            </a:xfrm>
            <a:custGeom>
              <a:avLst/>
              <a:gdLst>
                <a:gd name="T0" fmla="*/ 0 w 117"/>
                <a:gd name="T1" fmla="*/ 226 h 226"/>
                <a:gd name="T2" fmla="*/ 0 w 117"/>
                <a:gd name="T3" fmla="*/ 9 h 226"/>
                <a:gd name="T4" fmla="*/ 1 w 117"/>
                <a:gd name="T5" fmla="*/ 9 h 226"/>
                <a:gd name="T6" fmla="*/ 1 w 117"/>
                <a:gd name="T7" fmla="*/ 7 h 226"/>
                <a:gd name="T8" fmla="*/ 7 w 117"/>
                <a:gd name="T9" fmla="*/ 0 h 226"/>
                <a:gd name="T10" fmla="*/ 13 w 117"/>
                <a:gd name="T11" fmla="*/ 8 h 226"/>
                <a:gd name="T12" fmla="*/ 13 w 117"/>
                <a:gd name="T13" fmla="*/ 12 h 226"/>
                <a:gd name="T14" fmla="*/ 13 w 117"/>
                <a:gd name="T15" fmla="*/ 15 h 226"/>
                <a:gd name="T16" fmla="*/ 13 w 117"/>
                <a:gd name="T17" fmla="*/ 15 h 226"/>
                <a:gd name="T18" fmla="*/ 13 w 117"/>
                <a:gd name="T19" fmla="*/ 17 h 226"/>
                <a:gd name="T20" fmla="*/ 100 w 117"/>
                <a:gd name="T21" fmla="*/ 159 h 226"/>
                <a:gd name="T22" fmla="*/ 101 w 117"/>
                <a:gd name="T23" fmla="*/ 159 h 226"/>
                <a:gd name="T24" fmla="*/ 106 w 117"/>
                <a:gd name="T25" fmla="*/ 164 h 226"/>
                <a:gd name="T26" fmla="*/ 114 w 117"/>
                <a:gd name="T27" fmla="*/ 221 h 226"/>
                <a:gd name="T28" fmla="*/ 114 w 117"/>
                <a:gd name="T29" fmla="*/ 226 h 226"/>
                <a:gd name="T30" fmla="*/ 0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0" y="226"/>
                  </a:moveTo>
                  <a:cubicBezTo>
                    <a:pt x="0" y="9"/>
                    <a:pt x="0" y="9"/>
                    <a:pt x="0" y="9"/>
                  </a:cubicBezTo>
                  <a:cubicBezTo>
                    <a:pt x="1" y="9"/>
                    <a:pt x="1" y="9"/>
                    <a:pt x="1" y="9"/>
                  </a:cubicBezTo>
                  <a:cubicBezTo>
                    <a:pt x="1" y="8"/>
                    <a:pt x="1" y="8"/>
                    <a:pt x="1" y="7"/>
                  </a:cubicBezTo>
                  <a:cubicBezTo>
                    <a:pt x="1" y="0"/>
                    <a:pt x="7" y="0"/>
                    <a:pt x="7" y="0"/>
                  </a:cubicBezTo>
                  <a:cubicBezTo>
                    <a:pt x="11" y="0"/>
                    <a:pt x="13" y="3"/>
                    <a:pt x="13" y="8"/>
                  </a:cubicBezTo>
                  <a:cubicBezTo>
                    <a:pt x="13" y="9"/>
                    <a:pt x="13" y="11"/>
                    <a:pt x="13" y="12"/>
                  </a:cubicBezTo>
                  <a:cubicBezTo>
                    <a:pt x="13" y="13"/>
                    <a:pt x="13" y="15"/>
                    <a:pt x="13" y="15"/>
                  </a:cubicBezTo>
                  <a:cubicBezTo>
                    <a:pt x="13" y="15"/>
                    <a:pt x="13" y="15"/>
                    <a:pt x="13" y="15"/>
                  </a:cubicBezTo>
                  <a:cubicBezTo>
                    <a:pt x="13" y="16"/>
                    <a:pt x="13" y="16"/>
                    <a:pt x="13" y="17"/>
                  </a:cubicBezTo>
                  <a:cubicBezTo>
                    <a:pt x="16" y="77"/>
                    <a:pt x="47" y="127"/>
                    <a:pt x="100" y="159"/>
                  </a:cubicBezTo>
                  <a:cubicBezTo>
                    <a:pt x="101" y="159"/>
                    <a:pt x="101" y="159"/>
                    <a:pt x="101" y="159"/>
                  </a:cubicBezTo>
                  <a:cubicBezTo>
                    <a:pt x="106" y="164"/>
                    <a:pt x="106" y="164"/>
                    <a:pt x="106" y="164"/>
                  </a:cubicBezTo>
                  <a:cubicBezTo>
                    <a:pt x="117" y="174"/>
                    <a:pt x="115" y="210"/>
                    <a:pt x="114" y="221"/>
                  </a:cubicBezTo>
                  <a:cubicBezTo>
                    <a:pt x="114" y="226"/>
                    <a:pt x="114" y="226"/>
                    <a:pt x="114" y="226"/>
                  </a:cubicBezTo>
                  <a:lnTo>
                    <a:pt x="0"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4" name="Freeform 31">
              <a:extLst>
                <a:ext uri="{FF2B5EF4-FFF2-40B4-BE49-F238E27FC236}">
                  <a16:creationId xmlns:a16="http://schemas.microsoft.com/office/drawing/2014/main" id="{84B38240-4744-48B9-9C0A-1567F8697212}"/>
                </a:ext>
              </a:extLst>
            </p:cNvPr>
            <p:cNvSpPr>
              <a:spLocks noEditPoints="1"/>
            </p:cNvSpPr>
            <p:nvPr/>
          </p:nvSpPr>
          <p:spPr bwMode="auto">
            <a:xfrm>
              <a:off x="4020" y="1046"/>
              <a:ext cx="516" cy="959"/>
            </a:xfrm>
            <a:custGeom>
              <a:avLst/>
              <a:gdLst>
                <a:gd name="T0" fmla="*/ 13 w 128"/>
                <a:gd name="T1" fmla="*/ 12 h 238"/>
                <a:gd name="T2" fmla="*/ 13 w 128"/>
                <a:gd name="T3" fmla="*/ 19 h 238"/>
                <a:gd name="T4" fmla="*/ 13 w 128"/>
                <a:gd name="T5" fmla="*/ 18 h 238"/>
                <a:gd name="T6" fmla="*/ 13 w 128"/>
                <a:gd name="T7" fmla="*/ 13 h 238"/>
                <a:gd name="T8" fmla="*/ 13 w 128"/>
                <a:gd name="T9" fmla="*/ 12 h 238"/>
                <a:gd name="T10" fmla="*/ 12 w 128"/>
                <a:gd name="T11" fmla="*/ 15 h 238"/>
                <a:gd name="T12" fmla="*/ 13 w 128"/>
                <a:gd name="T13" fmla="*/ 18 h 238"/>
                <a:gd name="T14" fmla="*/ 103 w 128"/>
                <a:gd name="T15" fmla="*/ 170 h 238"/>
                <a:gd name="T16" fmla="*/ 108 w 128"/>
                <a:gd name="T17" fmla="*/ 174 h 238"/>
                <a:gd name="T18" fmla="*/ 114 w 128"/>
                <a:gd name="T19" fmla="*/ 226 h 238"/>
                <a:gd name="T20" fmla="*/ 12 w 128"/>
                <a:gd name="T21" fmla="*/ 226 h 238"/>
                <a:gd name="T22" fmla="*/ 12 w 128"/>
                <a:gd name="T23" fmla="*/ 15 h 238"/>
                <a:gd name="T24" fmla="*/ 13 w 128"/>
                <a:gd name="T25" fmla="*/ 19 h 238"/>
                <a:gd name="T26" fmla="*/ 13 w 128"/>
                <a:gd name="T27" fmla="*/ 21 h 238"/>
                <a:gd name="T28" fmla="*/ 13 w 128"/>
                <a:gd name="T29" fmla="*/ 22 h 238"/>
                <a:gd name="T30" fmla="*/ 13 w 128"/>
                <a:gd name="T31" fmla="*/ 19 h 238"/>
                <a:gd name="T32" fmla="*/ 8 w 128"/>
                <a:gd name="T33" fmla="*/ 0 h 238"/>
                <a:gd name="T34" fmla="*/ 5 w 128"/>
                <a:gd name="T35" fmla="*/ 4 h 238"/>
                <a:gd name="T36" fmla="*/ 1 w 128"/>
                <a:gd name="T37" fmla="*/ 13 h 238"/>
                <a:gd name="T38" fmla="*/ 1 w 128"/>
                <a:gd name="T39" fmla="*/ 15 h 238"/>
                <a:gd name="T40" fmla="*/ 0 w 128"/>
                <a:gd name="T41" fmla="*/ 15 h 238"/>
                <a:gd name="T42" fmla="*/ 0 w 128"/>
                <a:gd name="T43" fmla="*/ 226 h 238"/>
                <a:gd name="T44" fmla="*/ 0 w 128"/>
                <a:gd name="T45" fmla="*/ 238 h 238"/>
                <a:gd name="T46" fmla="*/ 12 w 128"/>
                <a:gd name="T47" fmla="*/ 238 h 238"/>
                <a:gd name="T48" fmla="*/ 114 w 128"/>
                <a:gd name="T49" fmla="*/ 238 h 238"/>
                <a:gd name="T50" fmla="*/ 126 w 128"/>
                <a:gd name="T51" fmla="*/ 238 h 238"/>
                <a:gd name="T52" fmla="*/ 126 w 128"/>
                <a:gd name="T53" fmla="*/ 227 h 238"/>
                <a:gd name="T54" fmla="*/ 116 w 128"/>
                <a:gd name="T55" fmla="*/ 166 h 238"/>
                <a:gd name="T56" fmla="*/ 115 w 128"/>
                <a:gd name="T57" fmla="*/ 164 h 238"/>
                <a:gd name="T58" fmla="*/ 111 w 128"/>
                <a:gd name="T59" fmla="*/ 161 h 238"/>
                <a:gd name="T60" fmla="*/ 110 w 128"/>
                <a:gd name="T61" fmla="*/ 160 h 238"/>
                <a:gd name="T62" fmla="*/ 109 w 128"/>
                <a:gd name="T63" fmla="*/ 160 h 238"/>
                <a:gd name="T64" fmla="*/ 25 w 128"/>
                <a:gd name="T65" fmla="*/ 23 h 238"/>
                <a:gd name="T66" fmla="*/ 25 w 128"/>
                <a:gd name="T67" fmla="*/ 22 h 238"/>
                <a:gd name="T68" fmla="*/ 25 w 128"/>
                <a:gd name="T69" fmla="*/ 21 h 238"/>
                <a:gd name="T70" fmla="*/ 25 w 128"/>
                <a:gd name="T71" fmla="*/ 20 h 238"/>
                <a:gd name="T72" fmla="*/ 25 w 128"/>
                <a:gd name="T73" fmla="*/ 18 h 238"/>
                <a:gd name="T74" fmla="*/ 25 w 128"/>
                <a:gd name="T75" fmla="*/ 14 h 238"/>
                <a:gd name="T76" fmla="*/ 13 w 128"/>
                <a:gd name="T77" fmla="*/ 0 h 238"/>
                <a:gd name="T78" fmla="*/ 8 w 128"/>
                <a:gd name="T79"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238">
                  <a:moveTo>
                    <a:pt x="13" y="12"/>
                  </a:moveTo>
                  <a:cubicBezTo>
                    <a:pt x="13" y="12"/>
                    <a:pt x="13" y="16"/>
                    <a:pt x="13" y="19"/>
                  </a:cubicBezTo>
                  <a:cubicBezTo>
                    <a:pt x="13" y="19"/>
                    <a:pt x="13" y="19"/>
                    <a:pt x="13" y="18"/>
                  </a:cubicBezTo>
                  <a:cubicBezTo>
                    <a:pt x="13" y="17"/>
                    <a:pt x="13" y="15"/>
                    <a:pt x="13" y="13"/>
                  </a:cubicBezTo>
                  <a:cubicBezTo>
                    <a:pt x="13" y="13"/>
                    <a:pt x="13" y="12"/>
                    <a:pt x="13" y="12"/>
                  </a:cubicBezTo>
                  <a:moveTo>
                    <a:pt x="12" y="15"/>
                  </a:moveTo>
                  <a:cubicBezTo>
                    <a:pt x="12" y="18"/>
                    <a:pt x="13" y="16"/>
                    <a:pt x="13" y="18"/>
                  </a:cubicBezTo>
                  <a:cubicBezTo>
                    <a:pt x="15" y="87"/>
                    <a:pt x="51" y="139"/>
                    <a:pt x="103" y="170"/>
                  </a:cubicBezTo>
                  <a:cubicBezTo>
                    <a:pt x="105" y="172"/>
                    <a:pt x="106" y="173"/>
                    <a:pt x="108" y="174"/>
                  </a:cubicBezTo>
                  <a:cubicBezTo>
                    <a:pt x="118" y="183"/>
                    <a:pt x="114" y="226"/>
                    <a:pt x="114" y="226"/>
                  </a:cubicBezTo>
                  <a:cubicBezTo>
                    <a:pt x="12" y="226"/>
                    <a:pt x="12" y="226"/>
                    <a:pt x="12" y="226"/>
                  </a:cubicBezTo>
                  <a:cubicBezTo>
                    <a:pt x="12" y="226"/>
                    <a:pt x="12" y="39"/>
                    <a:pt x="12" y="15"/>
                  </a:cubicBezTo>
                  <a:moveTo>
                    <a:pt x="13" y="19"/>
                  </a:moveTo>
                  <a:cubicBezTo>
                    <a:pt x="13" y="19"/>
                    <a:pt x="13" y="20"/>
                    <a:pt x="13" y="21"/>
                  </a:cubicBezTo>
                  <a:cubicBezTo>
                    <a:pt x="13" y="21"/>
                    <a:pt x="13" y="22"/>
                    <a:pt x="13" y="22"/>
                  </a:cubicBezTo>
                  <a:cubicBezTo>
                    <a:pt x="13" y="22"/>
                    <a:pt x="13" y="20"/>
                    <a:pt x="13" y="19"/>
                  </a:cubicBezTo>
                  <a:moveTo>
                    <a:pt x="8" y="0"/>
                  </a:moveTo>
                  <a:cubicBezTo>
                    <a:pt x="5" y="4"/>
                    <a:pt x="5" y="4"/>
                    <a:pt x="5" y="4"/>
                  </a:cubicBezTo>
                  <a:cubicBezTo>
                    <a:pt x="1" y="7"/>
                    <a:pt x="1" y="12"/>
                    <a:pt x="1" y="13"/>
                  </a:cubicBezTo>
                  <a:cubicBezTo>
                    <a:pt x="1" y="14"/>
                    <a:pt x="1" y="14"/>
                    <a:pt x="1" y="15"/>
                  </a:cubicBezTo>
                  <a:cubicBezTo>
                    <a:pt x="0" y="15"/>
                    <a:pt x="0" y="15"/>
                    <a:pt x="0" y="15"/>
                  </a:cubicBezTo>
                  <a:cubicBezTo>
                    <a:pt x="0" y="226"/>
                    <a:pt x="0" y="226"/>
                    <a:pt x="0" y="226"/>
                  </a:cubicBezTo>
                  <a:cubicBezTo>
                    <a:pt x="0" y="238"/>
                    <a:pt x="0" y="238"/>
                    <a:pt x="0" y="238"/>
                  </a:cubicBezTo>
                  <a:cubicBezTo>
                    <a:pt x="12" y="238"/>
                    <a:pt x="12" y="238"/>
                    <a:pt x="12" y="238"/>
                  </a:cubicBezTo>
                  <a:cubicBezTo>
                    <a:pt x="114" y="238"/>
                    <a:pt x="114" y="238"/>
                    <a:pt x="114" y="238"/>
                  </a:cubicBezTo>
                  <a:cubicBezTo>
                    <a:pt x="126" y="238"/>
                    <a:pt x="126" y="238"/>
                    <a:pt x="126" y="238"/>
                  </a:cubicBezTo>
                  <a:cubicBezTo>
                    <a:pt x="126" y="227"/>
                    <a:pt x="126" y="227"/>
                    <a:pt x="126" y="227"/>
                  </a:cubicBezTo>
                  <a:cubicBezTo>
                    <a:pt x="128" y="209"/>
                    <a:pt x="128" y="177"/>
                    <a:pt x="116" y="166"/>
                  </a:cubicBezTo>
                  <a:cubicBezTo>
                    <a:pt x="115" y="164"/>
                    <a:pt x="115" y="164"/>
                    <a:pt x="115" y="164"/>
                  </a:cubicBezTo>
                  <a:cubicBezTo>
                    <a:pt x="111" y="161"/>
                    <a:pt x="111" y="161"/>
                    <a:pt x="111" y="161"/>
                  </a:cubicBezTo>
                  <a:cubicBezTo>
                    <a:pt x="110" y="160"/>
                    <a:pt x="110" y="160"/>
                    <a:pt x="110" y="160"/>
                  </a:cubicBezTo>
                  <a:cubicBezTo>
                    <a:pt x="109" y="160"/>
                    <a:pt x="109" y="160"/>
                    <a:pt x="109" y="160"/>
                  </a:cubicBezTo>
                  <a:cubicBezTo>
                    <a:pt x="58" y="129"/>
                    <a:pt x="28" y="81"/>
                    <a:pt x="25" y="23"/>
                  </a:cubicBezTo>
                  <a:cubicBezTo>
                    <a:pt x="25" y="22"/>
                    <a:pt x="25" y="22"/>
                    <a:pt x="25" y="22"/>
                  </a:cubicBezTo>
                  <a:cubicBezTo>
                    <a:pt x="25" y="21"/>
                    <a:pt x="25" y="21"/>
                    <a:pt x="25" y="21"/>
                  </a:cubicBezTo>
                  <a:cubicBezTo>
                    <a:pt x="25" y="20"/>
                    <a:pt x="25" y="20"/>
                    <a:pt x="25" y="20"/>
                  </a:cubicBezTo>
                  <a:cubicBezTo>
                    <a:pt x="25" y="19"/>
                    <a:pt x="25" y="18"/>
                    <a:pt x="25" y="18"/>
                  </a:cubicBezTo>
                  <a:cubicBezTo>
                    <a:pt x="25" y="17"/>
                    <a:pt x="25" y="15"/>
                    <a:pt x="25" y="14"/>
                  </a:cubicBezTo>
                  <a:cubicBezTo>
                    <a:pt x="25" y="1"/>
                    <a:pt x="15" y="0"/>
                    <a:pt x="13" y="0"/>
                  </a:cubicBezTo>
                  <a:cubicBezTo>
                    <a:pt x="8" y="0"/>
                    <a:pt x="8" y="0"/>
                    <a:pt x="8"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5" name="Freeform 32">
              <a:extLst>
                <a:ext uri="{FF2B5EF4-FFF2-40B4-BE49-F238E27FC236}">
                  <a16:creationId xmlns:a16="http://schemas.microsoft.com/office/drawing/2014/main" id="{975E3570-D236-4D6F-9761-4D6BE6E455F7}"/>
                </a:ext>
              </a:extLst>
            </p:cNvPr>
            <p:cNvSpPr>
              <a:spLocks/>
            </p:cNvSpPr>
            <p:nvPr/>
          </p:nvSpPr>
          <p:spPr bwMode="auto">
            <a:xfrm>
              <a:off x="3734" y="590"/>
              <a:ext cx="371" cy="1391"/>
            </a:xfrm>
            <a:custGeom>
              <a:avLst/>
              <a:gdLst>
                <a:gd name="T0" fmla="*/ 0 w 92"/>
                <a:gd name="T1" fmla="*/ 345 h 345"/>
                <a:gd name="T2" fmla="*/ 0 w 92"/>
                <a:gd name="T3" fmla="*/ 119 h 345"/>
                <a:gd name="T4" fmla="*/ 43 w 92"/>
                <a:gd name="T5" fmla="*/ 2 h 345"/>
                <a:gd name="T6" fmla="*/ 46 w 92"/>
                <a:gd name="T7" fmla="*/ 0 h 345"/>
                <a:gd name="T8" fmla="*/ 49 w 92"/>
                <a:gd name="T9" fmla="*/ 2 h 345"/>
                <a:gd name="T10" fmla="*/ 92 w 92"/>
                <a:gd name="T11" fmla="*/ 119 h 345"/>
                <a:gd name="T12" fmla="*/ 92 w 92"/>
                <a:gd name="T13" fmla="*/ 345 h 345"/>
                <a:gd name="T14" fmla="*/ 0 w 92"/>
                <a:gd name="T15" fmla="*/ 345 h 3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345">
                  <a:moveTo>
                    <a:pt x="0" y="345"/>
                  </a:moveTo>
                  <a:cubicBezTo>
                    <a:pt x="0" y="119"/>
                    <a:pt x="0" y="119"/>
                    <a:pt x="0" y="119"/>
                  </a:cubicBezTo>
                  <a:cubicBezTo>
                    <a:pt x="0" y="96"/>
                    <a:pt x="17" y="16"/>
                    <a:pt x="43" y="2"/>
                  </a:cubicBezTo>
                  <a:cubicBezTo>
                    <a:pt x="46" y="0"/>
                    <a:pt x="46" y="0"/>
                    <a:pt x="46" y="0"/>
                  </a:cubicBezTo>
                  <a:cubicBezTo>
                    <a:pt x="49" y="2"/>
                    <a:pt x="49" y="2"/>
                    <a:pt x="49" y="2"/>
                  </a:cubicBezTo>
                  <a:cubicBezTo>
                    <a:pt x="75" y="16"/>
                    <a:pt x="92" y="96"/>
                    <a:pt x="92" y="119"/>
                  </a:cubicBezTo>
                  <a:cubicBezTo>
                    <a:pt x="92" y="345"/>
                    <a:pt x="92" y="345"/>
                    <a:pt x="92" y="345"/>
                  </a:cubicBezTo>
                  <a:lnTo>
                    <a:pt x="0" y="3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6" name="Freeform 33">
              <a:extLst>
                <a:ext uri="{FF2B5EF4-FFF2-40B4-BE49-F238E27FC236}">
                  <a16:creationId xmlns:a16="http://schemas.microsoft.com/office/drawing/2014/main" id="{7D142D67-8D7F-4974-885B-89705F1668D0}"/>
                </a:ext>
              </a:extLst>
            </p:cNvPr>
            <p:cNvSpPr>
              <a:spLocks noEditPoints="1"/>
            </p:cNvSpPr>
            <p:nvPr/>
          </p:nvSpPr>
          <p:spPr bwMode="auto">
            <a:xfrm>
              <a:off x="3710" y="566"/>
              <a:ext cx="419" cy="1439"/>
            </a:xfrm>
            <a:custGeom>
              <a:avLst/>
              <a:gdLst>
                <a:gd name="T0" fmla="*/ 52 w 104"/>
                <a:gd name="T1" fmla="*/ 13 h 357"/>
                <a:gd name="T2" fmla="*/ 92 w 104"/>
                <a:gd name="T3" fmla="*/ 125 h 357"/>
                <a:gd name="T4" fmla="*/ 92 w 104"/>
                <a:gd name="T5" fmla="*/ 345 h 357"/>
                <a:gd name="T6" fmla="*/ 12 w 104"/>
                <a:gd name="T7" fmla="*/ 345 h 357"/>
                <a:gd name="T8" fmla="*/ 12 w 104"/>
                <a:gd name="T9" fmla="*/ 125 h 357"/>
                <a:gd name="T10" fmla="*/ 52 w 104"/>
                <a:gd name="T11" fmla="*/ 13 h 357"/>
                <a:gd name="T12" fmla="*/ 52 w 104"/>
                <a:gd name="T13" fmla="*/ 0 h 357"/>
                <a:gd name="T14" fmla="*/ 46 w 104"/>
                <a:gd name="T15" fmla="*/ 3 h 357"/>
                <a:gd name="T16" fmla="*/ 0 w 104"/>
                <a:gd name="T17" fmla="*/ 125 h 357"/>
                <a:gd name="T18" fmla="*/ 0 w 104"/>
                <a:gd name="T19" fmla="*/ 345 h 357"/>
                <a:gd name="T20" fmla="*/ 0 w 104"/>
                <a:gd name="T21" fmla="*/ 357 h 357"/>
                <a:gd name="T22" fmla="*/ 12 w 104"/>
                <a:gd name="T23" fmla="*/ 357 h 357"/>
                <a:gd name="T24" fmla="*/ 92 w 104"/>
                <a:gd name="T25" fmla="*/ 357 h 357"/>
                <a:gd name="T26" fmla="*/ 104 w 104"/>
                <a:gd name="T27" fmla="*/ 357 h 357"/>
                <a:gd name="T28" fmla="*/ 104 w 104"/>
                <a:gd name="T29" fmla="*/ 345 h 357"/>
                <a:gd name="T30" fmla="*/ 104 w 104"/>
                <a:gd name="T31" fmla="*/ 125 h 357"/>
                <a:gd name="T32" fmla="*/ 58 w 104"/>
                <a:gd name="T33" fmla="*/ 3 h 357"/>
                <a:gd name="T34" fmla="*/ 52 w 104"/>
                <a:gd name="T35"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357">
                  <a:moveTo>
                    <a:pt x="52" y="13"/>
                  </a:moveTo>
                  <a:cubicBezTo>
                    <a:pt x="75" y="26"/>
                    <a:pt x="92" y="102"/>
                    <a:pt x="92" y="125"/>
                  </a:cubicBezTo>
                  <a:cubicBezTo>
                    <a:pt x="92" y="345"/>
                    <a:pt x="92" y="345"/>
                    <a:pt x="92" y="345"/>
                  </a:cubicBezTo>
                  <a:cubicBezTo>
                    <a:pt x="12" y="345"/>
                    <a:pt x="12" y="345"/>
                    <a:pt x="12" y="345"/>
                  </a:cubicBezTo>
                  <a:cubicBezTo>
                    <a:pt x="12" y="125"/>
                    <a:pt x="12" y="125"/>
                    <a:pt x="12" y="125"/>
                  </a:cubicBezTo>
                  <a:cubicBezTo>
                    <a:pt x="12" y="102"/>
                    <a:pt x="29" y="26"/>
                    <a:pt x="52" y="13"/>
                  </a:cubicBezTo>
                  <a:moveTo>
                    <a:pt x="52" y="0"/>
                  </a:moveTo>
                  <a:cubicBezTo>
                    <a:pt x="46" y="3"/>
                    <a:pt x="46" y="3"/>
                    <a:pt x="46" y="3"/>
                  </a:cubicBezTo>
                  <a:cubicBezTo>
                    <a:pt x="17" y="19"/>
                    <a:pt x="0" y="102"/>
                    <a:pt x="0" y="125"/>
                  </a:cubicBezTo>
                  <a:cubicBezTo>
                    <a:pt x="0" y="345"/>
                    <a:pt x="0" y="345"/>
                    <a:pt x="0" y="345"/>
                  </a:cubicBezTo>
                  <a:cubicBezTo>
                    <a:pt x="0" y="357"/>
                    <a:pt x="0" y="357"/>
                    <a:pt x="0" y="357"/>
                  </a:cubicBezTo>
                  <a:cubicBezTo>
                    <a:pt x="12" y="357"/>
                    <a:pt x="12" y="357"/>
                    <a:pt x="12" y="357"/>
                  </a:cubicBezTo>
                  <a:cubicBezTo>
                    <a:pt x="92" y="357"/>
                    <a:pt x="92" y="357"/>
                    <a:pt x="92" y="357"/>
                  </a:cubicBezTo>
                  <a:cubicBezTo>
                    <a:pt x="104" y="357"/>
                    <a:pt x="104" y="357"/>
                    <a:pt x="104" y="357"/>
                  </a:cubicBezTo>
                  <a:cubicBezTo>
                    <a:pt x="104" y="345"/>
                    <a:pt x="104" y="345"/>
                    <a:pt x="104" y="345"/>
                  </a:cubicBezTo>
                  <a:cubicBezTo>
                    <a:pt x="104" y="125"/>
                    <a:pt x="104" y="125"/>
                    <a:pt x="104" y="125"/>
                  </a:cubicBezTo>
                  <a:cubicBezTo>
                    <a:pt x="104" y="102"/>
                    <a:pt x="87" y="19"/>
                    <a:pt x="58" y="3"/>
                  </a:cubicBezTo>
                  <a:cubicBezTo>
                    <a:pt x="52" y="0"/>
                    <a:pt x="52"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7" name="Freeform 34">
              <a:extLst>
                <a:ext uri="{FF2B5EF4-FFF2-40B4-BE49-F238E27FC236}">
                  <a16:creationId xmlns:a16="http://schemas.microsoft.com/office/drawing/2014/main" id="{EB1E882B-4FF5-4283-A95B-8CC60D3FD634}"/>
                </a:ext>
              </a:extLst>
            </p:cNvPr>
            <p:cNvSpPr>
              <a:spLocks/>
            </p:cNvSpPr>
            <p:nvPr/>
          </p:nvSpPr>
          <p:spPr bwMode="auto">
            <a:xfrm>
              <a:off x="3770" y="590"/>
              <a:ext cx="299" cy="266"/>
            </a:xfrm>
            <a:custGeom>
              <a:avLst/>
              <a:gdLst>
                <a:gd name="T0" fmla="*/ 0 w 74"/>
                <a:gd name="T1" fmla="*/ 66 h 66"/>
                <a:gd name="T2" fmla="*/ 3 w 74"/>
                <a:gd name="T3" fmla="*/ 58 h 66"/>
                <a:gd name="T4" fmla="*/ 34 w 74"/>
                <a:gd name="T5" fmla="*/ 2 h 66"/>
                <a:gd name="T6" fmla="*/ 37 w 74"/>
                <a:gd name="T7" fmla="*/ 0 h 66"/>
                <a:gd name="T8" fmla="*/ 40 w 74"/>
                <a:gd name="T9" fmla="*/ 2 h 66"/>
                <a:gd name="T10" fmla="*/ 71 w 74"/>
                <a:gd name="T11" fmla="*/ 58 h 66"/>
                <a:gd name="T12" fmla="*/ 74 w 74"/>
                <a:gd name="T13" fmla="*/ 66 h 66"/>
                <a:gd name="T14" fmla="*/ 0 w 74"/>
                <a:gd name="T15" fmla="*/ 66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66">
                  <a:moveTo>
                    <a:pt x="0" y="66"/>
                  </a:moveTo>
                  <a:cubicBezTo>
                    <a:pt x="3" y="58"/>
                    <a:pt x="3" y="58"/>
                    <a:pt x="3" y="58"/>
                  </a:cubicBezTo>
                  <a:cubicBezTo>
                    <a:pt x="9" y="37"/>
                    <a:pt x="20" y="10"/>
                    <a:pt x="34" y="2"/>
                  </a:cubicBezTo>
                  <a:cubicBezTo>
                    <a:pt x="37" y="0"/>
                    <a:pt x="37" y="0"/>
                    <a:pt x="37" y="0"/>
                  </a:cubicBezTo>
                  <a:cubicBezTo>
                    <a:pt x="40" y="2"/>
                    <a:pt x="40" y="2"/>
                    <a:pt x="40" y="2"/>
                  </a:cubicBezTo>
                  <a:cubicBezTo>
                    <a:pt x="54" y="10"/>
                    <a:pt x="65" y="37"/>
                    <a:pt x="71" y="58"/>
                  </a:cubicBezTo>
                  <a:cubicBezTo>
                    <a:pt x="74" y="66"/>
                    <a:pt x="74" y="66"/>
                    <a:pt x="74" y="66"/>
                  </a:cubicBezTo>
                  <a:lnTo>
                    <a:pt x="0" y="6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8" name="Freeform 35">
              <a:extLst>
                <a:ext uri="{FF2B5EF4-FFF2-40B4-BE49-F238E27FC236}">
                  <a16:creationId xmlns:a16="http://schemas.microsoft.com/office/drawing/2014/main" id="{C18BABB1-2B97-4CF6-AA33-6861F6C2C073}"/>
                </a:ext>
              </a:extLst>
            </p:cNvPr>
            <p:cNvSpPr>
              <a:spLocks noEditPoints="1"/>
            </p:cNvSpPr>
            <p:nvPr/>
          </p:nvSpPr>
          <p:spPr bwMode="auto">
            <a:xfrm>
              <a:off x="3738" y="566"/>
              <a:ext cx="363" cy="314"/>
            </a:xfrm>
            <a:custGeom>
              <a:avLst/>
              <a:gdLst>
                <a:gd name="T0" fmla="*/ 45 w 90"/>
                <a:gd name="T1" fmla="*/ 13 h 78"/>
                <a:gd name="T2" fmla="*/ 74 w 90"/>
                <a:gd name="T3" fmla="*/ 66 h 78"/>
                <a:gd name="T4" fmla="*/ 16 w 90"/>
                <a:gd name="T5" fmla="*/ 66 h 78"/>
                <a:gd name="T6" fmla="*/ 45 w 90"/>
                <a:gd name="T7" fmla="*/ 13 h 78"/>
                <a:gd name="T8" fmla="*/ 45 w 90"/>
                <a:gd name="T9" fmla="*/ 0 h 78"/>
                <a:gd name="T10" fmla="*/ 39 w 90"/>
                <a:gd name="T11" fmla="*/ 3 h 78"/>
                <a:gd name="T12" fmla="*/ 5 w 90"/>
                <a:gd name="T13" fmla="*/ 62 h 78"/>
                <a:gd name="T14" fmla="*/ 0 w 90"/>
                <a:gd name="T15" fmla="*/ 78 h 78"/>
                <a:gd name="T16" fmla="*/ 16 w 90"/>
                <a:gd name="T17" fmla="*/ 78 h 78"/>
                <a:gd name="T18" fmla="*/ 74 w 90"/>
                <a:gd name="T19" fmla="*/ 78 h 78"/>
                <a:gd name="T20" fmla="*/ 90 w 90"/>
                <a:gd name="T21" fmla="*/ 78 h 78"/>
                <a:gd name="T22" fmla="*/ 85 w 90"/>
                <a:gd name="T23" fmla="*/ 62 h 78"/>
                <a:gd name="T24" fmla="*/ 51 w 90"/>
                <a:gd name="T25" fmla="*/ 3 h 78"/>
                <a:gd name="T26" fmla="*/ 45 w 90"/>
                <a:gd name="T2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78">
                  <a:moveTo>
                    <a:pt x="45" y="13"/>
                  </a:moveTo>
                  <a:cubicBezTo>
                    <a:pt x="56" y="20"/>
                    <a:pt x="66" y="42"/>
                    <a:pt x="74" y="66"/>
                  </a:cubicBezTo>
                  <a:cubicBezTo>
                    <a:pt x="16" y="66"/>
                    <a:pt x="16" y="66"/>
                    <a:pt x="16" y="66"/>
                  </a:cubicBezTo>
                  <a:cubicBezTo>
                    <a:pt x="24" y="42"/>
                    <a:pt x="34" y="20"/>
                    <a:pt x="45" y="13"/>
                  </a:cubicBezTo>
                  <a:moveTo>
                    <a:pt x="45" y="0"/>
                  </a:moveTo>
                  <a:cubicBezTo>
                    <a:pt x="39" y="3"/>
                    <a:pt x="39" y="3"/>
                    <a:pt x="39" y="3"/>
                  </a:cubicBezTo>
                  <a:cubicBezTo>
                    <a:pt x="26" y="10"/>
                    <a:pt x="15" y="30"/>
                    <a:pt x="5" y="62"/>
                  </a:cubicBezTo>
                  <a:cubicBezTo>
                    <a:pt x="0" y="78"/>
                    <a:pt x="0" y="78"/>
                    <a:pt x="0" y="78"/>
                  </a:cubicBezTo>
                  <a:cubicBezTo>
                    <a:pt x="16" y="78"/>
                    <a:pt x="16" y="78"/>
                    <a:pt x="16" y="78"/>
                  </a:cubicBezTo>
                  <a:cubicBezTo>
                    <a:pt x="74" y="78"/>
                    <a:pt x="74" y="78"/>
                    <a:pt x="74" y="78"/>
                  </a:cubicBezTo>
                  <a:cubicBezTo>
                    <a:pt x="90" y="78"/>
                    <a:pt x="90" y="78"/>
                    <a:pt x="90" y="78"/>
                  </a:cubicBezTo>
                  <a:cubicBezTo>
                    <a:pt x="85" y="62"/>
                    <a:pt x="85" y="62"/>
                    <a:pt x="85" y="62"/>
                  </a:cubicBezTo>
                  <a:cubicBezTo>
                    <a:pt x="75" y="30"/>
                    <a:pt x="64" y="10"/>
                    <a:pt x="51" y="3"/>
                  </a:cubicBezTo>
                  <a:cubicBezTo>
                    <a:pt x="45" y="0"/>
                    <a:pt x="45" y="0"/>
                    <a:pt x="4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39" name="Freeform 36">
              <a:extLst>
                <a:ext uri="{FF2B5EF4-FFF2-40B4-BE49-F238E27FC236}">
                  <a16:creationId xmlns:a16="http://schemas.microsoft.com/office/drawing/2014/main" id="{C4CDE71C-C73A-48B7-BDD5-5CEBF144E5D8}"/>
                </a:ext>
              </a:extLst>
            </p:cNvPr>
            <p:cNvSpPr>
              <a:spLocks/>
            </p:cNvSpPr>
            <p:nvPr/>
          </p:nvSpPr>
          <p:spPr bwMode="auto">
            <a:xfrm>
              <a:off x="3444" y="1751"/>
              <a:ext cx="194"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0" name="Freeform 37">
              <a:extLst>
                <a:ext uri="{FF2B5EF4-FFF2-40B4-BE49-F238E27FC236}">
                  <a16:creationId xmlns:a16="http://schemas.microsoft.com/office/drawing/2014/main" id="{E5DA6824-92F3-4DDA-8EAB-D535E059E5E9}"/>
                </a:ext>
              </a:extLst>
            </p:cNvPr>
            <p:cNvSpPr>
              <a:spLocks noEditPoints="1"/>
            </p:cNvSpPr>
            <p:nvPr/>
          </p:nvSpPr>
          <p:spPr bwMode="auto">
            <a:xfrm>
              <a:off x="3420"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7"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1" name="Freeform 38">
              <a:extLst>
                <a:ext uri="{FF2B5EF4-FFF2-40B4-BE49-F238E27FC236}">
                  <a16:creationId xmlns:a16="http://schemas.microsoft.com/office/drawing/2014/main" id="{A386DD6D-05F2-466F-8EE8-2FD1E5870B91}"/>
                </a:ext>
              </a:extLst>
            </p:cNvPr>
            <p:cNvSpPr>
              <a:spLocks/>
            </p:cNvSpPr>
            <p:nvPr/>
          </p:nvSpPr>
          <p:spPr bwMode="auto">
            <a:xfrm>
              <a:off x="4202" y="1751"/>
              <a:ext cx="193"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2" name="Freeform 39">
              <a:extLst>
                <a:ext uri="{FF2B5EF4-FFF2-40B4-BE49-F238E27FC236}">
                  <a16:creationId xmlns:a16="http://schemas.microsoft.com/office/drawing/2014/main" id="{3FE598FC-896F-4E68-A193-DD2D17EB3619}"/>
                </a:ext>
              </a:extLst>
            </p:cNvPr>
            <p:cNvSpPr>
              <a:spLocks noEditPoints="1"/>
            </p:cNvSpPr>
            <p:nvPr/>
          </p:nvSpPr>
          <p:spPr bwMode="auto">
            <a:xfrm>
              <a:off x="4177"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8"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3" name="Freeform 40">
              <a:extLst>
                <a:ext uri="{FF2B5EF4-FFF2-40B4-BE49-F238E27FC236}">
                  <a16:creationId xmlns:a16="http://schemas.microsoft.com/office/drawing/2014/main" id="{6B642307-82CE-43DC-985D-507919815833}"/>
                </a:ext>
              </a:extLst>
            </p:cNvPr>
            <p:cNvSpPr>
              <a:spLocks/>
            </p:cNvSpPr>
            <p:nvPr/>
          </p:nvSpPr>
          <p:spPr bwMode="auto">
            <a:xfrm>
              <a:off x="3827" y="945"/>
              <a:ext cx="185" cy="28"/>
            </a:xfrm>
            <a:custGeom>
              <a:avLst/>
              <a:gdLst>
                <a:gd name="T0" fmla="*/ 46 w 46"/>
                <a:gd name="T1" fmla="*/ 7 h 7"/>
                <a:gd name="T2" fmla="*/ 23 w 46"/>
                <a:gd name="T3" fmla="*/ 0 h 7"/>
                <a:gd name="T4" fmla="*/ 0 w 46"/>
                <a:gd name="T5" fmla="*/ 7 h 7"/>
              </a:gdLst>
              <a:ahLst/>
              <a:cxnLst>
                <a:cxn ang="0">
                  <a:pos x="T0" y="T1"/>
                </a:cxn>
                <a:cxn ang="0">
                  <a:pos x="T2" y="T3"/>
                </a:cxn>
                <a:cxn ang="0">
                  <a:pos x="T4" y="T5"/>
                </a:cxn>
              </a:cxnLst>
              <a:rect l="0" t="0" r="r" b="b"/>
              <a:pathLst>
                <a:path w="46" h="7">
                  <a:moveTo>
                    <a:pt x="46" y="7"/>
                  </a:moveTo>
                  <a:cubicBezTo>
                    <a:pt x="42" y="3"/>
                    <a:pt x="33" y="0"/>
                    <a:pt x="23" y="0"/>
                  </a:cubicBezTo>
                  <a:cubicBezTo>
                    <a:pt x="13" y="0"/>
                    <a:pt x="4" y="3"/>
                    <a:pt x="0" y="7"/>
                  </a:cubicBezTo>
                </a:path>
              </a:pathLst>
            </a:custGeom>
            <a:noFill/>
            <a:ln w="76200" cap="rnd">
              <a:solidFill>
                <a:srgbClr val="484F5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4" name="Line 41">
              <a:extLst>
                <a:ext uri="{FF2B5EF4-FFF2-40B4-BE49-F238E27FC236}">
                  <a16:creationId xmlns:a16="http://schemas.microsoft.com/office/drawing/2014/main" id="{E2ED79AF-D749-4835-903A-E872A3074FF6}"/>
                </a:ext>
              </a:extLst>
            </p:cNvPr>
            <p:cNvSpPr>
              <a:spLocks noChangeShapeType="1"/>
            </p:cNvSpPr>
            <p:nvPr/>
          </p:nvSpPr>
          <p:spPr bwMode="auto">
            <a:xfrm>
              <a:off x="3017" y="1945"/>
              <a:ext cx="53"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5" name="Line 42">
              <a:extLst>
                <a:ext uri="{FF2B5EF4-FFF2-40B4-BE49-F238E27FC236}">
                  <a16:creationId xmlns:a16="http://schemas.microsoft.com/office/drawing/2014/main" id="{C85FD1D4-3DD0-46F3-9052-A68DD6EDFF65}"/>
                </a:ext>
              </a:extLst>
            </p:cNvPr>
            <p:cNvSpPr>
              <a:spLocks noChangeShapeType="1"/>
            </p:cNvSpPr>
            <p:nvPr/>
          </p:nvSpPr>
          <p:spPr bwMode="auto">
            <a:xfrm>
              <a:off x="3356" y="1171"/>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6" name="Line 43">
              <a:extLst>
                <a:ext uri="{FF2B5EF4-FFF2-40B4-BE49-F238E27FC236}">
                  <a16:creationId xmlns:a16="http://schemas.microsoft.com/office/drawing/2014/main" id="{3D5784F4-A068-449E-8750-EC6B34ECDF17}"/>
                </a:ext>
              </a:extLst>
            </p:cNvPr>
            <p:cNvSpPr>
              <a:spLocks noChangeShapeType="1"/>
            </p:cNvSpPr>
            <p:nvPr/>
          </p:nvSpPr>
          <p:spPr bwMode="auto">
            <a:xfrm>
              <a:off x="4778" y="1932"/>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47" name="Line 44">
              <a:extLst>
                <a:ext uri="{FF2B5EF4-FFF2-40B4-BE49-F238E27FC236}">
                  <a16:creationId xmlns:a16="http://schemas.microsoft.com/office/drawing/2014/main" id="{1100AF93-128B-4838-866F-5EE456B0AD7E}"/>
                </a:ext>
              </a:extLst>
            </p:cNvPr>
            <p:cNvSpPr>
              <a:spLocks noChangeShapeType="1"/>
            </p:cNvSpPr>
            <p:nvPr/>
          </p:nvSpPr>
          <p:spPr bwMode="auto">
            <a:xfrm>
              <a:off x="4689" y="2283"/>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grpSp>
      <p:pic>
        <p:nvPicPr>
          <p:cNvPr id="48" name="图片 47">
            <a:extLst>
              <a:ext uri="{FF2B5EF4-FFF2-40B4-BE49-F238E27FC236}">
                <a16:creationId xmlns:a16="http://schemas.microsoft.com/office/drawing/2014/main" id="{3FAD21F2-69A7-4CBD-AEAD-7E2739F8BEA5}"/>
              </a:ext>
            </a:extLst>
          </p:cNvPr>
          <p:cNvPicPr>
            <a:picLocks noChangeAspect="1"/>
          </p:cNvPicPr>
          <p:nvPr userDrawn="1"/>
        </p:nvPicPr>
        <p:blipFill>
          <a:blip r:embed="rId2"/>
          <a:stretch>
            <a:fillRect/>
          </a:stretch>
        </p:blipFill>
        <p:spPr>
          <a:xfrm>
            <a:off x="6910333" y="1690644"/>
            <a:ext cx="1170000" cy="596250"/>
          </a:xfrm>
          <a:prstGeom prst="rect">
            <a:avLst/>
          </a:prstGeom>
        </p:spPr>
      </p:pic>
      <p:pic>
        <p:nvPicPr>
          <p:cNvPr id="49" name="图片 48">
            <a:extLst>
              <a:ext uri="{FF2B5EF4-FFF2-40B4-BE49-F238E27FC236}">
                <a16:creationId xmlns:a16="http://schemas.microsoft.com/office/drawing/2014/main" id="{9E329E59-A21D-46B8-A340-EF77B9F050C7}"/>
              </a:ext>
            </a:extLst>
          </p:cNvPr>
          <p:cNvPicPr>
            <a:picLocks noChangeAspect="1"/>
          </p:cNvPicPr>
          <p:nvPr userDrawn="1"/>
        </p:nvPicPr>
        <p:blipFill>
          <a:blip r:embed="rId3"/>
          <a:stretch>
            <a:fillRect/>
          </a:stretch>
        </p:blipFill>
        <p:spPr>
          <a:xfrm>
            <a:off x="174891" y="2753417"/>
            <a:ext cx="1047567" cy="428550"/>
          </a:xfrm>
          <a:prstGeom prst="rect">
            <a:avLst/>
          </a:prstGeom>
        </p:spPr>
      </p:pic>
      <p:pic>
        <p:nvPicPr>
          <p:cNvPr id="50" name="图片 49">
            <a:extLst>
              <a:ext uri="{FF2B5EF4-FFF2-40B4-BE49-F238E27FC236}">
                <a16:creationId xmlns:a16="http://schemas.microsoft.com/office/drawing/2014/main" id="{851C0A0F-F561-4A6F-94A4-374E3BC880E1}"/>
              </a:ext>
            </a:extLst>
          </p:cNvPr>
          <p:cNvPicPr>
            <a:picLocks noChangeAspect="1"/>
          </p:cNvPicPr>
          <p:nvPr userDrawn="1"/>
        </p:nvPicPr>
        <p:blipFill>
          <a:blip r:embed="rId4"/>
          <a:stretch>
            <a:fillRect/>
          </a:stretch>
        </p:blipFill>
        <p:spPr>
          <a:xfrm>
            <a:off x="2679091" y="5984651"/>
            <a:ext cx="922500" cy="146250"/>
          </a:xfrm>
          <a:prstGeom prst="rect">
            <a:avLst/>
          </a:prstGeom>
        </p:spPr>
      </p:pic>
      <p:sp>
        <p:nvSpPr>
          <p:cNvPr id="51" name="矩形 50">
            <a:extLst>
              <a:ext uri="{FF2B5EF4-FFF2-40B4-BE49-F238E27FC236}">
                <a16:creationId xmlns:a16="http://schemas.microsoft.com/office/drawing/2014/main" id="{A8FD308B-7E46-4B42-BE93-06792245F1C6}"/>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endParaRPr>
          </a:p>
        </p:txBody>
      </p:sp>
      <p:sp>
        <p:nvSpPr>
          <p:cNvPr id="52" name="文本框 51">
            <a:extLst>
              <a:ext uri="{FF2B5EF4-FFF2-40B4-BE49-F238E27FC236}">
                <a16:creationId xmlns:a16="http://schemas.microsoft.com/office/drawing/2014/main" id="{120B36EB-984A-41C6-9316-CF389C0422FF}"/>
              </a:ext>
            </a:extLst>
          </p:cNvPr>
          <p:cNvSpPr txBox="1"/>
          <p:nvPr userDrawn="1"/>
        </p:nvSpPr>
        <p:spPr>
          <a:xfrm>
            <a:off x="6728698" y="2511605"/>
            <a:ext cx="3574310" cy="2646878"/>
          </a:xfrm>
          <a:prstGeom prst="rect">
            <a:avLst/>
          </a:prstGeom>
          <a:noFill/>
        </p:spPr>
        <p:txBody>
          <a:bodyPr wrap="square" rtlCol="0">
            <a:spAutoFit/>
          </a:bodyPr>
          <a:lstStyle/>
          <a:p>
            <a:r>
              <a:rPr lang="en-US" altLang="zh-CN" sz="16600" dirty="0">
                <a:solidFill>
                  <a:srgbClr val="484F59"/>
                </a:solidFill>
                <a:latin typeface="Vladimir Script" panose="03050402040407070305" pitchFamily="66" charset="0"/>
                <a:ea typeface="微软雅黑 Light" panose="020B0502040204020203" pitchFamily="34" charset="-122"/>
              </a:rPr>
              <a:t>Fin</a:t>
            </a:r>
            <a:endParaRPr lang="zh-CN" altLang="en-US" sz="16600" dirty="0">
              <a:solidFill>
                <a:srgbClr val="484F59"/>
              </a:solidFill>
              <a:latin typeface="Vladimir Script" panose="03050402040407070305" pitchFamily="66" charset="0"/>
              <a:ea typeface="微软雅黑 Light" panose="020B0502040204020203" pitchFamily="34" charset="-122"/>
            </a:endParaRPr>
          </a:p>
        </p:txBody>
      </p:sp>
      <p:sp>
        <p:nvSpPr>
          <p:cNvPr id="53" name="Freeform 21">
            <a:extLst>
              <a:ext uri="{FF2B5EF4-FFF2-40B4-BE49-F238E27FC236}">
                <a16:creationId xmlns:a16="http://schemas.microsoft.com/office/drawing/2014/main" id="{9A686C61-45D7-4F24-8C3B-2802AA882BDD}"/>
              </a:ext>
            </a:extLst>
          </p:cNvPr>
          <p:cNvSpPr>
            <a:spLocks/>
          </p:cNvSpPr>
          <p:nvPr userDrawn="1"/>
        </p:nvSpPr>
        <p:spPr bwMode="auto">
          <a:xfrm>
            <a:off x="6855971" y="5142682"/>
            <a:ext cx="2863125" cy="142381"/>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84F59"/>
          </a:solidFill>
          <a:ln>
            <a:no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pic>
        <p:nvPicPr>
          <p:cNvPr id="54" name="图片 53">
            <a:extLst>
              <a:ext uri="{FF2B5EF4-FFF2-40B4-BE49-F238E27FC236}">
                <a16:creationId xmlns:a16="http://schemas.microsoft.com/office/drawing/2014/main" id="{B51E0D74-9697-427E-9A85-7102FFD3FFEA}"/>
              </a:ext>
            </a:extLst>
          </p:cNvPr>
          <p:cNvPicPr>
            <a:picLocks noChangeAspect="1"/>
          </p:cNvPicPr>
          <p:nvPr userDrawn="1"/>
        </p:nvPicPr>
        <p:blipFill>
          <a:blip r:embed="rId5"/>
          <a:stretch>
            <a:fillRect/>
          </a:stretch>
        </p:blipFill>
        <p:spPr>
          <a:xfrm>
            <a:off x="5374969" y="1662408"/>
            <a:ext cx="933750" cy="1113750"/>
          </a:xfrm>
          <a:prstGeom prst="rect">
            <a:avLst/>
          </a:prstGeom>
        </p:spPr>
      </p:pic>
      <p:pic>
        <p:nvPicPr>
          <p:cNvPr id="55" name="图片 54">
            <a:extLst>
              <a:ext uri="{FF2B5EF4-FFF2-40B4-BE49-F238E27FC236}">
                <a16:creationId xmlns:a16="http://schemas.microsoft.com/office/drawing/2014/main" id="{30F894F5-09DA-4974-8CDD-859F37B58D7F}"/>
              </a:ext>
            </a:extLst>
          </p:cNvPr>
          <p:cNvPicPr>
            <a:picLocks noChangeAspect="1"/>
          </p:cNvPicPr>
          <p:nvPr userDrawn="1"/>
        </p:nvPicPr>
        <p:blipFill>
          <a:blip r:embed="rId6"/>
          <a:stretch>
            <a:fillRect/>
          </a:stretch>
        </p:blipFill>
        <p:spPr>
          <a:xfrm rot="19388660">
            <a:off x="2141893" y="4813278"/>
            <a:ext cx="239469" cy="1368394"/>
          </a:xfrm>
          <a:prstGeom prst="rect">
            <a:avLst/>
          </a:prstGeom>
        </p:spPr>
      </p:pic>
    </p:spTree>
    <p:extLst>
      <p:ext uri="{BB962C8B-B14F-4D97-AF65-F5344CB8AC3E}">
        <p14:creationId xmlns:p14="http://schemas.microsoft.com/office/powerpoint/2010/main" val="1743439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章节标题">
    <p:spTree>
      <p:nvGrpSpPr>
        <p:cNvPr id="1" name=""/>
        <p:cNvGrpSpPr/>
        <p:nvPr/>
      </p:nvGrpSpPr>
      <p:grpSpPr>
        <a:xfrm>
          <a:off x="0" y="0"/>
          <a:ext cx="0" cy="0"/>
          <a:chOff x="0" y="0"/>
          <a:chExt cx="0" cy="0"/>
        </a:xfrm>
      </p:grpSpPr>
      <p:sp>
        <p:nvSpPr>
          <p:cNvPr id="64" name="矩形 63">
            <a:extLst>
              <a:ext uri="{FF2B5EF4-FFF2-40B4-BE49-F238E27FC236}">
                <a16:creationId xmlns:a16="http://schemas.microsoft.com/office/drawing/2014/main" id="{9436BE4D-591A-41DF-A015-42B96430D106}"/>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endParaRPr>
          </a:p>
        </p:txBody>
      </p:sp>
      <p:grpSp>
        <p:nvGrpSpPr>
          <p:cNvPr id="65" name="Group 4">
            <a:extLst>
              <a:ext uri="{FF2B5EF4-FFF2-40B4-BE49-F238E27FC236}">
                <a16:creationId xmlns:a16="http://schemas.microsoft.com/office/drawing/2014/main" id="{3A36E6D8-AD76-48EF-86B3-DBD9A1F3D329}"/>
              </a:ext>
            </a:extLst>
          </p:cNvPr>
          <p:cNvGrpSpPr>
            <a:grpSpLocks noChangeAspect="1"/>
          </p:cNvGrpSpPr>
          <p:nvPr userDrawn="1"/>
        </p:nvGrpSpPr>
        <p:grpSpPr bwMode="auto">
          <a:xfrm>
            <a:off x="4356876" y="1081487"/>
            <a:ext cx="3472214" cy="3233959"/>
            <a:chOff x="2433" y="570"/>
            <a:chExt cx="2973" cy="2769"/>
          </a:xfrm>
        </p:grpSpPr>
        <p:sp>
          <p:nvSpPr>
            <p:cNvPr id="66" name="AutoShape 3">
              <a:extLst>
                <a:ext uri="{FF2B5EF4-FFF2-40B4-BE49-F238E27FC236}">
                  <a16:creationId xmlns:a16="http://schemas.microsoft.com/office/drawing/2014/main" id="{F6FB6F06-83C2-4DFB-9777-0E099BB5E942}"/>
                </a:ext>
              </a:extLst>
            </p:cNvPr>
            <p:cNvSpPr>
              <a:spLocks noChangeAspect="1" noChangeArrowheads="1" noTextEdit="1"/>
            </p:cNvSpPr>
            <p:nvPr/>
          </p:nvSpPr>
          <p:spPr bwMode="auto">
            <a:xfrm>
              <a:off x="2433" y="570"/>
              <a:ext cx="2973" cy="2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7" name="Line 5">
              <a:extLst>
                <a:ext uri="{FF2B5EF4-FFF2-40B4-BE49-F238E27FC236}">
                  <a16:creationId xmlns:a16="http://schemas.microsoft.com/office/drawing/2014/main" id="{1BF780F5-3F2A-4A86-BB31-D663B2454743}"/>
                </a:ext>
              </a:extLst>
            </p:cNvPr>
            <p:cNvSpPr>
              <a:spLocks noChangeShapeType="1"/>
            </p:cNvSpPr>
            <p:nvPr/>
          </p:nvSpPr>
          <p:spPr bwMode="auto">
            <a:xfrm>
              <a:off x="4488" y="1122"/>
              <a:ext cx="0" cy="178"/>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8" name="Line 6">
              <a:extLst>
                <a:ext uri="{FF2B5EF4-FFF2-40B4-BE49-F238E27FC236}">
                  <a16:creationId xmlns:a16="http://schemas.microsoft.com/office/drawing/2014/main" id="{B7D20021-EBA2-4FE0-9F4D-EC41BEC3D329}"/>
                </a:ext>
              </a:extLst>
            </p:cNvPr>
            <p:cNvSpPr>
              <a:spLocks noChangeShapeType="1"/>
            </p:cNvSpPr>
            <p:nvPr/>
          </p:nvSpPr>
          <p:spPr bwMode="auto">
            <a:xfrm flipH="1">
              <a:off x="4399" y="1211"/>
              <a:ext cx="17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69" name="Line 7">
              <a:extLst>
                <a:ext uri="{FF2B5EF4-FFF2-40B4-BE49-F238E27FC236}">
                  <a16:creationId xmlns:a16="http://schemas.microsoft.com/office/drawing/2014/main" id="{701DDCD1-AC09-47A4-9F19-E7DCE5C5F27D}"/>
                </a:ext>
              </a:extLst>
            </p:cNvPr>
            <p:cNvSpPr>
              <a:spLocks noChangeShapeType="1"/>
            </p:cNvSpPr>
            <p:nvPr/>
          </p:nvSpPr>
          <p:spPr bwMode="auto">
            <a:xfrm>
              <a:off x="2969" y="1799"/>
              <a:ext cx="0" cy="117"/>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0" name="Line 8">
              <a:extLst>
                <a:ext uri="{FF2B5EF4-FFF2-40B4-BE49-F238E27FC236}">
                  <a16:creationId xmlns:a16="http://schemas.microsoft.com/office/drawing/2014/main" id="{613B47AA-0FEF-4F7C-AC6F-08DA271352D0}"/>
                </a:ext>
              </a:extLst>
            </p:cNvPr>
            <p:cNvSpPr>
              <a:spLocks noChangeShapeType="1"/>
            </p:cNvSpPr>
            <p:nvPr/>
          </p:nvSpPr>
          <p:spPr bwMode="auto">
            <a:xfrm flipH="1">
              <a:off x="2908" y="1860"/>
              <a:ext cx="117"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1" name="Freeform 9">
              <a:extLst>
                <a:ext uri="{FF2B5EF4-FFF2-40B4-BE49-F238E27FC236}">
                  <a16:creationId xmlns:a16="http://schemas.microsoft.com/office/drawing/2014/main" id="{46A7C91D-BE88-4E7B-869F-FD0CA0CD1C2F}"/>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2" name="Freeform 10">
              <a:extLst>
                <a:ext uri="{FF2B5EF4-FFF2-40B4-BE49-F238E27FC236}">
                  <a16:creationId xmlns:a16="http://schemas.microsoft.com/office/drawing/2014/main" id="{BFE9A2AE-95CE-4A0B-9C9D-F7416036D061}"/>
                </a:ext>
              </a:extLst>
            </p:cNvPr>
            <p:cNvSpPr>
              <a:spLocks/>
            </p:cNvSpPr>
            <p:nvPr/>
          </p:nvSpPr>
          <p:spPr bwMode="auto">
            <a:xfrm>
              <a:off x="2759" y="1622"/>
              <a:ext cx="2321" cy="1540"/>
            </a:xfrm>
            <a:custGeom>
              <a:avLst/>
              <a:gdLst>
                <a:gd name="T0" fmla="*/ 0 w 576"/>
                <a:gd name="T1" fmla="*/ 382 h 382"/>
                <a:gd name="T2" fmla="*/ 0 w 576"/>
                <a:gd name="T3" fmla="*/ 27 h 382"/>
                <a:gd name="T4" fmla="*/ 27 w 576"/>
                <a:gd name="T5" fmla="*/ 0 h 382"/>
                <a:gd name="T6" fmla="*/ 549 w 576"/>
                <a:gd name="T7" fmla="*/ 0 h 382"/>
                <a:gd name="T8" fmla="*/ 576 w 576"/>
                <a:gd name="T9" fmla="*/ 27 h 382"/>
                <a:gd name="T10" fmla="*/ 576 w 576"/>
                <a:gd name="T11" fmla="*/ 382 h 382"/>
              </a:gdLst>
              <a:ahLst/>
              <a:cxnLst>
                <a:cxn ang="0">
                  <a:pos x="T0" y="T1"/>
                </a:cxn>
                <a:cxn ang="0">
                  <a:pos x="T2" y="T3"/>
                </a:cxn>
                <a:cxn ang="0">
                  <a:pos x="T4" y="T5"/>
                </a:cxn>
                <a:cxn ang="0">
                  <a:pos x="T6" y="T7"/>
                </a:cxn>
                <a:cxn ang="0">
                  <a:pos x="T8" y="T9"/>
                </a:cxn>
                <a:cxn ang="0">
                  <a:pos x="T10" y="T11"/>
                </a:cxn>
              </a:cxnLst>
              <a:rect l="0" t="0" r="r" b="b"/>
              <a:pathLst>
                <a:path w="576" h="382">
                  <a:moveTo>
                    <a:pt x="0" y="382"/>
                  </a:moveTo>
                  <a:cubicBezTo>
                    <a:pt x="0" y="27"/>
                    <a:pt x="0" y="27"/>
                    <a:pt x="0" y="27"/>
                  </a:cubicBezTo>
                  <a:cubicBezTo>
                    <a:pt x="0" y="12"/>
                    <a:pt x="12" y="0"/>
                    <a:pt x="27" y="0"/>
                  </a:cubicBezTo>
                  <a:cubicBezTo>
                    <a:pt x="549" y="0"/>
                    <a:pt x="549" y="0"/>
                    <a:pt x="549" y="0"/>
                  </a:cubicBezTo>
                  <a:cubicBezTo>
                    <a:pt x="564" y="0"/>
                    <a:pt x="576" y="12"/>
                    <a:pt x="576" y="27"/>
                  </a:cubicBezTo>
                  <a:cubicBezTo>
                    <a:pt x="576" y="382"/>
                    <a:pt x="576" y="382"/>
                    <a:pt x="576" y="382"/>
                  </a:cubicBezTo>
                </a:path>
              </a:pathLst>
            </a:custGeom>
            <a:noFill/>
            <a:ln w="76200" cap="flat">
              <a:solidFill>
                <a:srgbClr val="42495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3" name="Rectangle 11">
              <a:extLst>
                <a:ext uri="{FF2B5EF4-FFF2-40B4-BE49-F238E27FC236}">
                  <a16:creationId xmlns:a16="http://schemas.microsoft.com/office/drawing/2014/main" id="{EB79E9E4-F9A5-4F11-B0F9-26DA45716DD9}"/>
                </a:ext>
              </a:extLst>
            </p:cNvPr>
            <p:cNvSpPr>
              <a:spLocks noChangeArrowheads="1"/>
            </p:cNvSpPr>
            <p:nvPr/>
          </p:nvSpPr>
          <p:spPr bwMode="auto">
            <a:xfrm>
              <a:off x="2884" y="1747"/>
              <a:ext cx="2071" cy="1306"/>
            </a:xfrm>
            <a:prstGeom prst="rect">
              <a:avLst/>
            </a:prstGeom>
            <a:solidFill>
              <a:srgbClr val="C3E8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4" name="Freeform 12">
              <a:extLst>
                <a:ext uri="{FF2B5EF4-FFF2-40B4-BE49-F238E27FC236}">
                  <a16:creationId xmlns:a16="http://schemas.microsoft.com/office/drawing/2014/main" id="{2952EF1E-1788-499C-B5C8-030A8904D8CB}"/>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close/>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5" name="Freeform 13">
              <a:extLst>
                <a:ext uri="{FF2B5EF4-FFF2-40B4-BE49-F238E27FC236}">
                  <a16:creationId xmlns:a16="http://schemas.microsoft.com/office/drawing/2014/main" id="{DDCB22D3-2B3E-4EF7-85B0-940999522951}"/>
                </a:ext>
              </a:extLst>
            </p:cNvPr>
            <p:cNvSpPr>
              <a:spLocks noEditPoints="1"/>
            </p:cNvSpPr>
            <p:nvPr/>
          </p:nvSpPr>
          <p:spPr bwMode="auto">
            <a:xfrm>
              <a:off x="2860" y="1723"/>
              <a:ext cx="2119" cy="1354"/>
            </a:xfrm>
            <a:custGeom>
              <a:avLst/>
              <a:gdLst>
                <a:gd name="T0" fmla="*/ 2071 w 2119"/>
                <a:gd name="T1" fmla="*/ 48 h 1354"/>
                <a:gd name="T2" fmla="*/ 2071 w 2119"/>
                <a:gd name="T3" fmla="*/ 1306 h 1354"/>
                <a:gd name="T4" fmla="*/ 48 w 2119"/>
                <a:gd name="T5" fmla="*/ 1306 h 1354"/>
                <a:gd name="T6" fmla="*/ 48 w 2119"/>
                <a:gd name="T7" fmla="*/ 48 h 1354"/>
                <a:gd name="T8" fmla="*/ 2071 w 2119"/>
                <a:gd name="T9" fmla="*/ 48 h 1354"/>
                <a:gd name="T10" fmla="*/ 2119 w 2119"/>
                <a:gd name="T11" fmla="*/ 0 h 1354"/>
                <a:gd name="T12" fmla="*/ 2071 w 2119"/>
                <a:gd name="T13" fmla="*/ 0 h 1354"/>
                <a:gd name="T14" fmla="*/ 48 w 2119"/>
                <a:gd name="T15" fmla="*/ 0 h 1354"/>
                <a:gd name="T16" fmla="*/ 0 w 2119"/>
                <a:gd name="T17" fmla="*/ 0 h 1354"/>
                <a:gd name="T18" fmla="*/ 0 w 2119"/>
                <a:gd name="T19" fmla="*/ 48 h 1354"/>
                <a:gd name="T20" fmla="*/ 0 w 2119"/>
                <a:gd name="T21" fmla="*/ 1306 h 1354"/>
                <a:gd name="T22" fmla="*/ 0 w 2119"/>
                <a:gd name="T23" fmla="*/ 1354 h 1354"/>
                <a:gd name="T24" fmla="*/ 48 w 2119"/>
                <a:gd name="T25" fmla="*/ 1354 h 1354"/>
                <a:gd name="T26" fmla="*/ 2071 w 2119"/>
                <a:gd name="T27" fmla="*/ 1354 h 1354"/>
                <a:gd name="T28" fmla="*/ 2119 w 2119"/>
                <a:gd name="T29" fmla="*/ 1354 h 1354"/>
                <a:gd name="T30" fmla="*/ 2119 w 2119"/>
                <a:gd name="T31" fmla="*/ 1306 h 1354"/>
                <a:gd name="T32" fmla="*/ 2119 w 2119"/>
                <a:gd name="T33" fmla="*/ 48 h 1354"/>
                <a:gd name="T34" fmla="*/ 2119 w 2119"/>
                <a:gd name="T35" fmla="*/ 0 h 1354"/>
                <a:gd name="T36" fmla="*/ 2119 w 2119"/>
                <a:gd name="T37" fmla="*/ 0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19" h="1354">
                  <a:moveTo>
                    <a:pt x="2071" y="48"/>
                  </a:moveTo>
                  <a:lnTo>
                    <a:pt x="2071" y="1306"/>
                  </a:lnTo>
                  <a:lnTo>
                    <a:pt x="48" y="1306"/>
                  </a:lnTo>
                  <a:lnTo>
                    <a:pt x="48" y="48"/>
                  </a:lnTo>
                  <a:lnTo>
                    <a:pt x="2071" y="48"/>
                  </a:lnTo>
                  <a:moveTo>
                    <a:pt x="2119" y="0"/>
                  </a:moveTo>
                  <a:lnTo>
                    <a:pt x="2071" y="0"/>
                  </a:lnTo>
                  <a:lnTo>
                    <a:pt x="48" y="0"/>
                  </a:lnTo>
                  <a:lnTo>
                    <a:pt x="0" y="0"/>
                  </a:lnTo>
                  <a:lnTo>
                    <a:pt x="0" y="48"/>
                  </a:lnTo>
                  <a:lnTo>
                    <a:pt x="0" y="1306"/>
                  </a:lnTo>
                  <a:lnTo>
                    <a:pt x="0" y="1354"/>
                  </a:lnTo>
                  <a:lnTo>
                    <a:pt x="48" y="1354"/>
                  </a:lnTo>
                  <a:lnTo>
                    <a:pt x="2071" y="1354"/>
                  </a:lnTo>
                  <a:lnTo>
                    <a:pt x="2119" y="1354"/>
                  </a:lnTo>
                  <a:lnTo>
                    <a:pt x="2119" y="1306"/>
                  </a:lnTo>
                  <a:lnTo>
                    <a:pt x="2119" y="48"/>
                  </a:lnTo>
                  <a:lnTo>
                    <a:pt x="2119" y="0"/>
                  </a:lnTo>
                  <a:lnTo>
                    <a:pt x="21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6" name="Freeform 14">
              <a:extLst>
                <a:ext uri="{FF2B5EF4-FFF2-40B4-BE49-F238E27FC236}">
                  <a16:creationId xmlns:a16="http://schemas.microsoft.com/office/drawing/2014/main" id="{100BF126-8796-4DD3-9CA8-6C0D4A2E6CFA}"/>
                </a:ext>
              </a:extLst>
            </p:cNvPr>
            <p:cNvSpPr>
              <a:spLocks/>
            </p:cNvSpPr>
            <p:nvPr/>
          </p:nvSpPr>
          <p:spPr bwMode="auto">
            <a:xfrm>
              <a:off x="2453" y="3154"/>
              <a:ext cx="2933" cy="161"/>
            </a:xfrm>
            <a:custGeom>
              <a:avLst/>
              <a:gdLst>
                <a:gd name="T0" fmla="*/ 728 w 728"/>
                <a:gd name="T1" fmla="*/ 21 h 40"/>
                <a:gd name="T2" fmla="*/ 728 w 728"/>
                <a:gd name="T3" fmla="*/ 0 h 40"/>
                <a:gd name="T4" fmla="*/ 425 w 728"/>
                <a:gd name="T5" fmla="*/ 0 h 40"/>
                <a:gd name="T6" fmla="*/ 421 w 728"/>
                <a:gd name="T7" fmla="*/ 0 h 40"/>
                <a:gd name="T8" fmla="*/ 399 w 728"/>
                <a:gd name="T9" fmla="*/ 10 h 40"/>
                <a:gd name="T10" fmla="*/ 329 w 728"/>
                <a:gd name="T11" fmla="*/ 10 h 40"/>
                <a:gd name="T12" fmla="*/ 307 w 728"/>
                <a:gd name="T13" fmla="*/ 0 h 40"/>
                <a:gd name="T14" fmla="*/ 303 w 728"/>
                <a:gd name="T15" fmla="*/ 0 h 40"/>
                <a:gd name="T16" fmla="*/ 0 w 728"/>
                <a:gd name="T17" fmla="*/ 0 h 40"/>
                <a:gd name="T18" fmla="*/ 0 w 728"/>
                <a:gd name="T19" fmla="*/ 21 h 40"/>
                <a:gd name="T20" fmla="*/ 44 w 728"/>
                <a:gd name="T21" fmla="*/ 40 h 40"/>
                <a:gd name="T22" fmla="*/ 275 w 728"/>
                <a:gd name="T23" fmla="*/ 40 h 40"/>
                <a:gd name="T24" fmla="*/ 453 w 728"/>
                <a:gd name="T25" fmla="*/ 40 h 40"/>
                <a:gd name="T26" fmla="*/ 684 w 728"/>
                <a:gd name="T27" fmla="*/ 40 h 40"/>
                <a:gd name="T28" fmla="*/ 728 w 728"/>
                <a:gd name="T29"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40">
                  <a:moveTo>
                    <a:pt x="728" y="21"/>
                  </a:moveTo>
                  <a:cubicBezTo>
                    <a:pt x="728" y="0"/>
                    <a:pt x="728" y="0"/>
                    <a:pt x="728" y="0"/>
                  </a:cubicBezTo>
                  <a:cubicBezTo>
                    <a:pt x="425" y="0"/>
                    <a:pt x="425" y="0"/>
                    <a:pt x="425" y="0"/>
                  </a:cubicBezTo>
                  <a:cubicBezTo>
                    <a:pt x="421" y="0"/>
                    <a:pt x="421" y="0"/>
                    <a:pt x="421" y="0"/>
                  </a:cubicBezTo>
                  <a:cubicBezTo>
                    <a:pt x="419" y="10"/>
                    <a:pt x="410" y="10"/>
                    <a:pt x="399" y="10"/>
                  </a:cubicBezTo>
                  <a:cubicBezTo>
                    <a:pt x="329" y="10"/>
                    <a:pt x="329" y="10"/>
                    <a:pt x="329" y="10"/>
                  </a:cubicBezTo>
                  <a:cubicBezTo>
                    <a:pt x="319" y="10"/>
                    <a:pt x="309" y="10"/>
                    <a:pt x="307" y="0"/>
                  </a:cubicBezTo>
                  <a:cubicBezTo>
                    <a:pt x="303" y="0"/>
                    <a:pt x="303" y="0"/>
                    <a:pt x="303" y="0"/>
                  </a:cubicBezTo>
                  <a:cubicBezTo>
                    <a:pt x="0" y="0"/>
                    <a:pt x="0" y="0"/>
                    <a:pt x="0" y="0"/>
                  </a:cubicBezTo>
                  <a:cubicBezTo>
                    <a:pt x="0" y="21"/>
                    <a:pt x="0" y="21"/>
                    <a:pt x="0" y="21"/>
                  </a:cubicBezTo>
                  <a:cubicBezTo>
                    <a:pt x="0" y="21"/>
                    <a:pt x="25" y="40"/>
                    <a:pt x="44" y="40"/>
                  </a:cubicBezTo>
                  <a:cubicBezTo>
                    <a:pt x="275" y="40"/>
                    <a:pt x="275" y="40"/>
                    <a:pt x="275" y="40"/>
                  </a:cubicBezTo>
                  <a:cubicBezTo>
                    <a:pt x="453" y="40"/>
                    <a:pt x="453" y="40"/>
                    <a:pt x="453" y="40"/>
                  </a:cubicBezTo>
                  <a:cubicBezTo>
                    <a:pt x="684" y="40"/>
                    <a:pt x="684" y="40"/>
                    <a:pt x="684" y="40"/>
                  </a:cubicBezTo>
                  <a:cubicBezTo>
                    <a:pt x="703" y="40"/>
                    <a:pt x="728" y="21"/>
                    <a:pt x="728" y="21"/>
                  </a:cubicBezTo>
                  <a:close/>
                </a:path>
              </a:pathLst>
            </a:custGeom>
            <a:solidFill>
              <a:srgbClr val="FFFFFF"/>
            </a:solidFill>
            <a:ln w="76200" cap="flat">
              <a:solidFill>
                <a:srgbClr val="424953"/>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7" name="Freeform 15">
              <a:extLst>
                <a:ext uri="{FF2B5EF4-FFF2-40B4-BE49-F238E27FC236}">
                  <a16:creationId xmlns:a16="http://schemas.microsoft.com/office/drawing/2014/main" id="{F4F0C5B2-3C93-4A25-A2F0-5CFBF8589025}"/>
                </a:ext>
              </a:extLst>
            </p:cNvPr>
            <p:cNvSpPr>
              <a:spLocks/>
            </p:cNvSpPr>
            <p:nvPr/>
          </p:nvSpPr>
          <p:spPr bwMode="auto">
            <a:xfrm>
              <a:off x="4020" y="1812"/>
              <a:ext cx="218" cy="761"/>
            </a:xfrm>
            <a:custGeom>
              <a:avLst/>
              <a:gdLst>
                <a:gd name="T0" fmla="*/ 54 w 54"/>
                <a:gd name="T1" fmla="*/ 162 h 189"/>
                <a:gd name="T2" fmla="*/ 27 w 54"/>
                <a:gd name="T3" fmla="*/ 189 h 189"/>
                <a:gd name="T4" fmla="*/ 27 w 54"/>
                <a:gd name="T5" fmla="*/ 189 h 189"/>
                <a:gd name="T6" fmla="*/ 0 w 54"/>
                <a:gd name="T7" fmla="*/ 162 h 189"/>
                <a:gd name="T8" fmla="*/ 0 w 54"/>
                <a:gd name="T9" fmla="*/ 0 h 189"/>
              </a:gdLst>
              <a:ahLst/>
              <a:cxnLst>
                <a:cxn ang="0">
                  <a:pos x="T0" y="T1"/>
                </a:cxn>
                <a:cxn ang="0">
                  <a:pos x="T2" y="T3"/>
                </a:cxn>
                <a:cxn ang="0">
                  <a:pos x="T4" y="T5"/>
                </a:cxn>
                <a:cxn ang="0">
                  <a:pos x="T6" y="T7"/>
                </a:cxn>
                <a:cxn ang="0">
                  <a:pos x="T8" y="T9"/>
                </a:cxn>
              </a:cxnLst>
              <a:rect l="0" t="0" r="r" b="b"/>
              <a:pathLst>
                <a:path w="54" h="189">
                  <a:moveTo>
                    <a:pt x="54" y="162"/>
                  </a:moveTo>
                  <a:cubicBezTo>
                    <a:pt x="54" y="177"/>
                    <a:pt x="42" y="189"/>
                    <a:pt x="27" y="189"/>
                  </a:cubicBezTo>
                  <a:cubicBezTo>
                    <a:pt x="27" y="189"/>
                    <a:pt x="27" y="189"/>
                    <a:pt x="27" y="189"/>
                  </a:cubicBezTo>
                  <a:cubicBezTo>
                    <a:pt x="12" y="189"/>
                    <a:pt x="0" y="177"/>
                    <a:pt x="0" y="162"/>
                  </a:cubicBezTo>
                  <a:cubicBezTo>
                    <a:pt x="0" y="0"/>
                    <a:pt x="0" y="0"/>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8" name="Freeform 16">
              <a:extLst>
                <a:ext uri="{FF2B5EF4-FFF2-40B4-BE49-F238E27FC236}">
                  <a16:creationId xmlns:a16="http://schemas.microsoft.com/office/drawing/2014/main" id="{1A350B92-E0D0-4A58-AAC1-62346F3EB1AB}"/>
                </a:ext>
              </a:extLst>
            </p:cNvPr>
            <p:cNvSpPr>
              <a:spLocks/>
            </p:cNvSpPr>
            <p:nvPr/>
          </p:nvSpPr>
          <p:spPr bwMode="auto">
            <a:xfrm>
              <a:off x="3718" y="1953"/>
              <a:ext cx="193" cy="999"/>
            </a:xfrm>
            <a:custGeom>
              <a:avLst/>
              <a:gdLst>
                <a:gd name="T0" fmla="*/ 0 w 48"/>
                <a:gd name="T1" fmla="*/ 248 h 248"/>
                <a:gd name="T2" fmla="*/ 0 w 48"/>
                <a:gd name="T3" fmla="*/ 248 h 248"/>
                <a:gd name="T4" fmla="*/ 48 w 48"/>
                <a:gd name="T5" fmla="*/ 201 h 248"/>
                <a:gd name="T6" fmla="*/ 48 w 48"/>
                <a:gd name="T7" fmla="*/ 0 h 248"/>
              </a:gdLst>
              <a:ahLst/>
              <a:cxnLst>
                <a:cxn ang="0">
                  <a:pos x="T0" y="T1"/>
                </a:cxn>
                <a:cxn ang="0">
                  <a:pos x="T2" y="T3"/>
                </a:cxn>
                <a:cxn ang="0">
                  <a:pos x="T4" y="T5"/>
                </a:cxn>
                <a:cxn ang="0">
                  <a:pos x="T6" y="T7"/>
                </a:cxn>
              </a:cxnLst>
              <a:rect l="0" t="0" r="r" b="b"/>
              <a:pathLst>
                <a:path w="48" h="248">
                  <a:moveTo>
                    <a:pt x="0" y="248"/>
                  </a:moveTo>
                  <a:cubicBezTo>
                    <a:pt x="0" y="248"/>
                    <a:pt x="0" y="248"/>
                    <a:pt x="0" y="248"/>
                  </a:cubicBezTo>
                  <a:cubicBezTo>
                    <a:pt x="27" y="248"/>
                    <a:pt x="48" y="227"/>
                    <a:pt x="48" y="201"/>
                  </a:cubicBezTo>
                  <a:cubicBezTo>
                    <a:pt x="48" y="0"/>
                    <a:pt x="48" y="0"/>
                    <a:pt x="48"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79" name="Freeform 17">
              <a:extLst>
                <a:ext uri="{FF2B5EF4-FFF2-40B4-BE49-F238E27FC236}">
                  <a16:creationId xmlns:a16="http://schemas.microsoft.com/office/drawing/2014/main" id="{AF6A3521-D0C8-4711-A869-6BFE985A1BE5}"/>
                </a:ext>
              </a:extLst>
            </p:cNvPr>
            <p:cNvSpPr>
              <a:spLocks/>
            </p:cNvSpPr>
            <p:nvPr/>
          </p:nvSpPr>
          <p:spPr bwMode="auto">
            <a:xfrm>
              <a:off x="3114" y="2388"/>
              <a:ext cx="407" cy="351"/>
            </a:xfrm>
            <a:custGeom>
              <a:avLst/>
              <a:gdLst>
                <a:gd name="T0" fmla="*/ 101 w 101"/>
                <a:gd name="T1" fmla="*/ 86 h 87"/>
                <a:gd name="T2" fmla="*/ 87 w 101"/>
                <a:gd name="T3" fmla="*/ 87 h 87"/>
                <a:gd name="T4" fmla="*/ 87 w 101"/>
                <a:gd name="T5" fmla="*/ 87 h 87"/>
                <a:gd name="T6" fmla="*/ 0 w 101"/>
                <a:gd name="T7" fmla="*/ 0 h 87"/>
              </a:gdLst>
              <a:ahLst/>
              <a:cxnLst>
                <a:cxn ang="0">
                  <a:pos x="T0" y="T1"/>
                </a:cxn>
                <a:cxn ang="0">
                  <a:pos x="T2" y="T3"/>
                </a:cxn>
                <a:cxn ang="0">
                  <a:pos x="T4" y="T5"/>
                </a:cxn>
                <a:cxn ang="0">
                  <a:pos x="T6" y="T7"/>
                </a:cxn>
              </a:cxnLst>
              <a:rect l="0" t="0" r="r" b="b"/>
              <a:pathLst>
                <a:path w="101" h="87">
                  <a:moveTo>
                    <a:pt x="101" y="86"/>
                  </a:moveTo>
                  <a:cubicBezTo>
                    <a:pt x="97" y="87"/>
                    <a:pt x="92" y="87"/>
                    <a:pt x="87" y="87"/>
                  </a:cubicBezTo>
                  <a:cubicBezTo>
                    <a:pt x="87" y="87"/>
                    <a:pt x="87" y="87"/>
                    <a:pt x="87" y="87"/>
                  </a:cubicBezTo>
                  <a:cubicBezTo>
                    <a:pt x="39" y="87"/>
                    <a:pt x="0" y="48"/>
                    <a:pt x="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0" name="Freeform 18">
              <a:extLst>
                <a:ext uri="{FF2B5EF4-FFF2-40B4-BE49-F238E27FC236}">
                  <a16:creationId xmlns:a16="http://schemas.microsoft.com/office/drawing/2014/main" id="{49DD12D1-E292-4D26-AAED-4983B9E3E032}"/>
                </a:ext>
              </a:extLst>
            </p:cNvPr>
            <p:cNvSpPr>
              <a:spLocks/>
            </p:cNvSpPr>
            <p:nvPr/>
          </p:nvSpPr>
          <p:spPr bwMode="auto">
            <a:xfrm>
              <a:off x="3714" y="1775"/>
              <a:ext cx="97" cy="859"/>
            </a:xfrm>
            <a:custGeom>
              <a:avLst/>
              <a:gdLst>
                <a:gd name="T0" fmla="*/ 24 w 24"/>
                <a:gd name="T1" fmla="*/ 0 h 213"/>
                <a:gd name="T2" fmla="*/ 24 w 24"/>
                <a:gd name="T3" fmla="*/ 152 h 213"/>
                <a:gd name="T4" fmla="*/ 0 w 24"/>
                <a:gd name="T5" fmla="*/ 213 h 213"/>
              </a:gdLst>
              <a:ahLst/>
              <a:cxnLst>
                <a:cxn ang="0">
                  <a:pos x="T0" y="T1"/>
                </a:cxn>
                <a:cxn ang="0">
                  <a:pos x="T2" y="T3"/>
                </a:cxn>
                <a:cxn ang="0">
                  <a:pos x="T4" y="T5"/>
                </a:cxn>
              </a:cxnLst>
              <a:rect l="0" t="0" r="r" b="b"/>
              <a:pathLst>
                <a:path w="24" h="213">
                  <a:moveTo>
                    <a:pt x="24" y="0"/>
                  </a:moveTo>
                  <a:cubicBezTo>
                    <a:pt x="24" y="152"/>
                    <a:pt x="24" y="152"/>
                    <a:pt x="24" y="152"/>
                  </a:cubicBezTo>
                  <a:cubicBezTo>
                    <a:pt x="24" y="176"/>
                    <a:pt x="15" y="198"/>
                    <a:pt x="0" y="213"/>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1" name="Freeform 19">
              <a:extLst>
                <a:ext uri="{FF2B5EF4-FFF2-40B4-BE49-F238E27FC236}">
                  <a16:creationId xmlns:a16="http://schemas.microsoft.com/office/drawing/2014/main" id="{3B542D75-794D-4166-8FF3-6E4A2B7AB8DD}"/>
                </a:ext>
              </a:extLst>
            </p:cNvPr>
            <p:cNvSpPr>
              <a:spLocks/>
            </p:cNvSpPr>
            <p:nvPr/>
          </p:nvSpPr>
          <p:spPr bwMode="auto">
            <a:xfrm>
              <a:off x="3158" y="2162"/>
              <a:ext cx="455" cy="452"/>
            </a:xfrm>
            <a:custGeom>
              <a:avLst/>
              <a:gdLst>
                <a:gd name="T0" fmla="*/ 57 w 113"/>
                <a:gd name="T1" fmla="*/ 112 h 112"/>
                <a:gd name="T2" fmla="*/ 113 w 113"/>
                <a:gd name="T3" fmla="*/ 56 h 112"/>
                <a:gd name="T4" fmla="*/ 57 w 113"/>
                <a:gd name="T5" fmla="*/ 0 h 112"/>
                <a:gd name="T6" fmla="*/ 0 w 113"/>
                <a:gd name="T7" fmla="*/ 56 h 112"/>
              </a:gdLst>
              <a:ahLst/>
              <a:cxnLst>
                <a:cxn ang="0">
                  <a:pos x="T0" y="T1"/>
                </a:cxn>
                <a:cxn ang="0">
                  <a:pos x="T2" y="T3"/>
                </a:cxn>
                <a:cxn ang="0">
                  <a:pos x="T4" y="T5"/>
                </a:cxn>
                <a:cxn ang="0">
                  <a:pos x="T6" y="T7"/>
                </a:cxn>
              </a:cxnLst>
              <a:rect l="0" t="0" r="r" b="b"/>
              <a:pathLst>
                <a:path w="113" h="112">
                  <a:moveTo>
                    <a:pt x="57" y="112"/>
                  </a:moveTo>
                  <a:cubicBezTo>
                    <a:pt x="88" y="112"/>
                    <a:pt x="113" y="87"/>
                    <a:pt x="113" y="56"/>
                  </a:cubicBezTo>
                  <a:cubicBezTo>
                    <a:pt x="113" y="25"/>
                    <a:pt x="88" y="0"/>
                    <a:pt x="57" y="0"/>
                  </a:cubicBezTo>
                  <a:cubicBezTo>
                    <a:pt x="26" y="0"/>
                    <a:pt x="0" y="25"/>
                    <a:pt x="0" y="56"/>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2" name="Freeform 20">
              <a:extLst>
                <a:ext uri="{FF2B5EF4-FFF2-40B4-BE49-F238E27FC236}">
                  <a16:creationId xmlns:a16="http://schemas.microsoft.com/office/drawing/2014/main" id="{6C023B1E-5738-4338-AA90-9E96691BFC28}"/>
                </a:ext>
              </a:extLst>
            </p:cNvPr>
            <p:cNvSpPr>
              <a:spLocks/>
            </p:cNvSpPr>
            <p:nvPr/>
          </p:nvSpPr>
          <p:spPr bwMode="auto">
            <a:xfrm>
              <a:off x="3235" y="2235"/>
              <a:ext cx="249" cy="302"/>
            </a:xfrm>
            <a:custGeom>
              <a:avLst/>
              <a:gdLst>
                <a:gd name="T0" fmla="*/ 62 w 62"/>
                <a:gd name="T1" fmla="*/ 14 h 75"/>
                <a:gd name="T2" fmla="*/ 13 w 62"/>
                <a:gd name="T3" fmla="*/ 14 h 75"/>
                <a:gd name="T4" fmla="*/ 13 w 62"/>
                <a:gd name="T5" fmla="*/ 62 h 75"/>
                <a:gd name="T6" fmla="*/ 62 w 62"/>
                <a:gd name="T7" fmla="*/ 62 h 75"/>
              </a:gdLst>
              <a:ahLst/>
              <a:cxnLst>
                <a:cxn ang="0">
                  <a:pos x="T0" y="T1"/>
                </a:cxn>
                <a:cxn ang="0">
                  <a:pos x="T2" y="T3"/>
                </a:cxn>
                <a:cxn ang="0">
                  <a:pos x="T4" y="T5"/>
                </a:cxn>
                <a:cxn ang="0">
                  <a:pos x="T6" y="T7"/>
                </a:cxn>
              </a:cxnLst>
              <a:rect l="0" t="0" r="r" b="b"/>
              <a:pathLst>
                <a:path w="62" h="75">
                  <a:moveTo>
                    <a:pt x="62" y="14"/>
                  </a:moveTo>
                  <a:cubicBezTo>
                    <a:pt x="48" y="0"/>
                    <a:pt x="27" y="0"/>
                    <a:pt x="13" y="14"/>
                  </a:cubicBezTo>
                  <a:cubicBezTo>
                    <a:pt x="0" y="27"/>
                    <a:pt x="0" y="49"/>
                    <a:pt x="13" y="62"/>
                  </a:cubicBezTo>
                  <a:cubicBezTo>
                    <a:pt x="27" y="75"/>
                    <a:pt x="48" y="75"/>
                    <a:pt x="62" y="62"/>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3" name="Freeform 21">
              <a:extLst>
                <a:ext uri="{FF2B5EF4-FFF2-40B4-BE49-F238E27FC236}">
                  <a16:creationId xmlns:a16="http://schemas.microsoft.com/office/drawing/2014/main" id="{5131AB74-29FA-48D0-885F-665026077E8B}"/>
                </a:ext>
              </a:extLst>
            </p:cNvPr>
            <p:cNvSpPr>
              <a:spLocks/>
            </p:cNvSpPr>
            <p:nvPr/>
          </p:nvSpPr>
          <p:spPr bwMode="auto">
            <a:xfrm>
              <a:off x="4137" y="2412"/>
              <a:ext cx="584" cy="605"/>
            </a:xfrm>
            <a:custGeom>
              <a:avLst/>
              <a:gdLst>
                <a:gd name="T0" fmla="*/ 0 w 145"/>
                <a:gd name="T1" fmla="*/ 84 h 150"/>
                <a:gd name="T2" fmla="*/ 79 w 145"/>
                <a:gd name="T3" fmla="*/ 145 h 150"/>
                <a:gd name="T4" fmla="*/ 140 w 145"/>
                <a:gd name="T5" fmla="*/ 66 h 150"/>
                <a:gd name="T6" fmla="*/ 61 w 145"/>
                <a:gd name="T7" fmla="*/ 4 h 150"/>
              </a:gdLst>
              <a:ahLst/>
              <a:cxnLst>
                <a:cxn ang="0">
                  <a:pos x="T0" y="T1"/>
                </a:cxn>
                <a:cxn ang="0">
                  <a:pos x="T2" y="T3"/>
                </a:cxn>
                <a:cxn ang="0">
                  <a:pos x="T4" y="T5"/>
                </a:cxn>
                <a:cxn ang="0">
                  <a:pos x="T6" y="T7"/>
                </a:cxn>
              </a:cxnLst>
              <a:rect l="0" t="0" r="r" b="b"/>
              <a:pathLst>
                <a:path w="145" h="150">
                  <a:moveTo>
                    <a:pt x="0" y="84"/>
                  </a:moveTo>
                  <a:cubicBezTo>
                    <a:pt x="4" y="123"/>
                    <a:pt x="40" y="150"/>
                    <a:pt x="79" y="145"/>
                  </a:cubicBezTo>
                  <a:cubicBezTo>
                    <a:pt x="118" y="140"/>
                    <a:pt x="145" y="105"/>
                    <a:pt x="140" y="66"/>
                  </a:cubicBezTo>
                  <a:cubicBezTo>
                    <a:pt x="136" y="27"/>
                    <a:pt x="100" y="0"/>
                    <a:pt x="61" y="4"/>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4" name="Freeform 22">
              <a:extLst>
                <a:ext uri="{FF2B5EF4-FFF2-40B4-BE49-F238E27FC236}">
                  <a16:creationId xmlns:a16="http://schemas.microsoft.com/office/drawing/2014/main" id="{2CA68030-0BE8-43F6-A971-0B0B754A1B0E}"/>
                </a:ext>
              </a:extLst>
            </p:cNvPr>
            <p:cNvSpPr>
              <a:spLocks/>
            </p:cNvSpPr>
            <p:nvPr/>
          </p:nvSpPr>
          <p:spPr bwMode="auto">
            <a:xfrm>
              <a:off x="4218" y="2690"/>
              <a:ext cx="419" cy="242"/>
            </a:xfrm>
            <a:custGeom>
              <a:avLst/>
              <a:gdLst>
                <a:gd name="T0" fmla="*/ 0 w 104"/>
                <a:gd name="T1" fmla="*/ 12 h 60"/>
                <a:gd name="T2" fmla="*/ 56 w 104"/>
                <a:gd name="T3" fmla="*/ 56 h 60"/>
                <a:gd name="T4" fmla="*/ 100 w 104"/>
                <a:gd name="T5" fmla="*/ 0 h 60"/>
              </a:gdLst>
              <a:ahLst/>
              <a:cxnLst>
                <a:cxn ang="0">
                  <a:pos x="T0" y="T1"/>
                </a:cxn>
                <a:cxn ang="0">
                  <a:pos x="T2" y="T3"/>
                </a:cxn>
                <a:cxn ang="0">
                  <a:pos x="T4" y="T5"/>
                </a:cxn>
              </a:cxnLst>
              <a:rect l="0" t="0" r="r" b="b"/>
              <a:pathLst>
                <a:path w="104" h="60">
                  <a:moveTo>
                    <a:pt x="0" y="12"/>
                  </a:moveTo>
                  <a:cubicBezTo>
                    <a:pt x="3" y="40"/>
                    <a:pt x="29" y="60"/>
                    <a:pt x="56" y="56"/>
                  </a:cubicBezTo>
                  <a:cubicBezTo>
                    <a:pt x="84" y="53"/>
                    <a:pt x="104" y="27"/>
                    <a:pt x="100"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5" name="Freeform 23">
              <a:extLst>
                <a:ext uri="{FF2B5EF4-FFF2-40B4-BE49-F238E27FC236}">
                  <a16:creationId xmlns:a16="http://schemas.microsoft.com/office/drawing/2014/main" id="{988FDBE9-5D23-4AE4-87FB-50D6B9A25CE6}"/>
                </a:ext>
              </a:extLst>
            </p:cNvPr>
            <p:cNvSpPr>
              <a:spLocks/>
            </p:cNvSpPr>
            <p:nvPr/>
          </p:nvSpPr>
          <p:spPr bwMode="auto">
            <a:xfrm>
              <a:off x="3964" y="2283"/>
              <a:ext cx="374" cy="399"/>
            </a:xfrm>
            <a:custGeom>
              <a:avLst/>
              <a:gdLst>
                <a:gd name="T0" fmla="*/ 0 w 93"/>
                <a:gd name="T1" fmla="*/ 68 h 99"/>
                <a:gd name="T2" fmla="*/ 61 w 93"/>
                <a:gd name="T3" fmla="*/ 88 h 99"/>
                <a:gd name="T4" fmla="*/ 81 w 93"/>
                <a:gd name="T5" fmla="*/ 26 h 99"/>
                <a:gd name="T6" fmla="*/ 38 w 93"/>
                <a:gd name="T7" fmla="*/ 1 h 99"/>
              </a:gdLst>
              <a:ahLst/>
              <a:cxnLst>
                <a:cxn ang="0">
                  <a:pos x="T0" y="T1"/>
                </a:cxn>
                <a:cxn ang="0">
                  <a:pos x="T2" y="T3"/>
                </a:cxn>
                <a:cxn ang="0">
                  <a:pos x="T4" y="T5"/>
                </a:cxn>
                <a:cxn ang="0">
                  <a:pos x="T6" y="T7"/>
                </a:cxn>
              </a:cxnLst>
              <a:rect l="0" t="0" r="r" b="b"/>
              <a:pathLst>
                <a:path w="93" h="99">
                  <a:moveTo>
                    <a:pt x="0" y="68"/>
                  </a:moveTo>
                  <a:cubicBezTo>
                    <a:pt x="11" y="90"/>
                    <a:pt x="39" y="99"/>
                    <a:pt x="61" y="88"/>
                  </a:cubicBezTo>
                  <a:cubicBezTo>
                    <a:pt x="84" y="76"/>
                    <a:pt x="93" y="49"/>
                    <a:pt x="81" y="26"/>
                  </a:cubicBezTo>
                  <a:cubicBezTo>
                    <a:pt x="73" y="9"/>
                    <a:pt x="55" y="0"/>
                    <a:pt x="38" y="1"/>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6" name="Freeform 24">
              <a:extLst>
                <a:ext uri="{FF2B5EF4-FFF2-40B4-BE49-F238E27FC236}">
                  <a16:creationId xmlns:a16="http://schemas.microsoft.com/office/drawing/2014/main" id="{F22790D7-CD39-4C99-B3B5-CF70587744B5}"/>
                </a:ext>
              </a:extLst>
            </p:cNvPr>
            <p:cNvSpPr>
              <a:spLocks/>
            </p:cNvSpPr>
            <p:nvPr/>
          </p:nvSpPr>
          <p:spPr bwMode="auto">
            <a:xfrm>
              <a:off x="3074" y="2815"/>
              <a:ext cx="133" cy="65"/>
            </a:xfrm>
            <a:custGeom>
              <a:avLst/>
              <a:gdLst>
                <a:gd name="T0" fmla="*/ 0 w 33"/>
                <a:gd name="T1" fmla="*/ 0 h 16"/>
                <a:gd name="T2" fmla="*/ 16 w 33"/>
                <a:gd name="T3" fmla="*/ 16 h 16"/>
                <a:gd name="T4" fmla="*/ 16 w 33"/>
                <a:gd name="T5" fmla="*/ 16 h 16"/>
                <a:gd name="T6" fmla="*/ 33 w 33"/>
                <a:gd name="T7" fmla="*/ 0 h 16"/>
              </a:gdLst>
              <a:ahLst/>
              <a:cxnLst>
                <a:cxn ang="0">
                  <a:pos x="T0" y="T1"/>
                </a:cxn>
                <a:cxn ang="0">
                  <a:pos x="T2" y="T3"/>
                </a:cxn>
                <a:cxn ang="0">
                  <a:pos x="T4" y="T5"/>
                </a:cxn>
                <a:cxn ang="0">
                  <a:pos x="T6" y="T7"/>
                </a:cxn>
              </a:cxnLst>
              <a:rect l="0" t="0" r="r" b="b"/>
              <a:pathLst>
                <a:path w="33" h="16">
                  <a:moveTo>
                    <a:pt x="0" y="0"/>
                  </a:moveTo>
                  <a:cubicBezTo>
                    <a:pt x="0" y="9"/>
                    <a:pt x="7" y="16"/>
                    <a:pt x="16" y="16"/>
                  </a:cubicBezTo>
                  <a:cubicBezTo>
                    <a:pt x="16" y="16"/>
                    <a:pt x="16" y="16"/>
                    <a:pt x="16" y="16"/>
                  </a:cubicBezTo>
                  <a:cubicBezTo>
                    <a:pt x="25" y="16"/>
                    <a:pt x="33" y="9"/>
                    <a:pt x="33" y="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7" name="Freeform 25">
              <a:extLst>
                <a:ext uri="{FF2B5EF4-FFF2-40B4-BE49-F238E27FC236}">
                  <a16:creationId xmlns:a16="http://schemas.microsoft.com/office/drawing/2014/main" id="{10F23E14-8424-4998-BF92-637C85417C08}"/>
                </a:ext>
              </a:extLst>
            </p:cNvPr>
            <p:cNvSpPr>
              <a:spLocks/>
            </p:cNvSpPr>
            <p:nvPr/>
          </p:nvSpPr>
          <p:spPr bwMode="auto">
            <a:xfrm>
              <a:off x="3464" y="2606"/>
              <a:ext cx="403" cy="471"/>
            </a:xfrm>
            <a:custGeom>
              <a:avLst/>
              <a:gdLst>
                <a:gd name="T0" fmla="*/ 100 w 100"/>
                <a:gd name="T1" fmla="*/ 28 h 117"/>
                <a:gd name="T2" fmla="*/ 28 w 100"/>
                <a:gd name="T3" fmla="*/ 17 h 117"/>
                <a:gd name="T4" fmla="*/ 17 w 100"/>
                <a:gd name="T5" fmla="*/ 89 h 117"/>
                <a:gd name="T6" fmla="*/ 89 w 100"/>
                <a:gd name="T7" fmla="*/ 100 h 117"/>
              </a:gdLst>
              <a:ahLst/>
              <a:cxnLst>
                <a:cxn ang="0">
                  <a:pos x="T0" y="T1"/>
                </a:cxn>
                <a:cxn ang="0">
                  <a:pos x="T2" y="T3"/>
                </a:cxn>
                <a:cxn ang="0">
                  <a:pos x="T4" y="T5"/>
                </a:cxn>
                <a:cxn ang="0">
                  <a:pos x="T6" y="T7"/>
                </a:cxn>
              </a:cxnLst>
              <a:rect l="0" t="0" r="r" b="b"/>
              <a:pathLst>
                <a:path w="100" h="117">
                  <a:moveTo>
                    <a:pt x="100" y="28"/>
                  </a:moveTo>
                  <a:cubicBezTo>
                    <a:pt x="83" y="5"/>
                    <a:pt x="51" y="0"/>
                    <a:pt x="28" y="17"/>
                  </a:cubicBezTo>
                  <a:cubicBezTo>
                    <a:pt x="5" y="34"/>
                    <a:pt x="0" y="66"/>
                    <a:pt x="17" y="89"/>
                  </a:cubicBezTo>
                  <a:cubicBezTo>
                    <a:pt x="34" y="112"/>
                    <a:pt x="66" y="117"/>
                    <a:pt x="89" y="100"/>
                  </a:cubicBezTo>
                </a:path>
              </a:pathLst>
            </a:custGeom>
            <a:noFill/>
            <a:ln w="76200" cap="flat">
              <a:solidFill>
                <a:srgbClr val="484F59"/>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8" name="Freeform 26">
              <a:extLst>
                <a:ext uri="{FF2B5EF4-FFF2-40B4-BE49-F238E27FC236}">
                  <a16:creationId xmlns:a16="http://schemas.microsoft.com/office/drawing/2014/main" id="{3C2C6FF2-7FC8-4E55-8A80-CD30C2343D78}"/>
                </a:ext>
              </a:extLst>
            </p:cNvPr>
            <p:cNvSpPr>
              <a:spLocks/>
            </p:cNvSpPr>
            <p:nvPr/>
          </p:nvSpPr>
          <p:spPr bwMode="auto">
            <a:xfrm>
              <a:off x="3734" y="1719"/>
              <a:ext cx="371" cy="371"/>
            </a:xfrm>
            <a:custGeom>
              <a:avLst/>
              <a:gdLst>
                <a:gd name="T0" fmla="*/ 1 w 92"/>
                <a:gd name="T1" fmla="*/ 92 h 92"/>
                <a:gd name="T2" fmla="*/ 1 w 92"/>
                <a:gd name="T3" fmla="*/ 87 h 92"/>
                <a:gd name="T4" fmla="*/ 0 w 92"/>
                <a:gd name="T5" fmla="*/ 73 h 92"/>
                <a:gd name="T6" fmla="*/ 46 w 92"/>
                <a:gd name="T7" fmla="*/ 0 h 92"/>
                <a:gd name="T8" fmla="*/ 92 w 92"/>
                <a:gd name="T9" fmla="*/ 73 h 92"/>
                <a:gd name="T10" fmla="*/ 91 w 92"/>
                <a:gd name="T11" fmla="*/ 87 h 92"/>
                <a:gd name="T12" fmla="*/ 91 w 92"/>
                <a:gd name="T13" fmla="*/ 92 h 92"/>
                <a:gd name="T14" fmla="*/ 1 w 92"/>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92">
                  <a:moveTo>
                    <a:pt x="1" y="92"/>
                  </a:moveTo>
                  <a:cubicBezTo>
                    <a:pt x="1" y="87"/>
                    <a:pt x="1" y="87"/>
                    <a:pt x="1" y="87"/>
                  </a:cubicBezTo>
                  <a:cubicBezTo>
                    <a:pt x="0" y="82"/>
                    <a:pt x="0" y="77"/>
                    <a:pt x="0" y="73"/>
                  </a:cubicBezTo>
                  <a:cubicBezTo>
                    <a:pt x="0" y="32"/>
                    <a:pt x="20" y="0"/>
                    <a:pt x="46" y="0"/>
                  </a:cubicBezTo>
                  <a:cubicBezTo>
                    <a:pt x="72" y="0"/>
                    <a:pt x="92" y="32"/>
                    <a:pt x="92" y="73"/>
                  </a:cubicBezTo>
                  <a:cubicBezTo>
                    <a:pt x="92" y="77"/>
                    <a:pt x="92" y="82"/>
                    <a:pt x="91" y="87"/>
                  </a:cubicBezTo>
                  <a:cubicBezTo>
                    <a:pt x="91" y="92"/>
                    <a:pt x="91" y="92"/>
                    <a:pt x="91" y="92"/>
                  </a:cubicBezTo>
                  <a:lnTo>
                    <a:pt x="1" y="92"/>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89" name="Freeform 27">
              <a:extLst>
                <a:ext uri="{FF2B5EF4-FFF2-40B4-BE49-F238E27FC236}">
                  <a16:creationId xmlns:a16="http://schemas.microsoft.com/office/drawing/2014/main" id="{E341DDA4-9A90-4B36-B3DC-2562842B606F}"/>
                </a:ext>
              </a:extLst>
            </p:cNvPr>
            <p:cNvSpPr>
              <a:spLocks noEditPoints="1"/>
            </p:cNvSpPr>
            <p:nvPr/>
          </p:nvSpPr>
          <p:spPr bwMode="auto">
            <a:xfrm>
              <a:off x="3710" y="1695"/>
              <a:ext cx="419" cy="419"/>
            </a:xfrm>
            <a:custGeom>
              <a:avLst/>
              <a:gdLst>
                <a:gd name="T0" fmla="*/ 52 w 104"/>
                <a:gd name="T1" fmla="*/ 12 h 104"/>
                <a:gd name="T2" fmla="*/ 92 w 104"/>
                <a:gd name="T3" fmla="*/ 79 h 104"/>
                <a:gd name="T4" fmla="*/ 91 w 104"/>
                <a:gd name="T5" fmla="*/ 92 h 104"/>
                <a:gd name="T6" fmla="*/ 13 w 104"/>
                <a:gd name="T7" fmla="*/ 92 h 104"/>
                <a:gd name="T8" fmla="*/ 12 w 104"/>
                <a:gd name="T9" fmla="*/ 79 h 104"/>
                <a:gd name="T10" fmla="*/ 52 w 104"/>
                <a:gd name="T11" fmla="*/ 12 h 104"/>
                <a:gd name="T12" fmla="*/ 52 w 104"/>
                <a:gd name="T13" fmla="*/ 0 h 104"/>
                <a:gd name="T14" fmla="*/ 0 w 104"/>
                <a:gd name="T15" fmla="*/ 79 h 104"/>
                <a:gd name="T16" fmla="*/ 1 w 104"/>
                <a:gd name="T17" fmla="*/ 94 h 104"/>
                <a:gd name="T18" fmla="*/ 2 w 104"/>
                <a:gd name="T19" fmla="*/ 104 h 104"/>
                <a:gd name="T20" fmla="*/ 13 w 104"/>
                <a:gd name="T21" fmla="*/ 104 h 104"/>
                <a:gd name="T22" fmla="*/ 91 w 104"/>
                <a:gd name="T23" fmla="*/ 104 h 104"/>
                <a:gd name="T24" fmla="*/ 102 w 104"/>
                <a:gd name="T25" fmla="*/ 104 h 104"/>
                <a:gd name="T26" fmla="*/ 103 w 104"/>
                <a:gd name="T27" fmla="*/ 94 h 104"/>
                <a:gd name="T28" fmla="*/ 104 w 104"/>
                <a:gd name="T29" fmla="*/ 79 h 104"/>
                <a:gd name="T30" fmla="*/ 52 w 104"/>
                <a:gd name="T3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104">
                  <a:moveTo>
                    <a:pt x="52" y="12"/>
                  </a:moveTo>
                  <a:cubicBezTo>
                    <a:pt x="74" y="12"/>
                    <a:pt x="92" y="42"/>
                    <a:pt x="92" y="79"/>
                  </a:cubicBezTo>
                  <a:cubicBezTo>
                    <a:pt x="92" y="83"/>
                    <a:pt x="92" y="88"/>
                    <a:pt x="91" y="92"/>
                  </a:cubicBezTo>
                  <a:cubicBezTo>
                    <a:pt x="13" y="92"/>
                    <a:pt x="13" y="92"/>
                    <a:pt x="13" y="92"/>
                  </a:cubicBezTo>
                  <a:cubicBezTo>
                    <a:pt x="12" y="88"/>
                    <a:pt x="12" y="83"/>
                    <a:pt x="12" y="79"/>
                  </a:cubicBezTo>
                  <a:cubicBezTo>
                    <a:pt x="12" y="42"/>
                    <a:pt x="30" y="12"/>
                    <a:pt x="52" y="12"/>
                  </a:cubicBezTo>
                  <a:moveTo>
                    <a:pt x="52" y="0"/>
                  </a:moveTo>
                  <a:cubicBezTo>
                    <a:pt x="23" y="0"/>
                    <a:pt x="0" y="34"/>
                    <a:pt x="0" y="79"/>
                  </a:cubicBezTo>
                  <a:cubicBezTo>
                    <a:pt x="0" y="84"/>
                    <a:pt x="0" y="89"/>
                    <a:pt x="1" y="94"/>
                  </a:cubicBezTo>
                  <a:cubicBezTo>
                    <a:pt x="2" y="104"/>
                    <a:pt x="2" y="104"/>
                    <a:pt x="2" y="104"/>
                  </a:cubicBezTo>
                  <a:cubicBezTo>
                    <a:pt x="13" y="104"/>
                    <a:pt x="13" y="104"/>
                    <a:pt x="13" y="104"/>
                  </a:cubicBezTo>
                  <a:cubicBezTo>
                    <a:pt x="91" y="104"/>
                    <a:pt x="91" y="104"/>
                    <a:pt x="91" y="104"/>
                  </a:cubicBezTo>
                  <a:cubicBezTo>
                    <a:pt x="102" y="104"/>
                    <a:pt x="102" y="104"/>
                    <a:pt x="102" y="104"/>
                  </a:cubicBezTo>
                  <a:cubicBezTo>
                    <a:pt x="103" y="94"/>
                    <a:pt x="103" y="94"/>
                    <a:pt x="103" y="94"/>
                  </a:cubicBezTo>
                  <a:cubicBezTo>
                    <a:pt x="104" y="89"/>
                    <a:pt x="104" y="84"/>
                    <a:pt x="104" y="79"/>
                  </a:cubicBezTo>
                  <a:cubicBezTo>
                    <a:pt x="104" y="34"/>
                    <a:pt x="81"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0" name="Freeform 28">
              <a:extLst>
                <a:ext uri="{FF2B5EF4-FFF2-40B4-BE49-F238E27FC236}">
                  <a16:creationId xmlns:a16="http://schemas.microsoft.com/office/drawing/2014/main" id="{8B302C91-C029-4CBB-8C0C-C81F1D837AB1}"/>
                </a:ext>
              </a:extLst>
            </p:cNvPr>
            <p:cNvSpPr>
              <a:spLocks/>
            </p:cNvSpPr>
            <p:nvPr/>
          </p:nvSpPr>
          <p:spPr bwMode="auto">
            <a:xfrm>
              <a:off x="3323" y="1070"/>
              <a:ext cx="472" cy="911"/>
            </a:xfrm>
            <a:custGeom>
              <a:avLst/>
              <a:gdLst>
                <a:gd name="T0" fmla="*/ 3 w 117"/>
                <a:gd name="T1" fmla="*/ 226 h 226"/>
                <a:gd name="T2" fmla="*/ 3 w 117"/>
                <a:gd name="T3" fmla="*/ 221 h 226"/>
                <a:gd name="T4" fmla="*/ 11 w 117"/>
                <a:gd name="T5" fmla="*/ 164 h 226"/>
                <a:gd name="T6" fmla="*/ 16 w 117"/>
                <a:gd name="T7" fmla="*/ 159 h 226"/>
                <a:gd name="T8" fmla="*/ 17 w 117"/>
                <a:gd name="T9" fmla="*/ 159 h 226"/>
                <a:gd name="T10" fmla="*/ 104 w 117"/>
                <a:gd name="T11" fmla="*/ 17 h 226"/>
                <a:gd name="T12" fmla="*/ 104 w 117"/>
                <a:gd name="T13" fmla="*/ 15 h 226"/>
                <a:gd name="T14" fmla="*/ 104 w 117"/>
                <a:gd name="T15" fmla="*/ 15 h 226"/>
                <a:gd name="T16" fmla="*/ 104 w 117"/>
                <a:gd name="T17" fmla="*/ 12 h 226"/>
                <a:gd name="T18" fmla="*/ 104 w 117"/>
                <a:gd name="T19" fmla="*/ 8 h 226"/>
                <a:gd name="T20" fmla="*/ 110 w 117"/>
                <a:gd name="T21" fmla="*/ 0 h 226"/>
                <a:gd name="T22" fmla="*/ 116 w 117"/>
                <a:gd name="T23" fmla="*/ 7 h 226"/>
                <a:gd name="T24" fmla="*/ 116 w 117"/>
                <a:gd name="T25" fmla="*/ 9 h 226"/>
                <a:gd name="T26" fmla="*/ 117 w 117"/>
                <a:gd name="T27" fmla="*/ 9 h 226"/>
                <a:gd name="T28" fmla="*/ 117 w 117"/>
                <a:gd name="T29" fmla="*/ 226 h 226"/>
                <a:gd name="T30" fmla="*/ 3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3" y="226"/>
                  </a:moveTo>
                  <a:cubicBezTo>
                    <a:pt x="3" y="221"/>
                    <a:pt x="3" y="221"/>
                    <a:pt x="3" y="221"/>
                  </a:cubicBezTo>
                  <a:cubicBezTo>
                    <a:pt x="2" y="210"/>
                    <a:pt x="0" y="174"/>
                    <a:pt x="11" y="164"/>
                  </a:cubicBezTo>
                  <a:cubicBezTo>
                    <a:pt x="13" y="163"/>
                    <a:pt x="16" y="159"/>
                    <a:pt x="16" y="159"/>
                  </a:cubicBezTo>
                  <a:cubicBezTo>
                    <a:pt x="17" y="159"/>
                    <a:pt x="17" y="159"/>
                    <a:pt x="17" y="159"/>
                  </a:cubicBezTo>
                  <a:cubicBezTo>
                    <a:pt x="70" y="127"/>
                    <a:pt x="101" y="77"/>
                    <a:pt x="104" y="17"/>
                  </a:cubicBezTo>
                  <a:cubicBezTo>
                    <a:pt x="104" y="16"/>
                    <a:pt x="104" y="16"/>
                    <a:pt x="104" y="15"/>
                  </a:cubicBezTo>
                  <a:cubicBezTo>
                    <a:pt x="104" y="15"/>
                    <a:pt x="104" y="15"/>
                    <a:pt x="104" y="15"/>
                  </a:cubicBezTo>
                  <a:cubicBezTo>
                    <a:pt x="104" y="15"/>
                    <a:pt x="104" y="13"/>
                    <a:pt x="104" y="12"/>
                  </a:cubicBezTo>
                  <a:cubicBezTo>
                    <a:pt x="104" y="11"/>
                    <a:pt x="104" y="9"/>
                    <a:pt x="104" y="8"/>
                  </a:cubicBezTo>
                  <a:cubicBezTo>
                    <a:pt x="104" y="3"/>
                    <a:pt x="106" y="0"/>
                    <a:pt x="110" y="0"/>
                  </a:cubicBezTo>
                  <a:cubicBezTo>
                    <a:pt x="110" y="0"/>
                    <a:pt x="116" y="0"/>
                    <a:pt x="116" y="7"/>
                  </a:cubicBezTo>
                  <a:cubicBezTo>
                    <a:pt x="116" y="8"/>
                    <a:pt x="116" y="8"/>
                    <a:pt x="116" y="9"/>
                  </a:cubicBezTo>
                  <a:cubicBezTo>
                    <a:pt x="117" y="9"/>
                    <a:pt x="117" y="9"/>
                    <a:pt x="117" y="9"/>
                  </a:cubicBezTo>
                  <a:cubicBezTo>
                    <a:pt x="117" y="226"/>
                    <a:pt x="117" y="226"/>
                    <a:pt x="117" y="226"/>
                  </a:cubicBezTo>
                  <a:lnTo>
                    <a:pt x="3"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1" name="Freeform 29">
              <a:extLst>
                <a:ext uri="{FF2B5EF4-FFF2-40B4-BE49-F238E27FC236}">
                  <a16:creationId xmlns:a16="http://schemas.microsoft.com/office/drawing/2014/main" id="{F2B1A8CD-9B75-497E-A1BE-E8C7C17BDB5C}"/>
                </a:ext>
              </a:extLst>
            </p:cNvPr>
            <p:cNvSpPr>
              <a:spLocks noEditPoints="1"/>
            </p:cNvSpPr>
            <p:nvPr/>
          </p:nvSpPr>
          <p:spPr bwMode="auto">
            <a:xfrm>
              <a:off x="3303" y="1046"/>
              <a:ext cx="516" cy="959"/>
            </a:xfrm>
            <a:custGeom>
              <a:avLst/>
              <a:gdLst>
                <a:gd name="T0" fmla="*/ 115 w 128"/>
                <a:gd name="T1" fmla="*/ 12 h 238"/>
                <a:gd name="T2" fmla="*/ 115 w 128"/>
                <a:gd name="T3" fmla="*/ 13 h 238"/>
                <a:gd name="T4" fmla="*/ 115 w 128"/>
                <a:gd name="T5" fmla="*/ 18 h 238"/>
                <a:gd name="T6" fmla="*/ 115 w 128"/>
                <a:gd name="T7" fmla="*/ 19 h 238"/>
                <a:gd name="T8" fmla="*/ 115 w 128"/>
                <a:gd name="T9" fmla="*/ 12 h 238"/>
                <a:gd name="T10" fmla="*/ 116 w 128"/>
                <a:gd name="T11" fmla="*/ 15 h 238"/>
                <a:gd name="T12" fmla="*/ 116 w 128"/>
                <a:gd name="T13" fmla="*/ 226 h 238"/>
                <a:gd name="T14" fmla="*/ 14 w 128"/>
                <a:gd name="T15" fmla="*/ 226 h 238"/>
                <a:gd name="T16" fmla="*/ 20 w 128"/>
                <a:gd name="T17" fmla="*/ 174 h 238"/>
                <a:gd name="T18" fmla="*/ 25 w 128"/>
                <a:gd name="T19" fmla="*/ 170 h 238"/>
                <a:gd name="T20" fmla="*/ 115 w 128"/>
                <a:gd name="T21" fmla="*/ 18 h 238"/>
                <a:gd name="T22" fmla="*/ 116 w 128"/>
                <a:gd name="T23" fmla="*/ 15 h 238"/>
                <a:gd name="T24" fmla="*/ 115 w 128"/>
                <a:gd name="T25" fmla="*/ 19 h 238"/>
                <a:gd name="T26" fmla="*/ 115 w 128"/>
                <a:gd name="T27" fmla="*/ 22 h 238"/>
                <a:gd name="T28" fmla="*/ 115 w 128"/>
                <a:gd name="T29" fmla="*/ 21 h 238"/>
                <a:gd name="T30" fmla="*/ 115 w 128"/>
                <a:gd name="T31" fmla="*/ 19 h 238"/>
                <a:gd name="T32" fmla="*/ 115 w 128"/>
                <a:gd name="T33" fmla="*/ 0 h 238"/>
                <a:gd name="T34" fmla="*/ 103 w 128"/>
                <a:gd name="T35" fmla="*/ 14 h 238"/>
                <a:gd name="T36" fmla="*/ 103 w 128"/>
                <a:gd name="T37" fmla="*/ 18 h 238"/>
                <a:gd name="T38" fmla="*/ 103 w 128"/>
                <a:gd name="T39" fmla="*/ 20 h 238"/>
                <a:gd name="T40" fmla="*/ 103 w 128"/>
                <a:gd name="T41" fmla="*/ 21 h 238"/>
                <a:gd name="T42" fmla="*/ 103 w 128"/>
                <a:gd name="T43" fmla="*/ 22 h 238"/>
                <a:gd name="T44" fmla="*/ 103 w 128"/>
                <a:gd name="T45" fmla="*/ 23 h 238"/>
                <a:gd name="T46" fmla="*/ 19 w 128"/>
                <a:gd name="T47" fmla="*/ 160 h 238"/>
                <a:gd name="T48" fmla="*/ 18 w 128"/>
                <a:gd name="T49" fmla="*/ 160 h 238"/>
                <a:gd name="T50" fmla="*/ 17 w 128"/>
                <a:gd name="T51" fmla="*/ 161 h 238"/>
                <a:gd name="T52" fmla="*/ 12 w 128"/>
                <a:gd name="T53" fmla="*/ 166 h 238"/>
                <a:gd name="T54" fmla="*/ 2 w 128"/>
                <a:gd name="T55" fmla="*/ 227 h 238"/>
                <a:gd name="T56" fmla="*/ 2 w 128"/>
                <a:gd name="T57" fmla="*/ 238 h 238"/>
                <a:gd name="T58" fmla="*/ 14 w 128"/>
                <a:gd name="T59" fmla="*/ 238 h 238"/>
                <a:gd name="T60" fmla="*/ 116 w 128"/>
                <a:gd name="T61" fmla="*/ 238 h 238"/>
                <a:gd name="T62" fmla="*/ 128 w 128"/>
                <a:gd name="T63" fmla="*/ 238 h 238"/>
                <a:gd name="T64" fmla="*/ 128 w 128"/>
                <a:gd name="T65" fmla="*/ 226 h 238"/>
                <a:gd name="T66" fmla="*/ 128 w 128"/>
                <a:gd name="T67" fmla="*/ 15 h 238"/>
                <a:gd name="T68" fmla="*/ 127 w 128"/>
                <a:gd name="T69" fmla="*/ 15 h 238"/>
                <a:gd name="T70" fmla="*/ 127 w 128"/>
                <a:gd name="T71" fmla="*/ 13 h 238"/>
                <a:gd name="T72" fmla="*/ 115 w 128"/>
                <a:gd name="T7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238">
                  <a:moveTo>
                    <a:pt x="115" y="12"/>
                  </a:moveTo>
                  <a:cubicBezTo>
                    <a:pt x="115" y="12"/>
                    <a:pt x="115" y="13"/>
                    <a:pt x="115" y="13"/>
                  </a:cubicBezTo>
                  <a:cubicBezTo>
                    <a:pt x="115" y="15"/>
                    <a:pt x="115" y="17"/>
                    <a:pt x="115" y="18"/>
                  </a:cubicBezTo>
                  <a:cubicBezTo>
                    <a:pt x="115" y="19"/>
                    <a:pt x="115" y="19"/>
                    <a:pt x="115" y="19"/>
                  </a:cubicBezTo>
                  <a:cubicBezTo>
                    <a:pt x="115" y="16"/>
                    <a:pt x="115" y="12"/>
                    <a:pt x="115" y="12"/>
                  </a:cubicBezTo>
                  <a:moveTo>
                    <a:pt x="116" y="15"/>
                  </a:moveTo>
                  <a:cubicBezTo>
                    <a:pt x="116" y="39"/>
                    <a:pt x="116" y="226"/>
                    <a:pt x="116" y="226"/>
                  </a:cubicBezTo>
                  <a:cubicBezTo>
                    <a:pt x="14" y="226"/>
                    <a:pt x="14" y="226"/>
                    <a:pt x="14" y="226"/>
                  </a:cubicBezTo>
                  <a:cubicBezTo>
                    <a:pt x="14" y="226"/>
                    <a:pt x="10" y="183"/>
                    <a:pt x="20" y="174"/>
                  </a:cubicBezTo>
                  <a:cubicBezTo>
                    <a:pt x="22" y="173"/>
                    <a:pt x="23" y="172"/>
                    <a:pt x="25" y="170"/>
                  </a:cubicBezTo>
                  <a:cubicBezTo>
                    <a:pt x="77" y="139"/>
                    <a:pt x="113" y="87"/>
                    <a:pt x="115" y="18"/>
                  </a:cubicBezTo>
                  <a:cubicBezTo>
                    <a:pt x="115" y="16"/>
                    <a:pt x="116" y="18"/>
                    <a:pt x="116" y="15"/>
                  </a:cubicBezTo>
                  <a:moveTo>
                    <a:pt x="115" y="19"/>
                  </a:moveTo>
                  <a:cubicBezTo>
                    <a:pt x="115" y="20"/>
                    <a:pt x="115" y="22"/>
                    <a:pt x="115" y="22"/>
                  </a:cubicBezTo>
                  <a:cubicBezTo>
                    <a:pt x="115" y="22"/>
                    <a:pt x="115" y="21"/>
                    <a:pt x="115" y="21"/>
                  </a:cubicBezTo>
                  <a:cubicBezTo>
                    <a:pt x="115" y="20"/>
                    <a:pt x="115" y="19"/>
                    <a:pt x="115" y="19"/>
                  </a:cubicBezTo>
                  <a:moveTo>
                    <a:pt x="115" y="0"/>
                  </a:moveTo>
                  <a:cubicBezTo>
                    <a:pt x="114" y="0"/>
                    <a:pt x="103" y="1"/>
                    <a:pt x="103" y="14"/>
                  </a:cubicBezTo>
                  <a:cubicBezTo>
                    <a:pt x="103" y="15"/>
                    <a:pt x="103" y="17"/>
                    <a:pt x="103" y="18"/>
                  </a:cubicBezTo>
                  <a:cubicBezTo>
                    <a:pt x="103" y="18"/>
                    <a:pt x="103" y="19"/>
                    <a:pt x="103" y="20"/>
                  </a:cubicBezTo>
                  <a:cubicBezTo>
                    <a:pt x="103" y="21"/>
                    <a:pt x="103" y="21"/>
                    <a:pt x="103" y="21"/>
                  </a:cubicBezTo>
                  <a:cubicBezTo>
                    <a:pt x="103" y="22"/>
                    <a:pt x="103" y="22"/>
                    <a:pt x="103" y="22"/>
                  </a:cubicBezTo>
                  <a:cubicBezTo>
                    <a:pt x="103" y="22"/>
                    <a:pt x="103" y="22"/>
                    <a:pt x="103" y="23"/>
                  </a:cubicBezTo>
                  <a:cubicBezTo>
                    <a:pt x="100" y="81"/>
                    <a:pt x="70" y="129"/>
                    <a:pt x="19" y="160"/>
                  </a:cubicBezTo>
                  <a:cubicBezTo>
                    <a:pt x="18" y="160"/>
                    <a:pt x="18" y="160"/>
                    <a:pt x="18" y="160"/>
                  </a:cubicBezTo>
                  <a:cubicBezTo>
                    <a:pt x="17" y="161"/>
                    <a:pt x="17" y="161"/>
                    <a:pt x="17" y="161"/>
                  </a:cubicBezTo>
                  <a:cubicBezTo>
                    <a:pt x="15" y="163"/>
                    <a:pt x="14" y="164"/>
                    <a:pt x="12" y="166"/>
                  </a:cubicBezTo>
                  <a:cubicBezTo>
                    <a:pt x="0" y="177"/>
                    <a:pt x="0" y="209"/>
                    <a:pt x="2" y="227"/>
                  </a:cubicBezTo>
                  <a:cubicBezTo>
                    <a:pt x="2" y="238"/>
                    <a:pt x="2" y="238"/>
                    <a:pt x="2" y="238"/>
                  </a:cubicBezTo>
                  <a:cubicBezTo>
                    <a:pt x="14" y="238"/>
                    <a:pt x="14" y="238"/>
                    <a:pt x="14" y="238"/>
                  </a:cubicBezTo>
                  <a:cubicBezTo>
                    <a:pt x="116" y="238"/>
                    <a:pt x="116" y="238"/>
                    <a:pt x="116" y="238"/>
                  </a:cubicBezTo>
                  <a:cubicBezTo>
                    <a:pt x="128" y="238"/>
                    <a:pt x="128" y="238"/>
                    <a:pt x="128" y="238"/>
                  </a:cubicBezTo>
                  <a:cubicBezTo>
                    <a:pt x="128" y="226"/>
                    <a:pt x="128" y="226"/>
                    <a:pt x="128" y="226"/>
                  </a:cubicBezTo>
                  <a:cubicBezTo>
                    <a:pt x="128" y="15"/>
                    <a:pt x="128" y="15"/>
                    <a:pt x="128" y="15"/>
                  </a:cubicBezTo>
                  <a:cubicBezTo>
                    <a:pt x="127" y="15"/>
                    <a:pt x="127" y="15"/>
                    <a:pt x="127" y="15"/>
                  </a:cubicBezTo>
                  <a:cubicBezTo>
                    <a:pt x="127" y="14"/>
                    <a:pt x="127" y="14"/>
                    <a:pt x="127" y="13"/>
                  </a:cubicBezTo>
                  <a:cubicBezTo>
                    <a:pt x="127" y="8"/>
                    <a:pt x="124" y="0"/>
                    <a:pt x="11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2" name="Freeform 30">
              <a:extLst>
                <a:ext uri="{FF2B5EF4-FFF2-40B4-BE49-F238E27FC236}">
                  <a16:creationId xmlns:a16="http://schemas.microsoft.com/office/drawing/2014/main" id="{39C205D1-AD59-40EA-87FE-1B29DA1BCE96}"/>
                </a:ext>
              </a:extLst>
            </p:cNvPr>
            <p:cNvSpPr>
              <a:spLocks/>
            </p:cNvSpPr>
            <p:nvPr/>
          </p:nvSpPr>
          <p:spPr bwMode="auto">
            <a:xfrm>
              <a:off x="4044" y="1070"/>
              <a:ext cx="472" cy="911"/>
            </a:xfrm>
            <a:custGeom>
              <a:avLst/>
              <a:gdLst>
                <a:gd name="T0" fmla="*/ 0 w 117"/>
                <a:gd name="T1" fmla="*/ 226 h 226"/>
                <a:gd name="T2" fmla="*/ 0 w 117"/>
                <a:gd name="T3" fmla="*/ 9 h 226"/>
                <a:gd name="T4" fmla="*/ 1 w 117"/>
                <a:gd name="T5" fmla="*/ 9 h 226"/>
                <a:gd name="T6" fmla="*/ 1 w 117"/>
                <a:gd name="T7" fmla="*/ 7 h 226"/>
                <a:gd name="T8" fmla="*/ 7 w 117"/>
                <a:gd name="T9" fmla="*/ 0 h 226"/>
                <a:gd name="T10" fmla="*/ 13 w 117"/>
                <a:gd name="T11" fmla="*/ 8 h 226"/>
                <a:gd name="T12" fmla="*/ 13 w 117"/>
                <a:gd name="T13" fmla="*/ 12 h 226"/>
                <a:gd name="T14" fmla="*/ 13 w 117"/>
                <a:gd name="T15" fmla="*/ 15 h 226"/>
                <a:gd name="T16" fmla="*/ 13 w 117"/>
                <a:gd name="T17" fmla="*/ 15 h 226"/>
                <a:gd name="T18" fmla="*/ 13 w 117"/>
                <a:gd name="T19" fmla="*/ 17 h 226"/>
                <a:gd name="T20" fmla="*/ 100 w 117"/>
                <a:gd name="T21" fmla="*/ 159 h 226"/>
                <a:gd name="T22" fmla="*/ 101 w 117"/>
                <a:gd name="T23" fmla="*/ 159 h 226"/>
                <a:gd name="T24" fmla="*/ 106 w 117"/>
                <a:gd name="T25" fmla="*/ 164 h 226"/>
                <a:gd name="T26" fmla="*/ 114 w 117"/>
                <a:gd name="T27" fmla="*/ 221 h 226"/>
                <a:gd name="T28" fmla="*/ 114 w 117"/>
                <a:gd name="T29" fmla="*/ 226 h 226"/>
                <a:gd name="T30" fmla="*/ 0 w 117"/>
                <a:gd name="T31" fmla="*/ 226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226">
                  <a:moveTo>
                    <a:pt x="0" y="226"/>
                  </a:moveTo>
                  <a:cubicBezTo>
                    <a:pt x="0" y="9"/>
                    <a:pt x="0" y="9"/>
                    <a:pt x="0" y="9"/>
                  </a:cubicBezTo>
                  <a:cubicBezTo>
                    <a:pt x="1" y="9"/>
                    <a:pt x="1" y="9"/>
                    <a:pt x="1" y="9"/>
                  </a:cubicBezTo>
                  <a:cubicBezTo>
                    <a:pt x="1" y="8"/>
                    <a:pt x="1" y="8"/>
                    <a:pt x="1" y="7"/>
                  </a:cubicBezTo>
                  <a:cubicBezTo>
                    <a:pt x="1" y="0"/>
                    <a:pt x="7" y="0"/>
                    <a:pt x="7" y="0"/>
                  </a:cubicBezTo>
                  <a:cubicBezTo>
                    <a:pt x="11" y="0"/>
                    <a:pt x="13" y="3"/>
                    <a:pt x="13" y="8"/>
                  </a:cubicBezTo>
                  <a:cubicBezTo>
                    <a:pt x="13" y="9"/>
                    <a:pt x="13" y="11"/>
                    <a:pt x="13" y="12"/>
                  </a:cubicBezTo>
                  <a:cubicBezTo>
                    <a:pt x="13" y="13"/>
                    <a:pt x="13" y="15"/>
                    <a:pt x="13" y="15"/>
                  </a:cubicBezTo>
                  <a:cubicBezTo>
                    <a:pt x="13" y="15"/>
                    <a:pt x="13" y="15"/>
                    <a:pt x="13" y="15"/>
                  </a:cubicBezTo>
                  <a:cubicBezTo>
                    <a:pt x="13" y="16"/>
                    <a:pt x="13" y="16"/>
                    <a:pt x="13" y="17"/>
                  </a:cubicBezTo>
                  <a:cubicBezTo>
                    <a:pt x="16" y="77"/>
                    <a:pt x="47" y="127"/>
                    <a:pt x="100" y="159"/>
                  </a:cubicBezTo>
                  <a:cubicBezTo>
                    <a:pt x="101" y="159"/>
                    <a:pt x="101" y="159"/>
                    <a:pt x="101" y="159"/>
                  </a:cubicBezTo>
                  <a:cubicBezTo>
                    <a:pt x="106" y="164"/>
                    <a:pt x="106" y="164"/>
                    <a:pt x="106" y="164"/>
                  </a:cubicBezTo>
                  <a:cubicBezTo>
                    <a:pt x="117" y="174"/>
                    <a:pt x="115" y="210"/>
                    <a:pt x="114" y="221"/>
                  </a:cubicBezTo>
                  <a:cubicBezTo>
                    <a:pt x="114" y="226"/>
                    <a:pt x="114" y="226"/>
                    <a:pt x="114" y="226"/>
                  </a:cubicBezTo>
                  <a:lnTo>
                    <a:pt x="0" y="22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3" name="Freeform 31">
              <a:extLst>
                <a:ext uri="{FF2B5EF4-FFF2-40B4-BE49-F238E27FC236}">
                  <a16:creationId xmlns:a16="http://schemas.microsoft.com/office/drawing/2014/main" id="{6BE1D994-65AB-4EEF-8B72-C1913E354FAA}"/>
                </a:ext>
              </a:extLst>
            </p:cNvPr>
            <p:cNvSpPr>
              <a:spLocks noEditPoints="1"/>
            </p:cNvSpPr>
            <p:nvPr/>
          </p:nvSpPr>
          <p:spPr bwMode="auto">
            <a:xfrm>
              <a:off x="4020" y="1046"/>
              <a:ext cx="516" cy="959"/>
            </a:xfrm>
            <a:custGeom>
              <a:avLst/>
              <a:gdLst>
                <a:gd name="T0" fmla="*/ 13 w 128"/>
                <a:gd name="T1" fmla="*/ 12 h 238"/>
                <a:gd name="T2" fmla="*/ 13 w 128"/>
                <a:gd name="T3" fmla="*/ 19 h 238"/>
                <a:gd name="T4" fmla="*/ 13 w 128"/>
                <a:gd name="T5" fmla="*/ 18 h 238"/>
                <a:gd name="T6" fmla="*/ 13 w 128"/>
                <a:gd name="T7" fmla="*/ 13 h 238"/>
                <a:gd name="T8" fmla="*/ 13 w 128"/>
                <a:gd name="T9" fmla="*/ 12 h 238"/>
                <a:gd name="T10" fmla="*/ 12 w 128"/>
                <a:gd name="T11" fmla="*/ 15 h 238"/>
                <a:gd name="T12" fmla="*/ 13 w 128"/>
                <a:gd name="T13" fmla="*/ 18 h 238"/>
                <a:gd name="T14" fmla="*/ 103 w 128"/>
                <a:gd name="T15" fmla="*/ 170 h 238"/>
                <a:gd name="T16" fmla="*/ 108 w 128"/>
                <a:gd name="T17" fmla="*/ 174 h 238"/>
                <a:gd name="T18" fmla="*/ 114 w 128"/>
                <a:gd name="T19" fmla="*/ 226 h 238"/>
                <a:gd name="T20" fmla="*/ 12 w 128"/>
                <a:gd name="T21" fmla="*/ 226 h 238"/>
                <a:gd name="T22" fmla="*/ 12 w 128"/>
                <a:gd name="T23" fmla="*/ 15 h 238"/>
                <a:gd name="T24" fmla="*/ 13 w 128"/>
                <a:gd name="T25" fmla="*/ 19 h 238"/>
                <a:gd name="T26" fmla="*/ 13 w 128"/>
                <a:gd name="T27" fmla="*/ 21 h 238"/>
                <a:gd name="T28" fmla="*/ 13 w 128"/>
                <a:gd name="T29" fmla="*/ 22 h 238"/>
                <a:gd name="T30" fmla="*/ 13 w 128"/>
                <a:gd name="T31" fmla="*/ 19 h 238"/>
                <a:gd name="T32" fmla="*/ 8 w 128"/>
                <a:gd name="T33" fmla="*/ 0 h 238"/>
                <a:gd name="T34" fmla="*/ 5 w 128"/>
                <a:gd name="T35" fmla="*/ 4 h 238"/>
                <a:gd name="T36" fmla="*/ 1 w 128"/>
                <a:gd name="T37" fmla="*/ 13 h 238"/>
                <a:gd name="T38" fmla="*/ 1 w 128"/>
                <a:gd name="T39" fmla="*/ 15 h 238"/>
                <a:gd name="T40" fmla="*/ 0 w 128"/>
                <a:gd name="T41" fmla="*/ 15 h 238"/>
                <a:gd name="T42" fmla="*/ 0 w 128"/>
                <a:gd name="T43" fmla="*/ 226 h 238"/>
                <a:gd name="T44" fmla="*/ 0 w 128"/>
                <a:gd name="T45" fmla="*/ 238 h 238"/>
                <a:gd name="T46" fmla="*/ 12 w 128"/>
                <a:gd name="T47" fmla="*/ 238 h 238"/>
                <a:gd name="T48" fmla="*/ 114 w 128"/>
                <a:gd name="T49" fmla="*/ 238 h 238"/>
                <a:gd name="T50" fmla="*/ 126 w 128"/>
                <a:gd name="T51" fmla="*/ 238 h 238"/>
                <a:gd name="T52" fmla="*/ 126 w 128"/>
                <a:gd name="T53" fmla="*/ 227 h 238"/>
                <a:gd name="T54" fmla="*/ 116 w 128"/>
                <a:gd name="T55" fmla="*/ 166 h 238"/>
                <a:gd name="T56" fmla="*/ 115 w 128"/>
                <a:gd name="T57" fmla="*/ 164 h 238"/>
                <a:gd name="T58" fmla="*/ 111 w 128"/>
                <a:gd name="T59" fmla="*/ 161 h 238"/>
                <a:gd name="T60" fmla="*/ 110 w 128"/>
                <a:gd name="T61" fmla="*/ 160 h 238"/>
                <a:gd name="T62" fmla="*/ 109 w 128"/>
                <a:gd name="T63" fmla="*/ 160 h 238"/>
                <a:gd name="T64" fmla="*/ 25 w 128"/>
                <a:gd name="T65" fmla="*/ 23 h 238"/>
                <a:gd name="T66" fmla="*/ 25 w 128"/>
                <a:gd name="T67" fmla="*/ 22 h 238"/>
                <a:gd name="T68" fmla="*/ 25 w 128"/>
                <a:gd name="T69" fmla="*/ 21 h 238"/>
                <a:gd name="T70" fmla="*/ 25 w 128"/>
                <a:gd name="T71" fmla="*/ 20 h 238"/>
                <a:gd name="T72" fmla="*/ 25 w 128"/>
                <a:gd name="T73" fmla="*/ 18 h 238"/>
                <a:gd name="T74" fmla="*/ 25 w 128"/>
                <a:gd name="T75" fmla="*/ 14 h 238"/>
                <a:gd name="T76" fmla="*/ 13 w 128"/>
                <a:gd name="T77" fmla="*/ 0 h 238"/>
                <a:gd name="T78" fmla="*/ 8 w 128"/>
                <a:gd name="T79"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238">
                  <a:moveTo>
                    <a:pt x="13" y="12"/>
                  </a:moveTo>
                  <a:cubicBezTo>
                    <a:pt x="13" y="12"/>
                    <a:pt x="13" y="16"/>
                    <a:pt x="13" y="19"/>
                  </a:cubicBezTo>
                  <a:cubicBezTo>
                    <a:pt x="13" y="19"/>
                    <a:pt x="13" y="19"/>
                    <a:pt x="13" y="18"/>
                  </a:cubicBezTo>
                  <a:cubicBezTo>
                    <a:pt x="13" y="17"/>
                    <a:pt x="13" y="15"/>
                    <a:pt x="13" y="13"/>
                  </a:cubicBezTo>
                  <a:cubicBezTo>
                    <a:pt x="13" y="13"/>
                    <a:pt x="13" y="12"/>
                    <a:pt x="13" y="12"/>
                  </a:cubicBezTo>
                  <a:moveTo>
                    <a:pt x="12" y="15"/>
                  </a:moveTo>
                  <a:cubicBezTo>
                    <a:pt x="12" y="18"/>
                    <a:pt x="13" y="16"/>
                    <a:pt x="13" y="18"/>
                  </a:cubicBezTo>
                  <a:cubicBezTo>
                    <a:pt x="15" y="87"/>
                    <a:pt x="51" y="139"/>
                    <a:pt x="103" y="170"/>
                  </a:cubicBezTo>
                  <a:cubicBezTo>
                    <a:pt x="105" y="172"/>
                    <a:pt x="106" y="173"/>
                    <a:pt x="108" y="174"/>
                  </a:cubicBezTo>
                  <a:cubicBezTo>
                    <a:pt x="118" y="183"/>
                    <a:pt x="114" y="226"/>
                    <a:pt x="114" y="226"/>
                  </a:cubicBezTo>
                  <a:cubicBezTo>
                    <a:pt x="12" y="226"/>
                    <a:pt x="12" y="226"/>
                    <a:pt x="12" y="226"/>
                  </a:cubicBezTo>
                  <a:cubicBezTo>
                    <a:pt x="12" y="226"/>
                    <a:pt x="12" y="39"/>
                    <a:pt x="12" y="15"/>
                  </a:cubicBezTo>
                  <a:moveTo>
                    <a:pt x="13" y="19"/>
                  </a:moveTo>
                  <a:cubicBezTo>
                    <a:pt x="13" y="19"/>
                    <a:pt x="13" y="20"/>
                    <a:pt x="13" y="21"/>
                  </a:cubicBezTo>
                  <a:cubicBezTo>
                    <a:pt x="13" y="21"/>
                    <a:pt x="13" y="22"/>
                    <a:pt x="13" y="22"/>
                  </a:cubicBezTo>
                  <a:cubicBezTo>
                    <a:pt x="13" y="22"/>
                    <a:pt x="13" y="20"/>
                    <a:pt x="13" y="19"/>
                  </a:cubicBezTo>
                  <a:moveTo>
                    <a:pt x="8" y="0"/>
                  </a:moveTo>
                  <a:cubicBezTo>
                    <a:pt x="5" y="4"/>
                    <a:pt x="5" y="4"/>
                    <a:pt x="5" y="4"/>
                  </a:cubicBezTo>
                  <a:cubicBezTo>
                    <a:pt x="1" y="7"/>
                    <a:pt x="1" y="12"/>
                    <a:pt x="1" y="13"/>
                  </a:cubicBezTo>
                  <a:cubicBezTo>
                    <a:pt x="1" y="14"/>
                    <a:pt x="1" y="14"/>
                    <a:pt x="1" y="15"/>
                  </a:cubicBezTo>
                  <a:cubicBezTo>
                    <a:pt x="0" y="15"/>
                    <a:pt x="0" y="15"/>
                    <a:pt x="0" y="15"/>
                  </a:cubicBezTo>
                  <a:cubicBezTo>
                    <a:pt x="0" y="226"/>
                    <a:pt x="0" y="226"/>
                    <a:pt x="0" y="226"/>
                  </a:cubicBezTo>
                  <a:cubicBezTo>
                    <a:pt x="0" y="238"/>
                    <a:pt x="0" y="238"/>
                    <a:pt x="0" y="238"/>
                  </a:cubicBezTo>
                  <a:cubicBezTo>
                    <a:pt x="12" y="238"/>
                    <a:pt x="12" y="238"/>
                    <a:pt x="12" y="238"/>
                  </a:cubicBezTo>
                  <a:cubicBezTo>
                    <a:pt x="114" y="238"/>
                    <a:pt x="114" y="238"/>
                    <a:pt x="114" y="238"/>
                  </a:cubicBezTo>
                  <a:cubicBezTo>
                    <a:pt x="126" y="238"/>
                    <a:pt x="126" y="238"/>
                    <a:pt x="126" y="238"/>
                  </a:cubicBezTo>
                  <a:cubicBezTo>
                    <a:pt x="126" y="227"/>
                    <a:pt x="126" y="227"/>
                    <a:pt x="126" y="227"/>
                  </a:cubicBezTo>
                  <a:cubicBezTo>
                    <a:pt x="128" y="209"/>
                    <a:pt x="128" y="177"/>
                    <a:pt x="116" y="166"/>
                  </a:cubicBezTo>
                  <a:cubicBezTo>
                    <a:pt x="115" y="164"/>
                    <a:pt x="115" y="164"/>
                    <a:pt x="115" y="164"/>
                  </a:cubicBezTo>
                  <a:cubicBezTo>
                    <a:pt x="111" y="161"/>
                    <a:pt x="111" y="161"/>
                    <a:pt x="111" y="161"/>
                  </a:cubicBezTo>
                  <a:cubicBezTo>
                    <a:pt x="110" y="160"/>
                    <a:pt x="110" y="160"/>
                    <a:pt x="110" y="160"/>
                  </a:cubicBezTo>
                  <a:cubicBezTo>
                    <a:pt x="109" y="160"/>
                    <a:pt x="109" y="160"/>
                    <a:pt x="109" y="160"/>
                  </a:cubicBezTo>
                  <a:cubicBezTo>
                    <a:pt x="58" y="129"/>
                    <a:pt x="28" y="81"/>
                    <a:pt x="25" y="23"/>
                  </a:cubicBezTo>
                  <a:cubicBezTo>
                    <a:pt x="25" y="22"/>
                    <a:pt x="25" y="22"/>
                    <a:pt x="25" y="22"/>
                  </a:cubicBezTo>
                  <a:cubicBezTo>
                    <a:pt x="25" y="21"/>
                    <a:pt x="25" y="21"/>
                    <a:pt x="25" y="21"/>
                  </a:cubicBezTo>
                  <a:cubicBezTo>
                    <a:pt x="25" y="20"/>
                    <a:pt x="25" y="20"/>
                    <a:pt x="25" y="20"/>
                  </a:cubicBezTo>
                  <a:cubicBezTo>
                    <a:pt x="25" y="19"/>
                    <a:pt x="25" y="18"/>
                    <a:pt x="25" y="18"/>
                  </a:cubicBezTo>
                  <a:cubicBezTo>
                    <a:pt x="25" y="17"/>
                    <a:pt x="25" y="15"/>
                    <a:pt x="25" y="14"/>
                  </a:cubicBezTo>
                  <a:cubicBezTo>
                    <a:pt x="25" y="1"/>
                    <a:pt x="15" y="0"/>
                    <a:pt x="13" y="0"/>
                  </a:cubicBezTo>
                  <a:cubicBezTo>
                    <a:pt x="8" y="0"/>
                    <a:pt x="8" y="0"/>
                    <a:pt x="8"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4" name="Freeform 32">
              <a:extLst>
                <a:ext uri="{FF2B5EF4-FFF2-40B4-BE49-F238E27FC236}">
                  <a16:creationId xmlns:a16="http://schemas.microsoft.com/office/drawing/2014/main" id="{BD03E781-F435-45B8-A69B-7E2C972D52F5}"/>
                </a:ext>
              </a:extLst>
            </p:cNvPr>
            <p:cNvSpPr>
              <a:spLocks/>
            </p:cNvSpPr>
            <p:nvPr/>
          </p:nvSpPr>
          <p:spPr bwMode="auto">
            <a:xfrm>
              <a:off x="3734" y="590"/>
              <a:ext cx="371" cy="1391"/>
            </a:xfrm>
            <a:custGeom>
              <a:avLst/>
              <a:gdLst>
                <a:gd name="T0" fmla="*/ 0 w 92"/>
                <a:gd name="T1" fmla="*/ 345 h 345"/>
                <a:gd name="T2" fmla="*/ 0 w 92"/>
                <a:gd name="T3" fmla="*/ 119 h 345"/>
                <a:gd name="T4" fmla="*/ 43 w 92"/>
                <a:gd name="T5" fmla="*/ 2 h 345"/>
                <a:gd name="T6" fmla="*/ 46 w 92"/>
                <a:gd name="T7" fmla="*/ 0 h 345"/>
                <a:gd name="T8" fmla="*/ 49 w 92"/>
                <a:gd name="T9" fmla="*/ 2 h 345"/>
                <a:gd name="T10" fmla="*/ 92 w 92"/>
                <a:gd name="T11" fmla="*/ 119 h 345"/>
                <a:gd name="T12" fmla="*/ 92 w 92"/>
                <a:gd name="T13" fmla="*/ 345 h 345"/>
                <a:gd name="T14" fmla="*/ 0 w 92"/>
                <a:gd name="T15" fmla="*/ 345 h 3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345">
                  <a:moveTo>
                    <a:pt x="0" y="345"/>
                  </a:moveTo>
                  <a:cubicBezTo>
                    <a:pt x="0" y="119"/>
                    <a:pt x="0" y="119"/>
                    <a:pt x="0" y="119"/>
                  </a:cubicBezTo>
                  <a:cubicBezTo>
                    <a:pt x="0" y="96"/>
                    <a:pt x="17" y="16"/>
                    <a:pt x="43" y="2"/>
                  </a:cubicBezTo>
                  <a:cubicBezTo>
                    <a:pt x="46" y="0"/>
                    <a:pt x="46" y="0"/>
                    <a:pt x="46" y="0"/>
                  </a:cubicBezTo>
                  <a:cubicBezTo>
                    <a:pt x="49" y="2"/>
                    <a:pt x="49" y="2"/>
                    <a:pt x="49" y="2"/>
                  </a:cubicBezTo>
                  <a:cubicBezTo>
                    <a:pt x="75" y="16"/>
                    <a:pt x="92" y="96"/>
                    <a:pt x="92" y="119"/>
                  </a:cubicBezTo>
                  <a:cubicBezTo>
                    <a:pt x="92" y="345"/>
                    <a:pt x="92" y="345"/>
                    <a:pt x="92" y="345"/>
                  </a:cubicBezTo>
                  <a:lnTo>
                    <a:pt x="0" y="3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5" name="Freeform 33">
              <a:extLst>
                <a:ext uri="{FF2B5EF4-FFF2-40B4-BE49-F238E27FC236}">
                  <a16:creationId xmlns:a16="http://schemas.microsoft.com/office/drawing/2014/main" id="{E168718B-7279-4928-8E74-3408252F99AE}"/>
                </a:ext>
              </a:extLst>
            </p:cNvPr>
            <p:cNvSpPr>
              <a:spLocks noEditPoints="1"/>
            </p:cNvSpPr>
            <p:nvPr/>
          </p:nvSpPr>
          <p:spPr bwMode="auto">
            <a:xfrm>
              <a:off x="3710" y="566"/>
              <a:ext cx="419" cy="1439"/>
            </a:xfrm>
            <a:custGeom>
              <a:avLst/>
              <a:gdLst>
                <a:gd name="T0" fmla="*/ 52 w 104"/>
                <a:gd name="T1" fmla="*/ 13 h 357"/>
                <a:gd name="T2" fmla="*/ 92 w 104"/>
                <a:gd name="T3" fmla="*/ 125 h 357"/>
                <a:gd name="T4" fmla="*/ 92 w 104"/>
                <a:gd name="T5" fmla="*/ 345 h 357"/>
                <a:gd name="T6" fmla="*/ 12 w 104"/>
                <a:gd name="T7" fmla="*/ 345 h 357"/>
                <a:gd name="T8" fmla="*/ 12 w 104"/>
                <a:gd name="T9" fmla="*/ 125 h 357"/>
                <a:gd name="T10" fmla="*/ 52 w 104"/>
                <a:gd name="T11" fmla="*/ 13 h 357"/>
                <a:gd name="T12" fmla="*/ 52 w 104"/>
                <a:gd name="T13" fmla="*/ 0 h 357"/>
                <a:gd name="T14" fmla="*/ 46 w 104"/>
                <a:gd name="T15" fmla="*/ 3 h 357"/>
                <a:gd name="T16" fmla="*/ 0 w 104"/>
                <a:gd name="T17" fmla="*/ 125 h 357"/>
                <a:gd name="T18" fmla="*/ 0 w 104"/>
                <a:gd name="T19" fmla="*/ 345 h 357"/>
                <a:gd name="T20" fmla="*/ 0 w 104"/>
                <a:gd name="T21" fmla="*/ 357 h 357"/>
                <a:gd name="T22" fmla="*/ 12 w 104"/>
                <a:gd name="T23" fmla="*/ 357 h 357"/>
                <a:gd name="T24" fmla="*/ 92 w 104"/>
                <a:gd name="T25" fmla="*/ 357 h 357"/>
                <a:gd name="T26" fmla="*/ 104 w 104"/>
                <a:gd name="T27" fmla="*/ 357 h 357"/>
                <a:gd name="T28" fmla="*/ 104 w 104"/>
                <a:gd name="T29" fmla="*/ 345 h 357"/>
                <a:gd name="T30" fmla="*/ 104 w 104"/>
                <a:gd name="T31" fmla="*/ 125 h 357"/>
                <a:gd name="T32" fmla="*/ 58 w 104"/>
                <a:gd name="T33" fmla="*/ 3 h 357"/>
                <a:gd name="T34" fmla="*/ 52 w 104"/>
                <a:gd name="T35"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357">
                  <a:moveTo>
                    <a:pt x="52" y="13"/>
                  </a:moveTo>
                  <a:cubicBezTo>
                    <a:pt x="75" y="26"/>
                    <a:pt x="92" y="102"/>
                    <a:pt x="92" y="125"/>
                  </a:cubicBezTo>
                  <a:cubicBezTo>
                    <a:pt x="92" y="345"/>
                    <a:pt x="92" y="345"/>
                    <a:pt x="92" y="345"/>
                  </a:cubicBezTo>
                  <a:cubicBezTo>
                    <a:pt x="12" y="345"/>
                    <a:pt x="12" y="345"/>
                    <a:pt x="12" y="345"/>
                  </a:cubicBezTo>
                  <a:cubicBezTo>
                    <a:pt x="12" y="125"/>
                    <a:pt x="12" y="125"/>
                    <a:pt x="12" y="125"/>
                  </a:cubicBezTo>
                  <a:cubicBezTo>
                    <a:pt x="12" y="102"/>
                    <a:pt x="29" y="26"/>
                    <a:pt x="52" y="13"/>
                  </a:cubicBezTo>
                  <a:moveTo>
                    <a:pt x="52" y="0"/>
                  </a:moveTo>
                  <a:cubicBezTo>
                    <a:pt x="46" y="3"/>
                    <a:pt x="46" y="3"/>
                    <a:pt x="46" y="3"/>
                  </a:cubicBezTo>
                  <a:cubicBezTo>
                    <a:pt x="17" y="19"/>
                    <a:pt x="0" y="102"/>
                    <a:pt x="0" y="125"/>
                  </a:cubicBezTo>
                  <a:cubicBezTo>
                    <a:pt x="0" y="345"/>
                    <a:pt x="0" y="345"/>
                    <a:pt x="0" y="345"/>
                  </a:cubicBezTo>
                  <a:cubicBezTo>
                    <a:pt x="0" y="357"/>
                    <a:pt x="0" y="357"/>
                    <a:pt x="0" y="357"/>
                  </a:cubicBezTo>
                  <a:cubicBezTo>
                    <a:pt x="12" y="357"/>
                    <a:pt x="12" y="357"/>
                    <a:pt x="12" y="357"/>
                  </a:cubicBezTo>
                  <a:cubicBezTo>
                    <a:pt x="92" y="357"/>
                    <a:pt x="92" y="357"/>
                    <a:pt x="92" y="357"/>
                  </a:cubicBezTo>
                  <a:cubicBezTo>
                    <a:pt x="104" y="357"/>
                    <a:pt x="104" y="357"/>
                    <a:pt x="104" y="357"/>
                  </a:cubicBezTo>
                  <a:cubicBezTo>
                    <a:pt x="104" y="345"/>
                    <a:pt x="104" y="345"/>
                    <a:pt x="104" y="345"/>
                  </a:cubicBezTo>
                  <a:cubicBezTo>
                    <a:pt x="104" y="125"/>
                    <a:pt x="104" y="125"/>
                    <a:pt x="104" y="125"/>
                  </a:cubicBezTo>
                  <a:cubicBezTo>
                    <a:pt x="104" y="102"/>
                    <a:pt x="87" y="19"/>
                    <a:pt x="58" y="3"/>
                  </a:cubicBezTo>
                  <a:cubicBezTo>
                    <a:pt x="52" y="0"/>
                    <a:pt x="52" y="0"/>
                    <a:pt x="52"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6" name="Freeform 34">
              <a:extLst>
                <a:ext uri="{FF2B5EF4-FFF2-40B4-BE49-F238E27FC236}">
                  <a16:creationId xmlns:a16="http://schemas.microsoft.com/office/drawing/2014/main" id="{CDAC36DC-4C86-423A-BD22-154A156AF1F8}"/>
                </a:ext>
              </a:extLst>
            </p:cNvPr>
            <p:cNvSpPr>
              <a:spLocks/>
            </p:cNvSpPr>
            <p:nvPr/>
          </p:nvSpPr>
          <p:spPr bwMode="auto">
            <a:xfrm>
              <a:off x="3770" y="590"/>
              <a:ext cx="299" cy="266"/>
            </a:xfrm>
            <a:custGeom>
              <a:avLst/>
              <a:gdLst>
                <a:gd name="T0" fmla="*/ 0 w 74"/>
                <a:gd name="T1" fmla="*/ 66 h 66"/>
                <a:gd name="T2" fmla="*/ 3 w 74"/>
                <a:gd name="T3" fmla="*/ 58 h 66"/>
                <a:gd name="T4" fmla="*/ 34 w 74"/>
                <a:gd name="T5" fmla="*/ 2 h 66"/>
                <a:gd name="T6" fmla="*/ 37 w 74"/>
                <a:gd name="T7" fmla="*/ 0 h 66"/>
                <a:gd name="T8" fmla="*/ 40 w 74"/>
                <a:gd name="T9" fmla="*/ 2 h 66"/>
                <a:gd name="T10" fmla="*/ 71 w 74"/>
                <a:gd name="T11" fmla="*/ 58 h 66"/>
                <a:gd name="T12" fmla="*/ 74 w 74"/>
                <a:gd name="T13" fmla="*/ 66 h 66"/>
                <a:gd name="T14" fmla="*/ 0 w 74"/>
                <a:gd name="T15" fmla="*/ 66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66">
                  <a:moveTo>
                    <a:pt x="0" y="66"/>
                  </a:moveTo>
                  <a:cubicBezTo>
                    <a:pt x="3" y="58"/>
                    <a:pt x="3" y="58"/>
                    <a:pt x="3" y="58"/>
                  </a:cubicBezTo>
                  <a:cubicBezTo>
                    <a:pt x="9" y="37"/>
                    <a:pt x="20" y="10"/>
                    <a:pt x="34" y="2"/>
                  </a:cubicBezTo>
                  <a:cubicBezTo>
                    <a:pt x="37" y="0"/>
                    <a:pt x="37" y="0"/>
                    <a:pt x="37" y="0"/>
                  </a:cubicBezTo>
                  <a:cubicBezTo>
                    <a:pt x="40" y="2"/>
                    <a:pt x="40" y="2"/>
                    <a:pt x="40" y="2"/>
                  </a:cubicBezTo>
                  <a:cubicBezTo>
                    <a:pt x="54" y="10"/>
                    <a:pt x="65" y="37"/>
                    <a:pt x="71" y="58"/>
                  </a:cubicBezTo>
                  <a:cubicBezTo>
                    <a:pt x="74" y="66"/>
                    <a:pt x="74" y="66"/>
                    <a:pt x="74" y="66"/>
                  </a:cubicBezTo>
                  <a:lnTo>
                    <a:pt x="0" y="66"/>
                  </a:lnTo>
                  <a:close/>
                </a:path>
              </a:pathLst>
            </a:custGeom>
            <a:solidFill>
              <a:srgbClr val="88D8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7" name="Freeform 35">
              <a:extLst>
                <a:ext uri="{FF2B5EF4-FFF2-40B4-BE49-F238E27FC236}">
                  <a16:creationId xmlns:a16="http://schemas.microsoft.com/office/drawing/2014/main" id="{BCBF04B1-2BD1-4D2C-940F-4B27C983E8A5}"/>
                </a:ext>
              </a:extLst>
            </p:cNvPr>
            <p:cNvSpPr>
              <a:spLocks noEditPoints="1"/>
            </p:cNvSpPr>
            <p:nvPr/>
          </p:nvSpPr>
          <p:spPr bwMode="auto">
            <a:xfrm>
              <a:off x="3738" y="566"/>
              <a:ext cx="363" cy="314"/>
            </a:xfrm>
            <a:custGeom>
              <a:avLst/>
              <a:gdLst>
                <a:gd name="T0" fmla="*/ 45 w 90"/>
                <a:gd name="T1" fmla="*/ 13 h 78"/>
                <a:gd name="T2" fmla="*/ 74 w 90"/>
                <a:gd name="T3" fmla="*/ 66 h 78"/>
                <a:gd name="T4" fmla="*/ 16 w 90"/>
                <a:gd name="T5" fmla="*/ 66 h 78"/>
                <a:gd name="T6" fmla="*/ 45 w 90"/>
                <a:gd name="T7" fmla="*/ 13 h 78"/>
                <a:gd name="T8" fmla="*/ 45 w 90"/>
                <a:gd name="T9" fmla="*/ 0 h 78"/>
                <a:gd name="T10" fmla="*/ 39 w 90"/>
                <a:gd name="T11" fmla="*/ 3 h 78"/>
                <a:gd name="T12" fmla="*/ 5 w 90"/>
                <a:gd name="T13" fmla="*/ 62 h 78"/>
                <a:gd name="T14" fmla="*/ 0 w 90"/>
                <a:gd name="T15" fmla="*/ 78 h 78"/>
                <a:gd name="T16" fmla="*/ 16 w 90"/>
                <a:gd name="T17" fmla="*/ 78 h 78"/>
                <a:gd name="T18" fmla="*/ 74 w 90"/>
                <a:gd name="T19" fmla="*/ 78 h 78"/>
                <a:gd name="T20" fmla="*/ 90 w 90"/>
                <a:gd name="T21" fmla="*/ 78 h 78"/>
                <a:gd name="T22" fmla="*/ 85 w 90"/>
                <a:gd name="T23" fmla="*/ 62 h 78"/>
                <a:gd name="T24" fmla="*/ 51 w 90"/>
                <a:gd name="T25" fmla="*/ 3 h 78"/>
                <a:gd name="T26" fmla="*/ 45 w 90"/>
                <a:gd name="T2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78">
                  <a:moveTo>
                    <a:pt x="45" y="13"/>
                  </a:moveTo>
                  <a:cubicBezTo>
                    <a:pt x="56" y="20"/>
                    <a:pt x="66" y="42"/>
                    <a:pt x="74" y="66"/>
                  </a:cubicBezTo>
                  <a:cubicBezTo>
                    <a:pt x="16" y="66"/>
                    <a:pt x="16" y="66"/>
                    <a:pt x="16" y="66"/>
                  </a:cubicBezTo>
                  <a:cubicBezTo>
                    <a:pt x="24" y="42"/>
                    <a:pt x="34" y="20"/>
                    <a:pt x="45" y="13"/>
                  </a:cubicBezTo>
                  <a:moveTo>
                    <a:pt x="45" y="0"/>
                  </a:moveTo>
                  <a:cubicBezTo>
                    <a:pt x="39" y="3"/>
                    <a:pt x="39" y="3"/>
                    <a:pt x="39" y="3"/>
                  </a:cubicBezTo>
                  <a:cubicBezTo>
                    <a:pt x="26" y="10"/>
                    <a:pt x="15" y="30"/>
                    <a:pt x="5" y="62"/>
                  </a:cubicBezTo>
                  <a:cubicBezTo>
                    <a:pt x="0" y="78"/>
                    <a:pt x="0" y="78"/>
                    <a:pt x="0" y="78"/>
                  </a:cubicBezTo>
                  <a:cubicBezTo>
                    <a:pt x="16" y="78"/>
                    <a:pt x="16" y="78"/>
                    <a:pt x="16" y="78"/>
                  </a:cubicBezTo>
                  <a:cubicBezTo>
                    <a:pt x="74" y="78"/>
                    <a:pt x="74" y="78"/>
                    <a:pt x="74" y="78"/>
                  </a:cubicBezTo>
                  <a:cubicBezTo>
                    <a:pt x="90" y="78"/>
                    <a:pt x="90" y="78"/>
                    <a:pt x="90" y="78"/>
                  </a:cubicBezTo>
                  <a:cubicBezTo>
                    <a:pt x="85" y="62"/>
                    <a:pt x="85" y="62"/>
                    <a:pt x="85" y="62"/>
                  </a:cubicBezTo>
                  <a:cubicBezTo>
                    <a:pt x="75" y="30"/>
                    <a:pt x="64" y="10"/>
                    <a:pt x="51" y="3"/>
                  </a:cubicBezTo>
                  <a:cubicBezTo>
                    <a:pt x="45" y="0"/>
                    <a:pt x="45" y="0"/>
                    <a:pt x="45"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8" name="Freeform 36">
              <a:extLst>
                <a:ext uri="{FF2B5EF4-FFF2-40B4-BE49-F238E27FC236}">
                  <a16:creationId xmlns:a16="http://schemas.microsoft.com/office/drawing/2014/main" id="{E1FFA749-8715-420A-BBB7-DB10D826B61C}"/>
                </a:ext>
              </a:extLst>
            </p:cNvPr>
            <p:cNvSpPr>
              <a:spLocks/>
            </p:cNvSpPr>
            <p:nvPr/>
          </p:nvSpPr>
          <p:spPr bwMode="auto">
            <a:xfrm>
              <a:off x="3444" y="1751"/>
              <a:ext cx="194"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99" name="Freeform 37">
              <a:extLst>
                <a:ext uri="{FF2B5EF4-FFF2-40B4-BE49-F238E27FC236}">
                  <a16:creationId xmlns:a16="http://schemas.microsoft.com/office/drawing/2014/main" id="{EF9999D2-AF9A-4B33-B2FF-0904629F7608}"/>
                </a:ext>
              </a:extLst>
            </p:cNvPr>
            <p:cNvSpPr>
              <a:spLocks noEditPoints="1"/>
            </p:cNvSpPr>
            <p:nvPr/>
          </p:nvSpPr>
          <p:spPr bwMode="auto">
            <a:xfrm>
              <a:off x="3420"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7"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0" name="Freeform 38">
              <a:extLst>
                <a:ext uri="{FF2B5EF4-FFF2-40B4-BE49-F238E27FC236}">
                  <a16:creationId xmlns:a16="http://schemas.microsoft.com/office/drawing/2014/main" id="{152900E3-85F8-4D3B-B5ED-B749C88C2365}"/>
                </a:ext>
              </a:extLst>
            </p:cNvPr>
            <p:cNvSpPr>
              <a:spLocks/>
            </p:cNvSpPr>
            <p:nvPr/>
          </p:nvSpPr>
          <p:spPr bwMode="auto">
            <a:xfrm>
              <a:off x="4202" y="1751"/>
              <a:ext cx="193" cy="306"/>
            </a:xfrm>
            <a:custGeom>
              <a:avLst/>
              <a:gdLst>
                <a:gd name="T0" fmla="*/ 1 w 48"/>
                <a:gd name="T1" fmla="*/ 76 h 76"/>
                <a:gd name="T2" fmla="*/ 1 w 48"/>
                <a:gd name="T3" fmla="*/ 71 h 76"/>
                <a:gd name="T4" fmla="*/ 0 w 48"/>
                <a:gd name="T5" fmla="*/ 59 h 76"/>
                <a:gd name="T6" fmla="*/ 24 w 48"/>
                <a:gd name="T7" fmla="*/ 0 h 76"/>
                <a:gd name="T8" fmla="*/ 48 w 48"/>
                <a:gd name="T9" fmla="*/ 59 h 76"/>
                <a:gd name="T10" fmla="*/ 47 w 48"/>
                <a:gd name="T11" fmla="*/ 71 h 76"/>
                <a:gd name="T12" fmla="*/ 47 w 48"/>
                <a:gd name="T13" fmla="*/ 76 h 76"/>
                <a:gd name="T14" fmla="*/ 1 w 48"/>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6">
                  <a:moveTo>
                    <a:pt x="1" y="76"/>
                  </a:moveTo>
                  <a:cubicBezTo>
                    <a:pt x="1" y="71"/>
                    <a:pt x="1" y="71"/>
                    <a:pt x="1" y="71"/>
                  </a:cubicBezTo>
                  <a:cubicBezTo>
                    <a:pt x="1" y="67"/>
                    <a:pt x="0" y="63"/>
                    <a:pt x="0" y="59"/>
                  </a:cubicBezTo>
                  <a:cubicBezTo>
                    <a:pt x="0" y="31"/>
                    <a:pt x="8" y="0"/>
                    <a:pt x="24" y="0"/>
                  </a:cubicBezTo>
                  <a:cubicBezTo>
                    <a:pt x="40" y="0"/>
                    <a:pt x="48" y="31"/>
                    <a:pt x="48" y="59"/>
                  </a:cubicBezTo>
                  <a:cubicBezTo>
                    <a:pt x="48" y="63"/>
                    <a:pt x="47" y="67"/>
                    <a:pt x="47" y="71"/>
                  </a:cubicBezTo>
                  <a:cubicBezTo>
                    <a:pt x="47" y="76"/>
                    <a:pt x="47" y="76"/>
                    <a:pt x="47" y="76"/>
                  </a:cubicBezTo>
                  <a:lnTo>
                    <a:pt x="1"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1" name="Freeform 39">
              <a:extLst>
                <a:ext uri="{FF2B5EF4-FFF2-40B4-BE49-F238E27FC236}">
                  <a16:creationId xmlns:a16="http://schemas.microsoft.com/office/drawing/2014/main" id="{9C056B19-9B7F-42FB-931A-972E5FAB31A1}"/>
                </a:ext>
              </a:extLst>
            </p:cNvPr>
            <p:cNvSpPr>
              <a:spLocks noEditPoints="1"/>
            </p:cNvSpPr>
            <p:nvPr/>
          </p:nvSpPr>
          <p:spPr bwMode="auto">
            <a:xfrm>
              <a:off x="4177" y="1727"/>
              <a:ext cx="242" cy="355"/>
            </a:xfrm>
            <a:custGeom>
              <a:avLst/>
              <a:gdLst>
                <a:gd name="T0" fmla="*/ 30 w 60"/>
                <a:gd name="T1" fmla="*/ 12 h 88"/>
                <a:gd name="T2" fmla="*/ 48 w 60"/>
                <a:gd name="T3" fmla="*/ 65 h 88"/>
                <a:gd name="T4" fmla="*/ 47 w 60"/>
                <a:gd name="T5" fmla="*/ 76 h 88"/>
                <a:gd name="T6" fmla="*/ 13 w 60"/>
                <a:gd name="T7" fmla="*/ 76 h 88"/>
                <a:gd name="T8" fmla="*/ 12 w 60"/>
                <a:gd name="T9" fmla="*/ 65 h 88"/>
                <a:gd name="T10" fmla="*/ 30 w 60"/>
                <a:gd name="T11" fmla="*/ 12 h 88"/>
                <a:gd name="T12" fmla="*/ 30 w 60"/>
                <a:gd name="T13" fmla="*/ 0 h 88"/>
                <a:gd name="T14" fmla="*/ 0 w 60"/>
                <a:gd name="T15" fmla="*/ 65 h 88"/>
                <a:gd name="T16" fmla="*/ 1 w 60"/>
                <a:gd name="T17" fmla="*/ 77 h 88"/>
                <a:gd name="T18" fmla="*/ 2 w 60"/>
                <a:gd name="T19" fmla="*/ 88 h 88"/>
                <a:gd name="T20" fmla="*/ 13 w 60"/>
                <a:gd name="T21" fmla="*/ 88 h 88"/>
                <a:gd name="T22" fmla="*/ 47 w 60"/>
                <a:gd name="T23" fmla="*/ 88 h 88"/>
                <a:gd name="T24" fmla="*/ 58 w 60"/>
                <a:gd name="T25" fmla="*/ 88 h 88"/>
                <a:gd name="T26" fmla="*/ 59 w 60"/>
                <a:gd name="T27" fmla="*/ 77 h 88"/>
                <a:gd name="T28" fmla="*/ 60 w 60"/>
                <a:gd name="T29" fmla="*/ 65 h 88"/>
                <a:gd name="T30" fmla="*/ 30 w 60"/>
                <a:gd name="T3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88">
                  <a:moveTo>
                    <a:pt x="30" y="12"/>
                  </a:moveTo>
                  <a:cubicBezTo>
                    <a:pt x="40" y="12"/>
                    <a:pt x="48" y="36"/>
                    <a:pt x="48" y="65"/>
                  </a:cubicBezTo>
                  <a:cubicBezTo>
                    <a:pt x="48" y="69"/>
                    <a:pt x="48" y="73"/>
                    <a:pt x="47" y="76"/>
                  </a:cubicBezTo>
                  <a:cubicBezTo>
                    <a:pt x="13" y="76"/>
                    <a:pt x="13" y="76"/>
                    <a:pt x="13" y="76"/>
                  </a:cubicBezTo>
                  <a:cubicBezTo>
                    <a:pt x="13" y="73"/>
                    <a:pt x="12" y="69"/>
                    <a:pt x="12" y="65"/>
                  </a:cubicBezTo>
                  <a:cubicBezTo>
                    <a:pt x="12" y="36"/>
                    <a:pt x="20" y="12"/>
                    <a:pt x="30" y="12"/>
                  </a:cubicBezTo>
                  <a:moveTo>
                    <a:pt x="30" y="0"/>
                  </a:moveTo>
                  <a:cubicBezTo>
                    <a:pt x="8" y="0"/>
                    <a:pt x="0" y="35"/>
                    <a:pt x="0" y="65"/>
                  </a:cubicBezTo>
                  <a:cubicBezTo>
                    <a:pt x="0" y="69"/>
                    <a:pt x="1" y="73"/>
                    <a:pt x="1" y="77"/>
                  </a:cubicBezTo>
                  <a:cubicBezTo>
                    <a:pt x="2" y="88"/>
                    <a:pt x="2" y="88"/>
                    <a:pt x="2" y="88"/>
                  </a:cubicBezTo>
                  <a:cubicBezTo>
                    <a:pt x="13" y="88"/>
                    <a:pt x="13" y="88"/>
                    <a:pt x="13" y="88"/>
                  </a:cubicBezTo>
                  <a:cubicBezTo>
                    <a:pt x="47" y="88"/>
                    <a:pt x="47" y="88"/>
                    <a:pt x="47" y="88"/>
                  </a:cubicBezTo>
                  <a:cubicBezTo>
                    <a:pt x="58" y="88"/>
                    <a:pt x="58" y="88"/>
                    <a:pt x="58" y="88"/>
                  </a:cubicBezTo>
                  <a:cubicBezTo>
                    <a:pt x="59" y="77"/>
                    <a:pt x="59" y="77"/>
                    <a:pt x="59" y="77"/>
                  </a:cubicBezTo>
                  <a:cubicBezTo>
                    <a:pt x="59" y="73"/>
                    <a:pt x="60" y="69"/>
                    <a:pt x="60" y="65"/>
                  </a:cubicBezTo>
                  <a:cubicBezTo>
                    <a:pt x="60" y="35"/>
                    <a:pt x="52" y="0"/>
                    <a:pt x="30" y="0"/>
                  </a:cubicBezTo>
                  <a:close/>
                </a:path>
              </a:pathLst>
            </a:custGeom>
            <a:solidFill>
              <a:srgbClr val="48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2" name="Freeform 40">
              <a:extLst>
                <a:ext uri="{FF2B5EF4-FFF2-40B4-BE49-F238E27FC236}">
                  <a16:creationId xmlns:a16="http://schemas.microsoft.com/office/drawing/2014/main" id="{4C627718-EBAA-457B-8C54-384EAB0B0129}"/>
                </a:ext>
              </a:extLst>
            </p:cNvPr>
            <p:cNvSpPr>
              <a:spLocks/>
            </p:cNvSpPr>
            <p:nvPr/>
          </p:nvSpPr>
          <p:spPr bwMode="auto">
            <a:xfrm>
              <a:off x="3827" y="945"/>
              <a:ext cx="185" cy="28"/>
            </a:xfrm>
            <a:custGeom>
              <a:avLst/>
              <a:gdLst>
                <a:gd name="T0" fmla="*/ 46 w 46"/>
                <a:gd name="T1" fmla="*/ 7 h 7"/>
                <a:gd name="T2" fmla="*/ 23 w 46"/>
                <a:gd name="T3" fmla="*/ 0 h 7"/>
                <a:gd name="T4" fmla="*/ 0 w 46"/>
                <a:gd name="T5" fmla="*/ 7 h 7"/>
              </a:gdLst>
              <a:ahLst/>
              <a:cxnLst>
                <a:cxn ang="0">
                  <a:pos x="T0" y="T1"/>
                </a:cxn>
                <a:cxn ang="0">
                  <a:pos x="T2" y="T3"/>
                </a:cxn>
                <a:cxn ang="0">
                  <a:pos x="T4" y="T5"/>
                </a:cxn>
              </a:cxnLst>
              <a:rect l="0" t="0" r="r" b="b"/>
              <a:pathLst>
                <a:path w="46" h="7">
                  <a:moveTo>
                    <a:pt x="46" y="7"/>
                  </a:moveTo>
                  <a:cubicBezTo>
                    <a:pt x="42" y="3"/>
                    <a:pt x="33" y="0"/>
                    <a:pt x="23" y="0"/>
                  </a:cubicBezTo>
                  <a:cubicBezTo>
                    <a:pt x="13" y="0"/>
                    <a:pt x="4" y="3"/>
                    <a:pt x="0" y="7"/>
                  </a:cubicBezTo>
                </a:path>
              </a:pathLst>
            </a:custGeom>
            <a:noFill/>
            <a:ln w="76200" cap="rnd">
              <a:solidFill>
                <a:srgbClr val="484F5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3" name="Line 41">
              <a:extLst>
                <a:ext uri="{FF2B5EF4-FFF2-40B4-BE49-F238E27FC236}">
                  <a16:creationId xmlns:a16="http://schemas.microsoft.com/office/drawing/2014/main" id="{9AD1CE4F-0753-4B96-A389-9F4BAD82DFDE}"/>
                </a:ext>
              </a:extLst>
            </p:cNvPr>
            <p:cNvSpPr>
              <a:spLocks noChangeShapeType="1"/>
            </p:cNvSpPr>
            <p:nvPr/>
          </p:nvSpPr>
          <p:spPr bwMode="auto">
            <a:xfrm>
              <a:off x="3017" y="1945"/>
              <a:ext cx="53"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4" name="Line 42">
              <a:extLst>
                <a:ext uri="{FF2B5EF4-FFF2-40B4-BE49-F238E27FC236}">
                  <a16:creationId xmlns:a16="http://schemas.microsoft.com/office/drawing/2014/main" id="{34F14A43-C947-4077-A438-22883354B6E7}"/>
                </a:ext>
              </a:extLst>
            </p:cNvPr>
            <p:cNvSpPr>
              <a:spLocks noChangeShapeType="1"/>
            </p:cNvSpPr>
            <p:nvPr/>
          </p:nvSpPr>
          <p:spPr bwMode="auto">
            <a:xfrm>
              <a:off x="3356" y="1171"/>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5" name="Line 43">
              <a:extLst>
                <a:ext uri="{FF2B5EF4-FFF2-40B4-BE49-F238E27FC236}">
                  <a16:creationId xmlns:a16="http://schemas.microsoft.com/office/drawing/2014/main" id="{06004E12-EB8B-4C01-96D0-AEC7B1C0A992}"/>
                </a:ext>
              </a:extLst>
            </p:cNvPr>
            <p:cNvSpPr>
              <a:spLocks noChangeShapeType="1"/>
            </p:cNvSpPr>
            <p:nvPr/>
          </p:nvSpPr>
          <p:spPr bwMode="auto">
            <a:xfrm>
              <a:off x="4778" y="1932"/>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sp>
          <p:nvSpPr>
            <p:cNvPr id="106" name="Line 44">
              <a:extLst>
                <a:ext uri="{FF2B5EF4-FFF2-40B4-BE49-F238E27FC236}">
                  <a16:creationId xmlns:a16="http://schemas.microsoft.com/office/drawing/2014/main" id="{DD5CC745-913A-4B80-A0CC-85E6ADF636DC}"/>
                </a:ext>
              </a:extLst>
            </p:cNvPr>
            <p:cNvSpPr>
              <a:spLocks noChangeShapeType="1"/>
            </p:cNvSpPr>
            <p:nvPr/>
          </p:nvSpPr>
          <p:spPr bwMode="auto">
            <a:xfrm>
              <a:off x="4689" y="2283"/>
              <a:ext cx="52" cy="0"/>
            </a:xfrm>
            <a:prstGeom prst="line">
              <a:avLst/>
            </a:prstGeom>
            <a:noFill/>
            <a:ln w="76200" cap="flat">
              <a:solidFill>
                <a:srgbClr val="484F5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ea typeface="微软雅黑 Light" panose="020B0502040204020203" pitchFamily="34" charset="-122"/>
              </a:endParaRPr>
            </a:p>
          </p:txBody>
        </p:sp>
      </p:grpSp>
      <p:pic>
        <p:nvPicPr>
          <p:cNvPr id="107" name="图片 106">
            <a:extLst>
              <a:ext uri="{FF2B5EF4-FFF2-40B4-BE49-F238E27FC236}">
                <a16:creationId xmlns:a16="http://schemas.microsoft.com/office/drawing/2014/main" id="{D25EE65B-FF74-4459-8138-39EC6B84B6F2}"/>
              </a:ext>
            </a:extLst>
          </p:cNvPr>
          <p:cNvPicPr>
            <a:picLocks noChangeAspect="1"/>
          </p:cNvPicPr>
          <p:nvPr userDrawn="1"/>
        </p:nvPicPr>
        <p:blipFill>
          <a:blip r:embed="rId2"/>
          <a:stretch>
            <a:fillRect/>
          </a:stretch>
        </p:blipFill>
        <p:spPr>
          <a:xfrm>
            <a:off x="9327462" y="3459364"/>
            <a:ext cx="1001612" cy="510437"/>
          </a:xfrm>
          <a:prstGeom prst="rect">
            <a:avLst/>
          </a:prstGeom>
        </p:spPr>
      </p:pic>
      <p:pic>
        <p:nvPicPr>
          <p:cNvPr id="108" name="图片 107">
            <a:extLst>
              <a:ext uri="{FF2B5EF4-FFF2-40B4-BE49-F238E27FC236}">
                <a16:creationId xmlns:a16="http://schemas.microsoft.com/office/drawing/2014/main" id="{79A4673E-DD38-46E8-B1D4-49A3C522DFD5}"/>
              </a:ext>
            </a:extLst>
          </p:cNvPr>
          <p:cNvPicPr>
            <a:picLocks noChangeAspect="1"/>
          </p:cNvPicPr>
          <p:nvPr userDrawn="1"/>
        </p:nvPicPr>
        <p:blipFill>
          <a:blip r:embed="rId3"/>
          <a:stretch>
            <a:fillRect/>
          </a:stretch>
        </p:blipFill>
        <p:spPr>
          <a:xfrm>
            <a:off x="2580190" y="2310134"/>
            <a:ext cx="896799" cy="366872"/>
          </a:xfrm>
          <a:prstGeom prst="rect">
            <a:avLst/>
          </a:prstGeom>
        </p:spPr>
      </p:pic>
      <p:pic>
        <p:nvPicPr>
          <p:cNvPr id="109" name="图片 108">
            <a:extLst>
              <a:ext uri="{FF2B5EF4-FFF2-40B4-BE49-F238E27FC236}">
                <a16:creationId xmlns:a16="http://schemas.microsoft.com/office/drawing/2014/main" id="{E12B020F-76F4-402C-82B8-0FA61B3504C0}"/>
              </a:ext>
            </a:extLst>
          </p:cNvPr>
          <p:cNvPicPr>
            <a:picLocks noChangeAspect="1"/>
          </p:cNvPicPr>
          <p:nvPr userDrawn="1"/>
        </p:nvPicPr>
        <p:blipFill>
          <a:blip r:embed="rId4"/>
          <a:stretch>
            <a:fillRect/>
          </a:stretch>
        </p:blipFill>
        <p:spPr>
          <a:xfrm>
            <a:off x="194144" y="5053958"/>
            <a:ext cx="789729" cy="125201"/>
          </a:xfrm>
          <a:prstGeom prst="rect">
            <a:avLst/>
          </a:prstGeom>
        </p:spPr>
      </p:pic>
      <p:pic>
        <p:nvPicPr>
          <p:cNvPr id="110" name="图片 109">
            <a:extLst>
              <a:ext uri="{FF2B5EF4-FFF2-40B4-BE49-F238E27FC236}">
                <a16:creationId xmlns:a16="http://schemas.microsoft.com/office/drawing/2014/main" id="{1100A796-2238-4BE5-AF39-EE26585BF76A}"/>
              </a:ext>
            </a:extLst>
          </p:cNvPr>
          <p:cNvPicPr>
            <a:picLocks noChangeAspect="1"/>
          </p:cNvPicPr>
          <p:nvPr userDrawn="1"/>
        </p:nvPicPr>
        <p:blipFill>
          <a:blip r:embed="rId5"/>
          <a:stretch>
            <a:fillRect/>
          </a:stretch>
        </p:blipFill>
        <p:spPr>
          <a:xfrm>
            <a:off x="10420764" y="5887429"/>
            <a:ext cx="944199" cy="287365"/>
          </a:xfrm>
          <a:prstGeom prst="rect">
            <a:avLst/>
          </a:prstGeom>
        </p:spPr>
      </p:pic>
      <p:sp>
        <p:nvSpPr>
          <p:cNvPr id="121" name="Freeform 105">
            <a:extLst>
              <a:ext uri="{FF2B5EF4-FFF2-40B4-BE49-F238E27FC236}">
                <a16:creationId xmlns:a16="http://schemas.microsoft.com/office/drawing/2014/main" id="{432E2930-A3ED-4EA2-A317-F49251F3A8E7}"/>
              </a:ext>
            </a:extLst>
          </p:cNvPr>
          <p:cNvSpPr>
            <a:spLocks noEditPoints="1"/>
          </p:cNvSpPr>
          <p:nvPr/>
        </p:nvSpPr>
        <p:spPr bwMode="auto">
          <a:xfrm>
            <a:off x="3430135" y="5394866"/>
            <a:ext cx="220068" cy="220069"/>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rgbClr val="484F59"/>
          </a:solidFill>
          <a:ln w="9525">
            <a:noFill/>
            <a:round/>
            <a:headEnd/>
            <a:tailEnd/>
          </a:ln>
        </p:spPr>
        <p:txBody>
          <a:bodyPr vert="horz" wrap="square" lIns="121920" tIns="60960" rIns="121920" bIns="60960" numCol="1" anchor="t" anchorCtr="0" compatLnSpc="1">
            <a:prstTxWarp prst="textNoShape">
              <a:avLst/>
            </a:prstTxWarp>
          </a:bodyPr>
          <a:lstStyle/>
          <a:p>
            <a:endParaRPr lang="zh-CN" altLang="en-US" sz="1600">
              <a:solidFill>
                <a:srgbClr val="605448"/>
              </a:solidFill>
              <a:latin typeface="微软雅黑 Light" panose="020B0502040204020203" pitchFamily="34" charset="-122"/>
              <a:ea typeface="微软雅黑 Light" panose="020B0502040204020203" pitchFamily="34" charset="-122"/>
            </a:endParaRPr>
          </a:p>
        </p:txBody>
      </p:sp>
      <p:sp>
        <p:nvSpPr>
          <p:cNvPr id="119" name="Freeform 105">
            <a:extLst>
              <a:ext uri="{FF2B5EF4-FFF2-40B4-BE49-F238E27FC236}">
                <a16:creationId xmlns:a16="http://schemas.microsoft.com/office/drawing/2014/main" id="{53F2943B-1891-4302-9AE0-642DD69F23A0}"/>
              </a:ext>
            </a:extLst>
          </p:cNvPr>
          <p:cNvSpPr>
            <a:spLocks noEditPoints="1"/>
          </p:cNvSpPr>
          <p:nvPr/>
        </p:nvSpPr>
        <p:spPr bwMode="auto">
          <a:xfrm>
            <a:off x="5195922" y="5407535"/>
            <a:ext cx="220068" cy="220069"/>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rgbClr val="484F59"/>
          </a:solidFill>
          <a:ln w="9525">
            <a:noFill/>
            <a:round/>
            <a:headEnd/>
            <a:tailEnd/>
          </a:ln>
        </p:spPr>
        <p:txBody>
          <a:bodyPr vert="horz" wrap="square" lIns="121920" tIns="60960" rIns="121920" bIns="60960" numCol="1" anchor="t" anchorCtr="0" compatLnSpc="1">
            <a:prstTxWarp prst="textNoShape">
              <a:avLst/>
            </a:prstTxWarp>
          </a:bodyPr>
          <a:lstStyle/>
          <a:p>
            <a:endParaRPr lang="zh-CN" altLang="en-US" sz="1600">
              <a:solidFill>
                <a:srgbClr val="605448"/>
              </a:solidFill>
              <a:latin typeface="微软雅黑 Light" panose="020B0502040204020203" pitchFamily="34" charset="-122"/>
              <a:ea typeface="微软雅黑 Light" panose="020B0502040204020203" pitchFamily="34" charset="-122"/>
            </a:endParaRPr>
          </a:p>
        </p:txBody>
      </p:sp>
      <p:sp>
        <p:nvSpPr>
          <p:cNvPr id="117" name="Freeform 105">
            <a:extLst>
              <a:ext uri="{FF2B5EF4-FFF2-40B4-BE49-F238E27FC236}">
                <a16:creationId xmlns:a16="http://schemas.microsoft.com/office/drawing/2014/main" id="{2E9BFDED-0092-4366-8D31-CFEE007326BA}"/>
              </a:ext>
            </a:extLst>
          </p:cNvPr>
          <p:cNvSpPr>
            <a:spLocks noEditPoints="1"/>
          </p:cNvSpPr>
          <p:nvPr/>
        </p:nvSpPr>
        <p:spPr bwMode="auto">
          <a:xfrm>
            <a:off x="6954703" y="5394866"/>
            <a:ext cx="220068" cy="220069"/>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rgbClr val="484F59"/>
          </a:solidFill>
          <a:ln w="9525">
            <a:noFill/>
            <a:round/>
            <a:headEnd/>
            <a:tailEnd/>
          </a:ln>
        </p:spPr>
        <p:txBody>
          <a:bodyPr vert="horz" wrap="square" lIns="121920" tIns="60960" rIns="121920" bIns="60960" numCol="1" anchor="t" anchorCtr="0" compatLnSpc="1">
            <a:prstTxWarp prst="textNoShape">
              <a:avLst/>
            </a:prstTxWarp>
          </a:bodyPr>
          <a:lstStyle/>
          <a:p>
            <a:endParaRPr lang="zh-CN" altLang="en-US" sz="1600">
              <a:solidFill>
                <a:srgbClr val="605448"/>
              </a:solidFill>
              <a:latin typeface="微软雅黑 Light" panose="020B0502040204020203" pitchFamily="34" charset="-122"/>
              <a:ea typeface="微软雅黑 Light" panose="020B0502040204020203" pitchFamily="34" charset="-122"/>
            </a:endParaRPr>
          </a:p>
        </p:txBody>
      </p:sp>
      <p:sp>
        <p:nvSpPr>
          <p:cNvPr id="123" name="文本占位符 122">
            <a:extLst>
              <a:ext uri="{FF2B5EF4-FFF2-40B4-BE49-F238E27FC236}">
                <a16:creationId xmlns:a16="http://schemas.microsoft.com/office/drawing/2014/main" id="{5E04E433-5513-4C63-A642-89673AF55737}"/>
              </a:ext>
            </a:extLst>
          </p:cNvPr>
          <p:cNvSpPr>
            <a:spLocks noGrp="1"/>
          </p:cNvSpPr>
          <p:nvPr userDrawn="1">
            <p:ph type="body" sz="quarter" idx="10"/>
          </p:nvPr>
        </p:nvSpPr>
        <p:spPr>
          <a:xfrm>
            <a:off x="2649293" y="4432974"/>
            <a:ext cx="6867525" cy="898525"/>
          </a:xfrm>
        </p:spPr>
        <p:txBody>
          <a:bodyPr>
            <a:normAutofit/>
          </a:bodyPr>
          <a:lstStyle>
            <a:lvl1pPr marL="0" indent="0" algn="ctr">
              <a:buNone/>
              <a:defRPr sz="5400">
                <a:solidFill>
                  <a:srgbClr val="484F59"/>
                </a:solidFill>
              </a:defRPr>
            </a:lvl1pPr>
          </a:lstStyle>
          <a:p>
            <a:pPr lvl="0"/>
            <a:r>
              <a:rPr lang="zh-CN" altLang="en-US"/>
              <a:t>编辑母版文本样式</a:t>
            </a:r>
          </a:p>
        </p:txBody>
      </p:sp>
      <p:sp>
        <p:nvSpPr>
          <p:cNvPr id="125" name="文本占位符 124">
            <a:extLst>
              <a:ext uri="{FF2B5EF4-FFF2-40B4-BE49-F238E27FC236}">
                <a16:creationId xmlns:a16="http://schemas.microsoft.com/office/drawing/2014/main" id="{5FB7985C-B6A7-4F18-B9BD-0E1DF20D839B}"/>
              </a:ext>
            </a:extLst>
          </p:cNvPr>
          <p:cNvSpPr>
            <a:spLocks noGrp="1"/>
          </p:cNvSpPr>
          <p:nvPr userDrawn="1">
            <p:ph type="body" sz="quarter" idx="11"/>
          </p:nvPr>
        </p:nvSpPr>
        <p:spPr>
          <a:xfrm>
            <a:off x="3676672" y="5359219"/>
            <a:ext cx="1475555" cy="291359"/>
          </a:xfrm>
        </p:spPr>
        <p:txBody>
          <a:bodyPr>
            <a:noAutofit/>
          </a:bodyPr>
          <a:lstStyle>
            <a:lvl1pPr marL="0" indent="0" algn="l">
              <a:buNone/>
              <a:defRPr sz="1400" b="1">
                <a:solidFill>
                  <a:srgbClr val="484F59"/>
                </a:solidFill>
              </a:defRPr>
            </a:lvl1pPr>
          </a:lstStyle>
          <a:p>
            <a:pPr lvl="0"/>
            <a:r>
              <a:rPr lang="zh-CN" altLang="en-US"/>
              <a:t>编辑母版文本样式</a:t>
            </a:r>
          </a:p>
        </p:txBody>
      </p:sp>
      <p:sp>
        <p:nvSpPr>
          <p:cNvPr id="126" name="文本占位符 124">
            <a:extLst>
              <a:ext uri="{FF2B5EF4-FFF2-40B4-BE49-F238E27FC236}">
                <a16:creationId xmlns:a16="http://schemas.microsoft.com/office/drawing/2014/main" id="{9231BDF0-65FD-4DED-B1DC-6B6D681C4797}"/>
              </a:ext>
            </a:extLst>
          </p:cNvPr>
          <p:cNvSpPr>
            <a:spLocks noGrp="1"/>
          </p:cNvSpPr>
          <p:nvPr userDrawn="1">
            <p:ph type="body" sz="quarter" idx="12"/>
          </p:nvPr>
        </p:nvSpPr>
        <p:spPr>
          <a:xfrm>
            <a:off x="5485584" y="5357290"/>
            <a:ext cx="1475555" cy="291359"/>
          </a:xfrm>
        </p:spPr>
        <p:txBody>
          <a:bodyPr>
            <a:noAutofit/>
          </a:bodyPr>
          <a:lstStyle>
            <a:lvl1pPr marL="0" indent="0" algn="l">
              <a:buNone/>
              <a:defRPr sz="1400" b="1">
                <a:solidFill>
                  <a:srgbClr val="484F59"/>
                </a:solidFill>
              </a:defRPr>
            </a:lvl1pPr>
          </a:lstStyle>
          <a:p>
            <a:pPr lvl="0"/>
            <a:r>
              <a:rPr lang="zh-CN" altLang="en-US"/>
              <a:t>编辑母版文本样式</a:t>
            </a:r>
          </a:p>
        </p:txBody>
      </p:sp>
      <p:sp>
        <p:nvSpPr>
          <p:cNvPr id="127" name="文本占位符 124">
            <a:extLst>
              <a:ext uri="{FF2B5EF4-FFF2-40B4-BE49-F238E27FC236}">
                <a16:creationId xmlns:a16="http://schemas.microsoft.com/office/drawing/2014/main" id="{B68A6541-5908-4D51-AE3C-6ACCFDAC28F9}"/>
              </a:ext>
            </a:extLst>
          </p:cNvPr>
          <p:cNvSpPr>
            <a:spLocks noGrp="1"/>
          </p:cNvSpPr>
          <p:nvPr userDrawn="1">
            <p:ph type="body" sz="quarter" idx="13"/>
          </p:nvPr>
        </p:nvSpPr>
        <p:spPr>
          <a:xfrm>
            <a:off x="7256041" y="5357290"/>
            <a:ext cx="1475555" cy="291359"/>
          </a:xfrm>
        </p:spPr>
        <p:txBody>
          <a:bodyPr>
            <a:noAutofit/>
          </a:bodyPr>
          <a:lstStyle>
            <a:lvl1pPr marL="0" indent="0" algn="l">
              <a:buNone/>
              <a:defRPr sz="1400" b="1">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138492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001">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C8A1A11D-40D3-4270-B121-340C21BD0A12}"/>
              </a:ext>
            </a:extLst>
          </p:cNvPr>
          <p:cNvSpPr>
            <a:spLocks/>
          </p:cNvSpPr>
          <p:nvPr userDrawn="1"/>
        </p:nvSpPr>
        <p:spPr bwMode="auto">
          <a:xfrm>
            <a:off x="3683377" y="3089125"/>
            <a:ext cx="3223945" cy="7940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484F59"/>
            </a:solidFill>
          </a:ln>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 name="Freeform 5">
            <a:extLst>
              <a:ext uri="{FF2B5EF4-FFF2-40B4-BE49-F238E27FC236}">
                <a16:creationId xmlns:a16="http://schemas.microsoft.com/office/drawing/2014/main" id="{83CF4396-EFED-420D-98AA-C5BA90CD2B21}"/>
              </a:ext>
            </a:extLst>
          </p:cNvPr>
          <p:cNvSpPr>
            <a:spLocks/>
          </p:cNvSpPr>
          <p:nvPr userDrawn="1"/>
        </p:nvSpPr>
        <p:spPr bwMode="auto">
          <a:xfrm rot="5400000" flipV="1">
            <a:off x="6165136" y="2885413"/>
            <a:ext cx="1007585" cy="45818"/>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484F59"/>
            </a:solidFill>
          </a:ln>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 name="矩形 9">
            <a:extLst>
              <a:ext uri="{FF2B5EF4-FFF2-40B4-BE49-F238E27FC236}">
                <a16:creationId xmlns:a16="http://schemas.microsoft.com/office/drawing/2014/main" id="{7E230838-C66C-4866-BEA5-436FBC7B4988}"/>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1" name="组合 10">
            <a:extLst>
              <a:ext uri="{FF2B5EF4-FFF2-40B4-BE49-F238E27FC236}">
                <a16:creationId xmlns:a16="http://schemas.microsoft.com/office/drawing/2014/main" id="{53F2D466-1B84-4265-8672-9AF66103F280}"/>
              </a:ext>
            </a:extLst>
          </p:cNvPr>
          <p:cNvGrpSpPr/>
          <p:nvPr userDrawn="1"/>
        </p:nvGrpSpPr>
        <p:grpSpPr>
          <a:xfrm>
            <a:off x="4161277" y="573051"/>
            <a:ext cx="4134378" cy="977945"/>
            <a:chOff x="3542959" y="903892"/>
            <a:chExt cx="4540704" cy="1074057"/>
          </a:xfrm>
        </p:grpSpPr>
        <p:sp>
          <p:nvSpPr>
            <p:cNvPr id="12" name="任意多边形 27">
              <a:extLst>
                <a:ext uri="{FF2B5EF4-FFF2-40B4-BE49-F238E27FC236}">
                  <a16:creationId xmlns:a16="http://schemas.microsoft.com/office/drawing/2014/main" id="{57C167D7-1D1E-4AE3-A8D2-58F40B602131}"/>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3" name="Freeform 92">
              <a:extLst>
                <a:ext uri="{FF2B5EF4-FFF2-40B4-BE49-F238E27FC236}">
                  <a16:creationId xmlns:a16="http://schemas.microsoft.com/office/drawing/2014/main" id="{F89E020C-4CD1-4175-A1A3-8E9B826EA975}"/>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4" name="Freeform 93">
              <a:extLst>
                <a:ext uri="{FF2B5EF4-FFF2-40B4-BE49-F238E27FC236}">
                  <a16:creationId xmlns:a16="http://schemas.microsoft.com/office/drawing/2014/main" id="{880D62FE-B7CF-4E56-8751-84F77B6EDFF9}"/>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5" name="Freeform 94">
              <a:extLst>
                <a:ext uri="{FF2B5EF4-FFF2-40B4-BE49-F238E27FC236}">
                  <a16:creationId xmlns:a16="http://schemas.microsoft.com/office/drawing/2014/main" id="{E76E9597-275D-4A44-9D14-782E9CB88B02}"/>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6" name="Freeform 95">
              <a:extLst>
                <a:ext uri="{FF2B5EF4-FFF2-40B4-BE49-F238E27FC236}">
                  <a16:creationId xmlns:a16="http://schemas.microsoft.com/office/drawing/2014/main" id="{8178AC03-3851-4EB0-9922-DF256434D05C}"/>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7" name="Freeform 96">
              <a:extLst>
                <a:ext uri="{FF2B5EF4-FFF2-40B4-BE49-F238E27FC236}">
                  <a16:creationId xmlns:a16="http://schemas.microsoft.com/office/drawing/2014/main" id="{F89D4E45-5747-4896-BB81-337663E3091B}"/>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 name="Freeform 97">
              <a:extLst>
                <a:ext uri="{FF2B5EF4-FFF2-40B4-BE49-F238E27FC236}">
                  <a16:creationId xmlns:a16="http://schemas.microsoft.com/office/drawing/2014/main" id="{0FCF74CC-D799-4169-BA0D-71A6466381AA}"/>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 name="Freeform 98">
              <a:extLst>
                <a:ext uri="{FF2B5EF4-FFF2-40B4-BE49-F238E27FC236}">
                  <a16:creationId xmlns:a16="http://schemas.microsoft.com/office/drawing/2014/main" id="{9BCF6DE3-157E-4640-8375-25F5F73A0D3C}"/>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 name="Freeform 99">
              <a:extLst>
                <a:ext uri="{FF2B5EF4-FFF2-40B4-BE49-F238E27FC236}">
                  <a16:creationId xmlns:a16="http://schemas.microsoft.com/office/drawing/2014/main" id="{54A6572E-3F1B-4B08-AD80-C7EB179340EB}"/>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 name="Freeform 100">
              <a:extLst>
                <a:ext uri="{FF2B5EF4-FFF2-40B4-BE49-F238E27FC236}">
                  <a16:creationId xmlns:a16="http://schemas.microsoft.com/office/drawing/2014/main" id="{2DD6800A-81E8-437D-9ADE-268B331A041D}"/>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 name="Freeform 101">
              <a:extLst>
                <a:ext uri="{FF2B5EF4-FFF2-40B4-BE49-F238E27FC236}">
                  <a16:creationId xmlns:a16="http://schemas.microsoft.com/office/drawing/2014/main" id="{712F0FE7-18B6-49C0-8C3D-B2D84A1D59BB}"/>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 name="Freeform 102">
              <a:extLst>
                <a:ext uri="{FF2B5EF4-FFF2-40B4-BE49-F238E27FC236}">
                  <a16:creationId xmlns:a16="http://schemas.microsoft.com/office/drawing/2014/main" id="{A9D052FD-304B-4775-BF33-B9D9FB70B5B0}"/>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4" name="Freeform 103">
              <a:extLst>
                <a:ext uri="{FF2B5EF4-FFF2-40B4-BE49-F238E27FC236}">
                  <a16:creationId xmlns:a16="http://schemas.microsoft.com/office/drawing/2014/main" id="{C6842CC7-F3A7-4679-AE2B-8028AAC7ADF4}"/>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5" name="Freeform 104">
              <a:extLst>
                <a:ext uri="{FF2B5EF4-FFF2-40B4-BE49-F238E27FC236}">
                  <a16:creationId xmlns:a16="http://schemas.microsoft.com/office/drawing/2014/main" id="{6DE54165-E3FF-4924-90AF-DAE621C8FC80}"/>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6" name="Freeform 105">
              <a:extLst>
                <a:ext uri="{FF2B5EF4-FFF2-40B4-BE49-F238E27FC236}">
                  <a16:creationId xmlns:a16="http://schemas.microsoft.com/office/drawing/2014/main" id="{7BBCDD49-3701-4F48-ACE4-DAD21C7DFD93}"/>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7" name="Freeform 106">
              <a:extLst>
                <a:ext uri="{FF2B5EF4-FFF2-40B4-BE49-F238E27FC236}">
                  <a16:creationId xmlns:a16="http://schemas.microsoft.com/office/drawing/2014/main" id="{50088AA9-8B2D-4CAC-97EB-1671EE2F7786}"/>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8" name="Freeform 107">
              <a:extLst>
                <a:ext uri="{FF2B5EF4-FFF2-40B4-BE49-F238E27FC236}">
                  <a16:creationId xmlns:a16="http://schemas.microsoft.com/office/drawing/2014/main" id="{CC6F4BF7-2AE9-4DB0-AB63-1CCD3D6CB511}"/>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9" name="Freeform 108">
              <a:extLst>
                <a:ext uri="{FF2B5EF4-FFF2-40B4-BE49-F238E27FC236}">
                  <a16:creationId xmlns:a16="http://schemas.microsoft.com/office/drawing/2014/main" id="{188E8F89-979E-417A-BA9F-7C7ACFF48B83}"/>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0" name="Freeform 109">
              <a:extLst>
                <a:ext uri="{FF2B5EF4-FFF2-40B4-BE49-F238E27FC236}">
                  <a16:creationId xmlns:a16="http://schemas.microsoft.com/office/drawing/2014/main" id="{2290BB83-BA2B-4E8D-BFB8-0D357E8821E2}"/>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1" name="Freeform 110">
              <a:extLst>
                <a:ext uri="{FF2B5EF4-FFF2-40B4-BE49-F238E27FC236}">
                  <a16:creationId xmlns:a16="http://schemas.microsoft.com/office/drawing/2014/main" id="{FA4F72A8-4B56-4035-9D7E-4B8E6D2FFFED}"/>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2" name="Freeform 111">
              <a:extLst>
                <a:ext uri="{FF2B5EF4-FFF2-40B4-BE49-F238E27FC236}">
                  <a16:creationId xmlns:a16="http://schemas.microsoft.com/office/drawing/2014/main" id="{7B327064-1B3F-4BA4-ADF7-E544C991CACC}"/>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3" name="Freeform 112">
              <a:extLst>
                <a:ext uri="{FF2B5EF4-FFF2-40B4-BE49-F238E27FC236}">
                  <a16:creationId xmlns:a16="http://schemas.microsoft.com/office/drawing/2014/main" id="{1D33F58B-4204-4C20-8B6A-3CB57C2229C2}"/>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4" name="Freeform 113">
              <a:extLst>
                <a:ext uri="{FF2B5EF4-FFF2-40B4-BE49-F238E27FC236}">
                  <a16:creationId xmlns:a16="http://schemas.microsoft.com/office/drawing/2014/main" id="{580A6227-93C4-43D6-860F-8AF87D6A0534}"/>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5" name="Freeform 114">
              <a:extLst>
                <a:ext uri="{FF2B5EF4-FFF2-40B4-BE49-F238E27FC236}">
                  <a16:creationId xmlns:a16="http://schemas.microsoft.com/office/drawing/2014/main" id="{759BE8D4-B62E-4571-947D-A9078518227E}"/>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6" name="Freeform 115">
              <a:extLst>
                <a:ext uri="{FF2B5EF4-FFF2-40B4-BE49-F238E27FC236}">
                  <a16:creationId xmlns:a16="http://schemas.microsoft.com/office/drawing/2014/main" id="{74F4C235-CE24-4957-999D-CC04BF3A16FA}"/>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7" name="Freeform 116">
              <a:extLst>
                <a:ext uri="{FF2B5EF4-FFF2-40B4-BE49-F238E27FC236}">
                  <a16:creationId xmlns:a16="http://schemas.microsoft.com/office/drawing/2014/main" id="{470BA48F-0167-451A-A615-4A4EDCB4F84D}"/>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8" name="Freeform 117">
              <a:extLst>
                <a:ext uri="{FF2B5EF4-FFF2-40B4-BE49-F238E27FC236}">
                  <a16:creationId xmlns:a16="http://schemas.microsoft.com/office/drawing/2014/main" id="{39359AA6-2995-465B-8635-24888929463E}"/>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9" name="Freeform 118">
              <a:extLst>
                <a:ext uri="{FF2B5EF4-FFF2-40B4-BE49-F238E27FC236}">
                  <a16:creationId xmlns:a16="http://schemas.microsoft.com/office/drawing/2014/main" id="{A5E305B7-6D69-4377-9459-981C379167A7}"/>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0" name="Freeform 119">
              <a:extLst>
                <a:ext uri="{FF2B5EF4-FFF2-40B4-BE49-F238E27FC236}">
                  <a16:creationId xmlns:a16="http://schemas.microsoft.com/office/drawing/2014/main" id="{14125B30-828F-457B-A945-695E8DC3B2A9}"/>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1" name="Freeform 120">
              <a:extLst>
                <a:ext uri="{FF2B5EF4-FFF2-40B4-BE49-F238E27FC236}">
                  <a16:creationId xmlns:a16="http://schemas.microsoft.com/office/drawing/2014/main" id="{1BD83882-4228-47EB-AEA3-5E7E311D8B97}"/>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2" name="Freeform 121">
              <a:extLst>
                <a:ext uri="{FF2B5EF4-FFF2-40B4-BE49-F238E27FC236}">
                  <a16:creationId xmlns:a16="http://schemas.microsoft.com/office/drawing/2014/main" id="{D6B7505F-01A6-49A9-9546-FD43B0A18AEF}"/>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3" name="Freeform 122">
              <a:extLst>
                <a:ext uri="{FF2B5EF4-FFF2-40B4-BE49-F238E27FC236}">
                  <a16:creationId xmlns:a16="http://schemas.microsoft.com/office/drawing/2014/main" id="{9E81B5A0-7AB0-4DF9-B5CB-D49F68505CC2}"/>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4" name="Freeform 123">
              <a:extLst>
                <a:ext uri="{FF2B5EF4-FFF2-40B4-BE49-F238E27FC236}">
                  <a16:creationId xmlns:a16="http://schemas.microsoft.com/office/drawing/2014/main" id="{21B454AF-DB62-4CC5-832E-BD5BF46869EB}"/>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5" name="Freeform 124">
              <a:extLst>
                <a:ext uri="{FF2B5EF4-FFF2-40B4-BE49-F238E27FC236}">
                  <a16:creationId xmlns:a16="http://schemas.microsoft.com/office/drawing/2014/main" id="{2C07CB92-2B5C-4E1B-970E-57C10CAAD285}"/>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6" name="Freeform 125">
              <a:extLst>
                <a:ext uri="{FF2B5EF4-FFF2-40B4-BE49-F238E27FC236}">
                  <a16:creationId xmlns:a16="http://schemas.microsoft.com/office/drawing/2014/main" id="{C4F5F353-DCAE-47D7-B80E-82CBD1EC205C}"/>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7" name="Freeform 126">
              <a:extLst>
                <a:ext uri="{FF2B5EF4-FFF2-40B4-BE49-F238E27FC236}">
                  <a16:creationId xmlns:a16="http://schemas.microsoft.com/office/drawing/2014/main" id="{39BF00F4-466B-41BE-8A42-F9A62D52EF75}"/>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8" name="Freeform 127">
              <a:extLst>
                <a:ext uri="{FF2B5EF4-FFF2-40B4-BE49-F238E27FC236}">
                  <a16:creationId xmlns:a16="http://schemas.microsoft.com/office/drawing/2014/main" id="{20701A16-45D8-4818-92FE-B9BD2F0D9EE8}"/>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9" name="Freeform 128">
              <a:extLst>
                <a:ext uri="{FF2B5EF4-FFF2-40B4-BE49-F238E27FC236}">
                  <a16:creationId xmlns:a16="http://schemas.microsoft.com/office/drawing/2014/main" id="{6AB7C96D-53B1-478F-998E-4ACF41A8B0DE}"/>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0" name="Freeform 129">
              <a:extLst>
                <a:ext uri="{FF2B5EF4-FFF2-40B4-BE49-F238E27FC236}">
                  <a16:creationId xmlns:a16="http://schemas.microsoft.com/office/drawing/2014/main" id="{81924FD1-0652-41C3-985F-36D4837B13A5}"/>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1" name="Freeform 130">
              <a:extLst>
                <a:ext uri="{FF2B5EF4-FFF2-40B4-BE49-F238E27FC236}">
                  <a16:creationId xmlns:a16="http://schemas.microsoft.com/office/drawing/2014/main" id="{5203C69B-BC71-4D3C-AC85-918B1B4196A2}"/>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2" name="Freeform 131">
              <a:extLst>
                <a:ext uri="{FF2B5EF4-FFF2-40B4-BE49-F238E27FC236}">
                  <a16:creationId xmlns:a16="http://schemas.microsoft.com/office/drawing/2014/main" id="{75DBBC64-486D-4DB4-9DF8-82C8602070DF}"/>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3" name="Freeform 132">
              <a:extLst>
                <a:ext uri="{FF2B5EF4-FFF2-40B4-BE49-F238E27FC236}">
                  <a16:creationId xmlns:a16="http://schemas.microsoft.com/office/drawing/2014/main" id="{9EB74872-5A09-4139-8056-33F5315BEDA5}"/>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4" name="Freeform 133">
              <a:extLst>
                <a:ext uri="{FF2B5EF4-FFF2-40B4-BE49-F238E27FC236}">
                  <a16:creationId xmlns:a16="http://schemas.microsoft.com/office/drawing/2014/main" id="{D698690C-E539-430A-8CF2-8C4B4EC3BA09}"/>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5" name="Freeform 134">
              <a:extLst>
                <a:ext uri="{FF2B5EF4-FFF2-40B4-BE49-F238E27FC236}">
                  <a16:creationId xmlns:a16="http://schemas.microsoft.com/office/drawing/2014/main" id="{2F2F4EF5-B711-4B95-8D62-43EF3038F3E0}"/>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6" name="Freeform 135">
              <a:extLst>
                <a:ext uri="{FF2B5EF4-FFF2-40B4-BE49-F238E27FC236}">
                  <a16:creationId xmlns:a16="http://schemas.microsoft.com/office/drawing/2014/main" id="{BC8932E5-ACF0-4B80-9DA9-D31CB8E0D93D}"/>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7" name="Freeform 136">
              <a:extLst>
                <a:ext uri="{FF2B5EF4-FFF2-40B4-BE49-F238E27FC236}">
                  <a16:creationId xmlns:a16="http://schemas.microsoft.com/office/drawing/2014/main" id="{8515AAE6-07D2-477B-9448-1FB5530524EB}"/>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8" name="Freeform 137">
              <a:extLst>
                <a:ext uri="{FF2B5EF4-FFF2-40B4-BE49-F238E27FC236}">
                  <a16:creationId xmlns:a16="http://schemas.microsoft.com/office/drawing/2014/main" id="{9335FA2C-3FD8-4DDE-86A5-78716B10CCF4}"/>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9" name="Freeform 138">
              <a:extLst>
                <a:ext uri="{FF2B5EF4-FFF2-40B4-BE49-F238E27FC236}">
                  <a16:creationId xmlns:a16="http://schemas.microsoft.com/office/drawing/2014/main" id="{26A223A3-5332-4D35-8217-95AED6A48C50}"/>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61" name="图片 60">
            <a:extLst>
              <a:ext uri="{FF2B5EF4-FFF2-40B4-BE49-F238E27FC236}">
                <a16:creationId xmlns:a16="http://schemas.microsoft.com/office/drawing/2014/main" id="{5329FBCA-9958-489E-B4B5-DC4C508B1CB2}"/>
              </a:ext>
            </a:extLst>
          </p:cNvPr>
          <p:cNvPicPr>
            <a:picLocks noChangeAspect="1"/>
          </p:cNvPicPr>
          <p:nvPr userDrawn="1"/>
        </p:nvPicPr>
        <p:blipFill>
          <a:blip r:embed="rId2"/>
          <a:stretch>
            <a:fillRect/>
          </a:stretch>
        </p:blipFill>
        <p:spPr>
          <a:xfrm>
            <a:off x="905367" y="5363014"/>
            <a:ext cx="757668" cy="447385"/>
          </a:xfrm>
          <a:prstGeom prst="rect">
            <a:avLst/>
          </a:prstGeom>
        </p:spPr>
      </p:pic>
      <p:sp>
        <p:nvSpPr>
          <p:cNvPr id="63" name="文本框 62">
            <a:extLst>
              <a:ext uri="{FF2B5EF4-FFF2-40B4-BE49-F238E27FC236}">
                <a16:creationId xmlns:a16="http://schemas.microsoft.com/office/drawing/2014/main" id="{6ED85229-C53B-46CE-ADC2-4BD8192B2922}"/>
              </a:ext>
            </a:extLst>
          </p:cNvPr>
          <p:cNvSpPr txBox="1"/>
          <p:nvPr userDrawn="1"/>
        </p:nvSpPr>
        <p:spPr>
          <a:xfrm>
            <a:off x="2492209" y="6983941"/>
            <a:ext cx="6877050" cy="230832"/>
          </a:xfrm>
          <a:prstGeom prst="rect">
            <a:avLst/>
          </a:prstGeom>
          <a:noFill/>
        </p:spPr>
        <p:txBody>
          <a:bodyPr wrap="square" rtlCol="0">
            <a:spAutoFit/>
          </a:bodyPr>
          <a:lstStyle/>
          <a:p>
            <a:r>
              <a:rPr lang="zh-CN" altLang="en-US" sz="900">
                <a:hlinkClick r:id="rId3" tooltip="https://ask.hellobi.com/article/6691"/>
              </a:rPr>
              <a:t>此照片</a:t>
            </a:r>
            <a:r>
              <a:rPr lang="zh-CN" altLang="en-US" sz="900"/>
              <a:t>，作者: 未知作者，许可证: </a:t>
            </a:r>
            <a:r>
              <a:rPr lang="zh-CN" altLang="en-US" sz="900">
                <a:hlinkClick r:id="rId4" tooltip="https://creativecommons.org/licenses/by-sa/3.0/"/>
              </a:rPr>
              <a:t>CC BY-SA</a:t>
            </a:r>
            <a:endParaRPr lang="zh-CN" altLang="en-US" sz="900"/>
          </a:p>
        </p:txBody>
      </p:sp>
      <p:sp>
        <p:nvSpPr>
          <p:cNvPr id="65" name="文本占位符 64">
            <a:extLst>
              <a:ext uri="{FF2B5EF4-FFF2-40B4-BE49-F238E27FC236}">
                <a16:creationId xmlns:a16="http://schemas.microsoft.com/office/drawing/2014/main" id="{630F9313-71F7-44BF-9E5A-A56C0587D8AC}"/>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66" name="文本占位符 64">
            <a:extLst>
              <a:ext uri="{FF2B5EF4-FFF2-40B4-BE49-F238E27FC236}">
                <a16:creationId xmlns:a16="http://schemas.microsoft.com/office/drawing/2014/main" id="{A7E2559C-6D0B-43D3-AF33-2846D96D04E3}"/>
              </a:ext>
            </a:extLst>
          </p:cNvPr>
          <p:cNvSpPr>
            <a:spLocks noGrp="1"/>
          </p:cNvSpPr>
          <p:nvPr>
            <p:ph type="body" sz="quarter" idx="11"/>
          </p:nvPr>
        </p:nvSpPr>
        <p:spPr>
          <a:xfrm>
            <a:off x="1853648" y="2344003"/>
            <a:ext cx="4827943" cy="824529"/>
          </a:xfrm>
        </p:spPr>
        <p:txBody>
          <a:bodyPr>
            <a:normAutofit/>
          </a:bodyPr>
          <a:lstStyle>
            <a:lvl1pPr marL="0" indent="0" algn="r">
              <a:buNone/>
              <a:defRPr sz="4800">
                <a:solidFill>
                  <a:srgbClr val="484F59"/>
                </a:solidFill>
              </a:defRPr>
            </a:lvl1pPr>
          </a:lstStyle>
          <a:p>
            <a:pPr lvl="0"/>
            <a:r>
              <a:rPr lang="zh-CN" altLang="en-US" dirty="0"/>
              <a:t>编辑母版文本样式</a:t>
            </a:r>
          </a:p>
        </p:txBody>
      </p:sp>
      <p:sp>
        <p:nvSpPr>
          <p:cNvPr id="67" name="文本占位符 64">
            <a:extLst>
              <a:ext uri="{FF2B5EF4-FFF2-40B4-BE49-F238E27FC236}">
                <a16:creationId xmlns:a16="http://schemas.microsoft.com/office/drawing/2014/main" id="{B5D5D614-3197-484F-9DFD-F20CF8AB8563}"/>
              </a:ext>
            </a:extLst>
          </p:cNvPr>
          <p:cNvSpPr>
            <a:spLocks noGrp="1"/>
          </p:cNvSpPr>
          <p:nvPr>
            <p:ph type="body" sz="quarter" idx="12"/>
          </p:nvPr>
        </p:nvSpPr>
        <p:spPr>
          <a:xfrm>
            <a:off x="1102791" y="3471017"/>
            <a:ext cx="6089892" cy="1842343"/>
          </a:xfrm>
        </p:spPr>
        <p:txBody>
          <a:bodyPr>
            <a:normAutofit/>
          </a:bodyPr>
          <a:lstStyle>
            <a:lvl1pPr marL="0" indent="0" algn="l">
              <a:buNone/>
              <a:defRPr sz="1800">
                <a:solidFill>
                  <a:srgbClr val="484F59"/>
                </a:solidFill>
              </a:defRPr>
            </a:lvl1pPr>
          </a:lstStyle>
          <a:p>
            <a:pPr lvl="0"/>
            <a:r>
              <a:rPr lang="zh-CN" altLang="en-US" dirty="0"/>
              <a:t>编辑母版文本样式</a:t>
            </a:r>
          </a:p>
        </p:txBody>
      </p:sp>
      <p:sp>
        <p:nvSpPr>
          <p:cNvPr id="69" name="内容占位符 68">
            <a:extLst>
              <a:ext uri="{FF2B5EF4-FFF2-40B4-BE49-F238E27FC236}">
                <a16:creationId xmlns:a16="http://schemas.microsoft.com/office/drawing/2014/main" id="{E329E3C8-16E1-49BC-8071-5E459227B7D7}"/>
              </a:ext>
            </a:extLst>
          </p:cNvPr>
          <p:cNvSpPr>
            <a:spLocks noGrp="1"/>
          </p:cNvSpPr>
          <p:nvPr>
            <p:ph sz="quarter" idx="13"/>
          </p:nvPr>
        </p:nvSpPr>
        <p:spPr>
          <a:xfrm>
            <a:off x="7802563" y="2344738"/>
            <a:ext cx="3543300" cy="3713162"/>
          </a:xfrm>
        </p:spPr>
        <p:txBody>
          <a:bodyPr/>
          <a:lstStyle>
            <a:lvl1pPr marL="0" indent="0">
              <a:buNone/>
              <a:defRPr/>
            </a:lvl1pPr>
          </a:lstStyle>
          <a:p>
            <a:pPr lvl="0"/>
            <a:r>
              <a:rPr lang="zh-CN" altLang="en-US"/>
              <a:t>编辑母版文本样式</a:t>
            </a:r>
          </a:p>
        </p:txBody>
      </p:sp>
    </p:spTree>
    <p:extLst>
      <p:ext uri="{BB962C8B-B14F-4D97-AF65-F5344CB8AC3E}">
        <p14:creationId xmlns:p14="http://schemas.microsoft.com/office/powerpoint/2010/main" val="25482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002">
    <p:spTree>
      <p:nvGrpSpPr>
        <p:cNvPr id="1" name=""/>
        <p:cNvGrpSpPr/>
        <p:nvPr/>
      </p:nvGrpSpPr>
      <p:grpSpPr>
        <a:xfrm>
          <a:off x="0" y="0"/>
          <a:ext cx="0" cy="0"/>
          <a:chOff x="0" y="0"/>
          <a:chExt cx="0" cy="0"/>
        </a:xfrm>
      </p:grpSpPr>
      <p:sp>
        <p:nvSpPr>
          <p:cNvPr id="6" name="椭圆 31">
            <a:extLst>
              <a:ext uri="{FF2B5EF4-FFF2-40B4-BE49-F238E27FC236}">
                <a16:creationId xmlns:a16="http://schemas.microsoft.com/office/drawing/2014/main" id="{BE50FC42-A32A-460D-8BB1-A9F5372A1354}"/>
              </a:ext>
            </a:extLst>
          </p:cNvPr>
          <p:cNvSpPr/>
          <p:nvPr userDrawn="1"/>
        </p:nvSpPr>
        <p:spPr>
          <a:xfrm rot="5400000">
            <a:off x="4409675" y="647506"/>
            <a:ext cx="3421408" cy="6911261"/>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5" fmla="*/ 51067 w 648099"/>
              <a:gd name="connsiteY5" fmla="*/ 18182 h 565791"/>
              <a:gd name="connsiteX0" fmla="*/ 95107 w 692139"/>
              <a:gd name="connsiteY0" fmla="*/ 44563 h 592172"/>
              <a:gd name="connsiteX1" fmla="*/ 661045 w 692139"/>
              <a:gd name="connsiteY1" fmla="*/ 58081 h 592172"/>
              <a:gd name="connsiteX2" fmla="*/ 665753 w 692139"/>
              <a:gd name="connsiteY2" fmla="*/ 561730 h 592172"/>
              <a:gd name="connsiteX3" fmla="*/ 56577 w 692139"/>
              <a:gd name="connsiteY3" fmla="*/ 524353 h 592172"/>
              <a:gd name="connsiteX4" fmla="*/ 95107 w 692139"/>
              <a:gd name="connsiteY4" fmla="*/ 44563 h 59217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10474 h 567526"/>
              <a:gd name="connsiteX1" fmla="*/ 668271 w 726505"/>
              <a:gd name="connsiteY1" fmla="*/ 33435 h 567526"/>
              <a:gd name="connsiteX2" fmla="*/ 672979 w 726505"/>
              <a:gd name="connsiteY2" fmla="*/ 537084 h 567526"/>
              <a:gd name="connsiteX3" fmla="*/ 63803 w 726505"/>
              <a:gd name="connsiteY3" fmla="*/ 499707 h 567526"/>
              <a:gd name="connsiteX4" fmla="*/ 84274 w 726505"/>
              <a:gd name="connsiteY4" fmla="*/ 10474 h 567526"/>
              <a:gd name="connsiteX0" fmla="*/ 84274 w 747243"/>
              <a:gd name="connsiteY0" fmla="*/ 23576 h 595793"/>
              <a:gd name="connsiteX1" fmla="*/ 671883 w 747243"/>
              <a:gd name="connsiteY1" fmla="*/ 24503 h 595793"/>
              <a:gd name="connsiteX2" fmla="*/ 672979 w 747243"/>
              <a:gd name="connsiteY2" fmla="*/ 550186 h 595793"/>
              <a:gd name="connsiteX3" fmla="*/ 63803 w 747243"/>
              <a:gd name="connsiteY3" fmla="*/ 512809 h 595793"/>
              <a:gd name="connsiteX4" fmla="*/ 84274 w 747243"/>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672979"/>
              <a:gd name="connsiteY0" fmla="*/ 23576 h 595793"/>
              <a:gd name="connsiteX1" fmla="*/ 671883 w 672979"/>
              <a:gd name="connsiteY1" fmla="*/ 24503 h 595793"/>
              <a:gd name="connsiteX2" fmla="*/ 672979 w 672979"/>
              <a:gd name="connsiteY2" fmla="*/ 550186 h 595793"/>
              <a:gd name="connsiteX3" fmla="*/ 63803 w 672979"/>
              <a:gd name="connsiteY3" fmla="*/ 512809 h 595793"/>
              <a:gd name="connsiteX4" fmla="*/ 84274 w 672979"/>
              <a:gd name="connsiteY4" fmla="*/ 23576 h 595793"/>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60608"/>
              <a:gd name="connsiteX1" fmla="*/ 671883 w 672979"/>
              <a:gd name="connsiteY1" fmla="*/ 24503 h 560608"/>
              <a:gd name="connsiteX2" fmla="*/ 672979 w 672979"/>
              <a:gd name="connsiteY2" fmla="*/ 550186 h 560608"/>
              <a:gd name="connsiteX3" fmla="*/ 63803 w 672979"/>
              <a:gd name="connsiteY3" fmla="*/ 512809 h 560608"/>
              <a:gd name="connsiteX4" fmla="*/ 84274 w 672979"/>
              <a:gd name="connsiteY4" fmla="*/ 23576 h 560608"/>
              <a:gd name="connsiteX0" fmla="*/ 84274 w 672979"/>
              <a:gd name="connsiteY0" fmla="*/ 23576 h 567351"/>
              <a:gd name="connsiteX1" fmla="*/ 671883 w 672979"/>
              <a:gd name="connsiteY1" fmla="*/ 24503 h 567351"/>
              <a:gd name="connsiteX2" fmla="*/ 672979 w 672979"/>
              <a:gd name="connsiteY2" fmla="*/ 550186 h 567351"/>
              <a:gd name="connsiteX3" fmla="*/ 63803 w 672979"/>
              <a:gd name="connsiteY3" fmla="*/ 512809 h 567351"/>
              <a:gd name="connsiteX4" fmla="*/ 84274 w 672979"/>
              <a:gd name="connsiteY4" fmla="*/ 23576 h 567351"/>
              <a:gd name="connsiteX0" fmla="*/ 72869 w 661574"/>
              <a:gd name="connsiteY0" fmla="*/ 23576 h 567351"/>
              <a:gd name="connsiteX1" fmla="*/ 660478 w 661574"/>
              <a:gd name="connsiteY1" fmla="*/ 24503 h 567351"/>
              <a:gd name="connsiteX2" fmla="*/ 661574 w 661574"/>
              <a:gd name="connsiteY2" fmla="*/ 550186 h 567351"/>
              <a:gd name="connsiteX3" fmla="*/ 52398 w 661574"/>
              <a:gd name="connsiteY3" fmla="*/ 512809 h 567351"/>
              <a:gd name="connsiteX4" fmla="*/ 72869 w 661574"/>
              <a:gd name="connsiteY4" fmla="*/ 23576 h 567351"/>
              <a:gd name="connsiteX0" fmla="*/ 72869 w 661574"/>
              <a:gd name="connsiteY0" fmla="*/ 13918 h 557693"/>
              <a:gd name="connsiteX1" fmla="*/ 660478 w 661574"/>
              <a:gd name="connsiteY1" fmla="*/ 14845 h 557693"/>
              <a:gd name="connsiteX2" fmla="*/ 661574 w 661574"/>
              <a:gd name="connsiteY2" fmla="*/ 540528 h 557693"/>
              <a:gd name="connsiteX3" fmla="*/ 52398 w 661574"/>
              <a:gd name="connsiteY3" fmla="*/ 503151 h 557693"/>
              <a:gd name="connsiteX4" fmla="*/ 72869 w 661574"/>
              <a:gd name="connsiteY4" fmla="*/ 13918 h 557693"/>
              <a:gd name="connsiteX0" fmla="*/ 84755 w 673460"/>
              <a:gd name="connsiteY0" fmla="*/ 13918 h 568883"/>
              <a:gd name="connsiteX1" fmla="*/ 672364 w 673460"/>
              <a:gd name="connsiteY1" fmla="*/ 14845 h 568883"/>
              <a:gd name="connsiteX2" fmla="*/ 673460 w 673460"/>
              <a:gd name="connsiteY2" fmla="*/ 540528 h 568883"/>
              <a:gd name="connsiteX3" fmla="*/ 43142 w 673460"/>
              <a:gd name="connsiteY3" fmla="*/ 525832 h 568883"/>
              <a:gd name="connsiteX4" fmla="*/ 84755 w 673460"/>
              <a:gd name="connsiteY4" fmla="*/ 13918 h 568883"/>
              <a:gd name="connsiteX0" fmla="*/ 84755 w 673460"/>
              <a:gd name="connsiteY0" fmla="*/ 13918 h 559604"/>
              <a:gd name="connsiteX1" fmla="*/ 672364 w 673460"/>
              <a:gd name="connsiteY1" fmla="*/ 14845 h 559604"/>
              <a:gd name="connsiteX2" fmla="*/ 673460 w 673460"/>
              <a:gd name="connsiteY2" fmla="*/ 540528 h 559604"/>
              <a:gd name="connsiteX3" fmla="*/ 43142 w 673460"/>
              <a:gd name="connsiteY3" fmla="*/ 525832 h 559604"/>
              <a:gd name="connsiteX4" fmla="*/ 84755 w 673460"/>
              <a:gd name="connsiteY4" fmla="*/ 13918 h 559604"/>
              <a:gd name="connsiteX0" fmla="*/ 84755 w 675575"/>
              <a:gd name="connsiteY0" fmla="*/ 13918 h 562548"/>
              <a:gd name="connsiteX1" fmla="*/ 672364 w 675575"/>
              <a:gd name="connsiteY1" fmla="*/ 14845 h 562548"/>
              <a:gd name="connsiteX2" fmla="*/ 675575 w 675575"/>
              <a:gd name="connsiteY2" fmla="*/ 545971 h 562548"/>
              <a:gd name="connsiteX3" fmla="*/ 43142 w 675575"/>
              <a:gd name="connsiteY3" fmla="*/ 525832 h 562548"/>
              <a:gd name="connsiteX4" fmla="*/ 84755 w 675575"/>
              <a:gd name="connsiteY4" fmla="*/ 13918 h 562548"/>
              <a:gd name="connsiteX0" fmla="*/ 84755 w 680821"/>
              <a:gd name="connsiteY0" fmla="*/ 13918 h 562548"/>
              <a:gd name="connsiteX1" fmla="*/ 680821 w 680821"/>
              <a:gd name="connsiteY1" fmla="*/ 14845 h 562548"/>
              <a:gd name="connsiteX2" fmla="*/ 675575 w 680821"/>
              <a:gd name="connsiteY2" fmla="*/ 545971 h 562548"/>
              <a:gd name="connsiteX3" fmla="*/ 43142 w 680821"/>
              <a:gd name="connsiteY3" fmla="*/ 525832 h 562548"/>
              <a:gd name="connsiteX4" fmla="*/ 84755 w 680821"/>
              <a:gd name="connsiteY4" fmla="*/ 13918 h 562548"/>
              <a:gd name="connsiteX0" fmla="*/ 72868 w 690076"/>
              <a:gd name="connsiteY0" fmla="*/ 20358 h 559916"/>
              <a:gd name="connsiteX1" fmla="*/ 690076 w 690076"/>
              <a:gd name="connsiteY1" fmla="*/ 12213 h 559916"/>
              <a:gd name="connsiteX2" fmla="*/ 684830 w 690076"/>
              <a:gd name="connsiteY2" fmla="*/ 543339 h 559916"/>
              <a:gd name="connsiteX3" fmla="*/ 52397 w 690076"/>
              <a:gd name="connsiteY3" fmla="*/ 523200 h 559916"/>
              <a:gd name="connsiteX4" fmla="*/ 72868 w 690076"/>
              <a:gd name="connsiteY4" fmla="*/ 20358 h 559916"/>
              <a:gd name="connsiteX0" fmla="*/ 72868 w 690076"/>
              <a:gd name="connsiteY0" fmla="*/ 22718 h 562276"/>
              <a:gd name="connsiteX1" fmla="*/ 690076 w 690076"/>
              <a:gd name="connsiteY1" fmla="*/ 14573 h 562276"/>
              <a:gd name="connsiteX2" fmla="*/ 684830 w 690076"/>
              <a:gd name="connsiteY2" fmla="*/ 545699 h 562276"/>
              <a:gd name="connsiteX3" fmla="*/ 52397 w 690076"/>
              <a:gd name="connsiteY3" fmla="*/ 525560 h 562276"/>
              <a:gd name="connsiteX4" fmla="*/ 72868 w 690076"/>
              <a:gd name="connsiteY4" fmla="*/ 22718 h 562276"/>
              <a:gd name="connsiteX0" fmla="*/ 59152 w 676360"/>
              <a:gd name="connsiteY0" fmla="*/ 22718 h 562276"/>
              <a:gd name="connsiteX1" fmla="*/ 676360 w 676360"/>
              <a:gd name="connsiteY1" fmla="*/ 14573 h 562276"/>
              <a:gd name="connsiteX2" fmla="*/ 671114 w 676360"/>
              <a:gd name="connsiteY2" fmla="*/ 545699 h 562276"/>
              <a:gd name="connsiteX3" fmla="*/ 38681 w 676360"/>
              <a:gd name="connsiteY3" fmla="*/ 525560 h 562276"/>
              <a:gd name="connsiteX4" fmla="*/ 103808 w 676360"/>
              <a:gd name="connsiteY4" fmla="*/ 279153 h 562276"/>
              <a:gd name="connsiteX5" fmla="*/ 59152 w 676360"/>
              <a:gd name="connsiteY5" fmla="*/ 22718 h 562276"/>
              <a:gd name="connsiteX0" fmla="*/ 41341 w 658549"/>
              <a:gd name="connsiteY0" fmla="*/ 22718 h 562276"/>
              <a:gd name="connsiteX1" fmla="*/ 658549 w 658549"/>
              <a:gd name="connsiteY1" fmla="*/ 14573 h 562276"/>
              <a:gd name="connsiteX2" fmla="*/ 653303 w 658549"/>
              <a:gd name="connsiteY2" fmla="*/ 545699 h 562276"/>
              <a:gd name="connsiteX3" fmla="*/ 20870 w 658549"/>
              <a:gd name="connsiteY3" fmla="*/ 525560 h 562276"/>
              <a:gd name="connsiteX4" fmla="*/ 85997 w 658549"/>
              <a:gd name="connsiteY4" fmla="*/ 279153 h 562276"/>
              <a:gd name="connsiteX5" fmla="*/ 41341 w 658549"/>
              <a:gd name="connsiteY5" fmla="*/ 22718 h 562276"/>
              <a:gd name="connsiteX0" fmla="*/ 23542 w 640750"/>
              <a:gd name="connsiteY0" fmla="*/ 22718 h 562276"/>
              <a:gd name="connsiteX1" fmla="*/ 640750 w 640750"/>
              <a:gd name="connsiteY1" fmla="*/ 14573 h 562276"/>
              <a:gd name="connsiteX2" fmla="*/ 635504 w 640750"/>
              <a:gd name="connsiteY2" fmla="*/ 545699 h 562276"/>
              <a:gd name="connsiteX3" fmla="*/ 3071 w 640750"/>
              <a:gd name="connsiteY3" fmla="*/ 525560 h 562276"/>
              <a:gd name="connsiteX4" fmla="*/ 68198 w 640750"/>
              <a:gd name="connsiteY4" fmla="*/ 279153 h 562276"/>
              <a:gd name="connsiteX5" fmla="*/ 23542 w 640750"/>
              <a:gd name="connsiteY5" fmla="*/ 22718 h 562276"/>
              <a:gd name="connsiteX0" fmla="*/ 24044 w 641252"/>
              <a:gd name="connsiteY0" fmla="*/ 22718 h 562276"/>
              <a:gd name="connsiteX1" fmla="*/ 641252 w 641252"/>
              <a:gd name="connsiteY1" fmla="*/ 14573 h 562276"/>
              <a:gd name="connsiteX2" fmla="*/ 636006 w 641252"/>
              <a:gd name="connsiteY2" fmla="*/ 545699 h 562276"/>
              <a:gd name="connsiteX3" fmla="*/ 3573 w 641252"/>
              <a:gd name="connsiteY3" fmla="*/ 525560 h 562276"/>
              <a:gd name="connsiteX4" fmla="*/ 68700 w 641252"/>
              <a:gd name="connsiteY4" fmla="*/ 279153 h 562276"/>
              <a:gd name="connsiteX5" fmla="*/ 24044 w 641252"/>
              <a:gd name="connsiteY5" fmla="*/ 22718 h 562276"/>
              <a:gd name="connsiteX0" fmla="*/ 31476 w 648684"/>
              <a:gd name="connsiteY0" fmla="*/ 22718 h 562276"/>
              <a:gd name="connsiteX1" fmla="*/ 648684 w 648684"/>
              <a:gd name="connsiteY1" fmla="*/ 14573 h 562276"/>
              <a:gd name="connsiteX2" fmla="*/ 643438 w 648684"/>
              <a:gd name="connsiteY2" fmla="*/ 545699 h 562276"/>
              <a:gd name="connsiteX3" fmla="*/ 11005 w 648684"/>
              <a:gd name="connsiteY3" fmla="*/ 525560 h 562276"/>
              <a:gd name="connsiteX4" fmla="*/ 76132 w 648684"/>
              <a:gd name="connsiteY4" fmla="*/ 279153 h 562276"/>
              <a:gd name="connsiteX5" fmla="*/ 31476 w 648684"/>
              <a:gd name="connsiteY5" fmla="*/ 22718 h 562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684" h="562276">
                <a:moveTo>
                  <a:pt x="31476" y="22718"/>
                </a:moveTo>
                <a:cubicBezTo>
                  <a:pt x="149400" y="4275"/>
                  <a:pt x="424155" y="-13389"/>
                  <a:pt x="648684" y="14573"/>
                </a:cubicBezTo>
                <a:cubicBezTo>
                  <a:pt x="609553" y="92898"/>
                  <a:pt x="618372" y="432838"/>
                  <a:pt x="643438" y="545699"/>
                </a:cubicBezTo>
                <a:cubicBezTo>
                  <a:pt x="542091" y="567277"/>
                  <a:pt x="109269" y="574431"/>
                  <a:pt x="11005" y="525560"/>
                </a:cubicBezTo>
                <a:cubicBezTo>
                  <a:pt x="-33861" y="453465"/>
                  <a:pt x="72720" y="362960"/>
                  <a:pt x="76132" y="279153"/>
                </a:cubicBezTo>
                <a:cubicBezTo>
                  <a:pt x="79544" y="195346"/>
                  <a:pt x="-41749" y="78155"/>
                  <a:pt x="31476" y="22718"/>
                </a:cubicBezTo>
                <a:close/>
              </a:path>
            </a:pathLst>
          </a:custGeom>
          <a:solidFill>
            <a:schemeClr val="bg1"/>
          </a:solid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a typeface="微软雅黑 Light" panose="020B0502040204020203" pitchFamily="34" charset="-122"/>
            </a:endParaRPr>
          </a:p>
        </p:txBody>
      </p:sp>
      <p:sp>
        <p:nvSpPr>
          <p:cNvPr id="7" name="椭圆 31">
            <a:extLst>
              <a:ext uri="{FF2B5EF4-FFF2-40B4-BE49-F238E27FC236}">
                <a16:creationId xmlns:a16="http://schemas.microsoft.com/office/drawing/2014/main" id="{74D3C3BC-F146-47FD-899F-10AC0756D40B}"/>
              </a:ext>
            </a:extLst>
          </p:cNvPr>
          <p:cNvSpPr/>
          <p:nvPr userDrawn="1"/>
        </p:nvSpPr>
        <p:spPr>
          <a:xfrm rot="16200000" flipH="1">
            <a:off x="5968646" y="2207827"/>
            <a:ext cx="3489396" cy="343367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5" fmla="*/ 51067 w 648099"/>
              <a:gd name="connsiteY5" fmla="*/ 18182 h 565791"/>
              <a:gd name="connsiteX0" fmla="*/ 95107 w 692139"/>
              <a:gd name="connsiteY0" fmla="*/ 44563 h 592172"/>
              <a:gd name="connsiteX1" fmla="*/ 661045 w 692139"/>
              <a:gd name="connsiteY1" fmla="*/ 58081 h 592172"/>
              <a:gd name="connsiteX2" fmla="*/ 665753 w 692139"/>
              <a:gd name="connsiteY2" fmla="*/ 561730 h 592172"/>
              <a:gd name="connsiteX3" fmla="*/ 56577 w 692139"/>
              <a:gd name="connsiteY3" fmla="*/ 524353 h 592172"/>
              <a:gd name="connsiteX4" fmla="*/ 95107 w 692139"/>
              <a:gd name="connsiteY4" fmla="*/ 44563 h 59217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10474 h 567526"/>
              <a:gd name="connsiteX1" fmla="*/ 668271 w 726505"/>
              <a:gd name="connsiteY1" fmla="*/ 33435 h 567526"/>
              <a:gd name="connsiteX2" fmla="*/ 672979 w 726505"/>
              <a:gd name="connsiteY2" fmla="*/ 537084 h 567526"/>
              <a:gd name="connsiteX3" fmla="*/ 63803 w 726505"/>
              <a:gd name="connsiteY3" fmla="*/ 499707 h 567526"/>
              <a:gd name="connsiteX4" fmla="*/ 84274 w 726505"/>
              <a:gd name="connsiteY4" fmla="*/ 10474 h 567526"/>
              <a:gd name="connsiteX0" fmla="*/ 84274 w 747243"/>
              <a:gd name="connsiteY0" fmla="*/ 23576 h 595793"/>
              <a:gd name="connsiteX1" fmla="*/ 671883 w 747243"/>
              <a:gd name="connsiteY1" fmla="*/ 24503 h 595793"/>
              <a:gd name="connsiteX2" fmla="*/ 672979 w 747243"/>
              <a:gd name="connsiteY2" fmla="*/ 550186 h 595793"/>
              <a:gd name="connsiteX3" fmla="*/ 63803 w 747243"/>
              <a:gd name="connsiteY3" fmla="*/ 512809 h 595793"/>
              <a:gd name="connsiteX4" fmla="*/ 84274 w 747243"/>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672979"/>
              <a:gd name="connsiteY0" fmla="*/ 23576 h 595793"/>
              <a:gd name="connsiteX1" fmla="*/ 671883 w 672979"/>
              <a:gd name="connsiteY1" fmla="*/ 24503 h 595793"/>
              <a:gd name="connsiteX2" fmla="*/ 672979 w 672979"/>
              <a:gd name="connsiteY2" fmla="*/ 550186 h 595793"/>
              <a:gd name="connsiteX3" fmla="*/ 63803 w 672979"/>
              <a:gd name="connsiteY3" fmla="*/ 512809 h 595793"/>
              <a:gd name="connsiteX4" fmla="*/ 84274 w 672979"/>
              <a:gd name="connsiteY4" fmla="*/ 23576 h 595793"/>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60608"/>
              <a:gd name="connsiteX1" fmla="*/ 671883 w 672979"/>
              <a:gd name="connsiteY1" fmla="*/ 24503 h 560608"/>
              <a:gd name="connsiteX2" fmla="*/ 672979 w 672979"/>
              <a:gd name="connsiteY2" fmla="*/ 550186 h 560608"/>
              <a:gd name="connsiteX3" fmla="*/ 63803 w 672979"/>
              <a:gd name="connsiteY3" fmla="*/ 512809 h 560608"/>
              <a:gd name="connsiteX4" fmla="*/ 84274 w 672979"/>
              <a:gd name="connsiteY4" fmla="*/ 23576 h 560608"/>
              <a:gd name="connsiteX0" fmla="*/ 84274 w 672979"/>
              <a:gd name="connsiteY0" fmla="*/ 23576 h 567351"/>
              <a:gd name="connsiteX1" fmla="*/ 671883 w 672979"/>
              <a:gd name="connsiteY1" fmla="*/ 24503 h 567351"/>
              <a:gd name="connsiteX2" fmla="*/ 672979 w 672979"/>
              <a:gd name="connsiteY2" fmla="*/ 550186 h 567351"/>
              <a:gd name="connsiteX3" fmla="*/ 63803 w 672979"/>
              <a:gd name="connsiteY3" fmla="*/ 512809 h 567351"/>
              <a:gd name="connsiteX4" fmla="*/ 84274 w 672979"/>
              <a:gd name="connsiteY4" fmla="*/ 23576 h 567351"/>
              <a:gd name="connsiteX0" fmla="*/ 72869 w 661574"/>
              <a:gd name="connsiteY0" fmla="*/ 23576 h 567351"/>
              <a:gd name="connsiteX1" fmla="*/ 660478 w 661574"/>
              <a:gd name="connsiteY1" fmla="*/ 24503 h 567351"/>
              <a:gd name="connsiteX2" fmla="*/ 661574 w 661574"/>
              <a:gd name="connsiteY2" fmla="*/ 550186 h 567351"/>
              <a:gd name="connsiteX3" fmla="*/ 52398 w 661574"/>
              <a:gd name="connsiteY3" fmla="*/ 512809 h 567351"/>
              <a:gd name="connsiteX4" fmla="*/ 72869 w 661574"/>
              <a:gd name="connsiteY4" fmla="*/ 23576 h 567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574" h="567351">
                <a:moveTo>
                  <a:pt x="72869" y="23576"/>
                </a:moveTo>
                <a:cubicBezTo>
                  <a:pt x="184450" y="15112"/>
                  <a:pt x="500961" y="-25493"/>
                  <a:pt x="660478" y="24503"/>
                </a:cubicBezTo>
                <a:cubicBezTo>
                  <a:pt x="621347" y="102828"/>
                  <a:pt x="636508" y="437325"/>
                  <a:pt x="661574" y="550186"/>
                </a:cubicBezTo>
                <a:cubicBezTo>
                  <a:pt x="560227" y="571764"/>
                  <a:pt x="148547" y="585268"/>
                  <a:pt x="52398" y="512809"/>
                </a:cubicBezTo>
                <a:cubicBezTo>
                  <a:pt x="-13816" y="401434"/>
                  <a:pt x="-27876" y="101288"/>
                  <a:pt x="72869" y="23576"/>
                </a:cubicBezTo>
                <a:close/>
              </a:path>
            </a:pathLst>
          </a:custGeom>
          <a:solidFill>
            <a:schemeClr val="bg1"/>
          </a:solid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a typeface="微软雅黑 Light" panose="020B0502040204020203" pitchFamily="34" charset="-122"/>
            </a:endParaRPr>
          </a:p>
        </p:txBody>
      </p:sp>
      <p:sp>
        <p:nvSpPr>
          <p:cNvPr id="8" name="椭圆 31">
            <a:extLst>
              <a:ext uri="{FF2B5EF4-FFF2-40B4-BE49-F238E27FC236}">
                <a16:creationId xmlns:a16="http://schemas.microsoft.com/office/drawing/2014/main" id="{132BF5C7-8E09-4D9A-84C9-11C35C5F8345}"/>
              </a:ext>
            </a:extLst>
          </p:cNvPr>
          <p:cNvSpPr/>
          <p:nvPr userDrawn="1"/>
        </p:nvSpPr>
        <p:spPr>
          <a:xfrm rot="5400000">
            <a:off x="2770488" y="2237052"/>
            <a:ext cx="3489396" cy="337522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 name="connsiteX5" fmla="*/ 51067 w 648099"/>
              <a:gd name="connsiteY5" fmla="*/ 18182 h 565791"/>
              <a:gd name="connsiteX0" fmla="*/ 95107 w 692139"/>
              <a:gd name="connsiteY0" fmla="*/ 44563 h 592172"/>
              <a:gd name="connsiteX1" fmla="*/ 661045 w 692139"/>
              <a:gd name="connsiteY1" fmla="*/ 58081 h 592172"/>
              <a:gd name="connsiteX2" fmla="*/ 665753 w 692139"/>
              <a:gd name="connsiteY2" fmla="*/ 561730 h 592172"/>
              <a:gd name="connsiteX3" fmla="*/ 56577 w 692139"/>
              <a:gd name="connsiteY3" fmla="*/ 524353 h 592172"/>
              <a:gd name="connsiteX4" fmla="*/ 95107 w 692139"/>
              <a:gd name="connsiteY4" fmla="*/ 44563 h 59217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51300 h 608352"/>
              <a:gd name="connsiteX1" fmla="*/ 668271 w 726505"/>
              <a:gd name="connsiteY1" fmla="*/ 74261 h 608352"/>
              <a:gd name="connsiteX2" fmla="*/ 672979 w 726505"/>
              <a:gd name="connsiteY2" fmla="*/ 577910 h 608352"/>
              <a:gd name="connsiteX3" fmla="*/ 63803 w 726505"/>
              <a:gd name="connsiteY3" fmla="*/ 540533 h 608352"/>
              <a:gd name="connsiteX4" fmla="*/ 84274 w 726505"/>
              <a:gd name="connsiteY4" fmla="*/ 51300 h 608352"/>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25592 h 582644"/>
              <a:gd name="connsiteX1" fmla="*/ 668271 w 726505"/>
              <a:gd name="connsiteY1" fmla="*/ 48553 h 582644"/>
              <a:gd name="connsiteX2" fmla="*/ 672979 w 726505"/>
              <a:gd name="connsiteY2" fmla="*/ 552202 h 582644"/>
              <a:gd name="connsiteX3" fmla="*/ 63803 w 726505"/>
              <a:gd name="connsiteY3" fmla="*/ 514825 h 582644"/>
              <a:gd name="connsiteX4" fmla="*/ 84274 w 726505"/>
              <a:gd name="connsiteY4" fmla="*/ 25592 h 582644"/>
              <a:gd name="connsiteX0" fmla="*/ 84274 w 726505"/>
              <a:gd name="connsiteY0" fmla="*/ 10474 h 567526"/>
              <a:gd name="connsiteX1" fmla="*/ 668271 w 726505"/>
              <a:gd name="connsiteY1" fmla="*/ 33435 h 567526"/>
              <a:gd name="connsiteX2" fmla="*/ 672979 w 726505"/>
              <a:gd name="connsiteY2" fmla="*/ 537084 h 567526"/>
              <a:gd name="connsiteX3" fmla="*/ 63803 w 726505"/>
              <a:gd name="connsiteY3" fmla="*/ 499707 h 567526"/>
              <a:gd name="connsiteX4" fmla="*/ 84274 w 726505"/>
              <a:gd name="connsiteY4" fmla="*/ 10474 h 567526"/>
              <a:gd name="connsiteX0" fmla="*/ 84274 w 747243"/>
              <a:gd name="connsiteY0" fmla="*/ 23576 h 595793"/>
              <a:gd name="connsiteX1" fmla="*/ 671883 w 747243"/>
              <a:gd name="connsiteY1" fmla="*/ 24503 h 595793"/>
              <a:gd name="connsiteX2" fmla="*/ 672979 w 747243"/>
              <a:gd name="connsiteY2" fmla="*/ 550186 h 595793"/>
              <a:gd name="connsiteX3" fmla="*/ 63803 w 747243"/>
              <a:gd name="connsiteY3" fmla="*/ 512809 h 595793"/>
              <a:gd name="connsiteX4" fmla="*/ 84274 w 747243"/>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710287"/>
              <a:gd name="connsiteY0" fmla="*/ 23576 h 595793"/>
              <a:gd name="connsiteX1" fmla="*/ 671883 w 710287"/>
              <a:gd name="connsiteY1" fmla="*/ 24503 h 595793"/>
              <a:gd name="connsiteX2" fmla="*/ 672979 w 710287"/>
              <a:gd name="connsiteY2" fmla="*/ 550186 h 595793"/>
              <a:gd name="connsiteX3" fmla="*/ 63803 w 710287"/>
              <a:gd name="connsiteY3" fmla="*/ 512809 h 595793"/>
              <a:gd name="connsiteX4" fmla="*/ 84274 w 710287"/>
              <a:gd name="connsiteY4" fmla="*/ 23576 h 595793"/>
              <a:gd name="connsiteX0" fmla="*/ 84274 w 672979"/>
              <a:gd name="connsiteY0" fmla="*/ 23576 h 595793"/>
              <a:gd name="connsiteX1" fmla="*/ 671883 w 672979"/>
              <a:gd name="connsiteY1" fmla="*/ 24503 h 595793"/>
              <a:gd name="connsiteX2" fmla="*/ 672979 w 672979"/>
              <a:gd name="connsiteY2" fmla="*/ 550186 h 595793"/>
              <a:gd name="connsiteX3" fmla="*/ 63803 w 672979"/>
              <a:gd name="connsiteY3" fmla="*/ 512809 h 595793"/>
              <a:gd name="connsiteX4" fmla="*/ 84274 w 672979"/>
              <a:gd name="connsiteY4" fmla="*/ 23576 h 595793"/>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70495"/>
              <a:gd name="connsiteX1" fmla="*/ 671883 w 672979"/>
              <a:gd name="connsiteY1" fmla="*/ 24503 h 570495"/>
              <a:gd name="connsiteX2" fmla="*/ 672979 w 672979"/>
              <a:gd name="connsiteY2" fmla="*/ 550186 h 570495"/>
              <a:gd name="connsiteX3" fmla="*/ 63803 w 672979"/>
              <a:gd name="connsiteY3" fmla="*/ 512809 h 570495"/>
              <a:gd name="connsiteX4" fmla="*/ 84274 w 672979"/>
              <a:gd name="connsiteY4" fmla="*/ 23576 h 570495"/>
              <a:gd name="connsiteX0" fmla="*/ 84274 w 672979"/>
              <a:gd name="connsiteY0" fmla="*/ 23576 h 560608"/>
              <a:gd name="connsiteX1" fmla="*/ 671883 w 672979"/>
              <a:gd name="connsiteY1" fmla="*/ 24503 h 560608"/>
              <a:gd name="connsiteX2" fmla="*/ 672979 w 672979"/>
              <a:gd name="connsiteY2" fmla="*/ 550186 h 560608"/>
              <a:gd name="connsiteX3" fmla="*/ 63803 w 672979"/>
              <a:gd name="connsiteY3" fmla="*/ 512809 h 560608"/>
              <a:gd name="connsiteX4" fmla="*/ 84274 w 672979"/>
              <a:gd name="connsiteY4" fmla="*/ 23576 h 560608"/>
              <a:gd name="connsiteX0" fmla="*/ 84274 w 672979"/>
              <a:gd name="connsiteY0" fmla="*/ 23576 h 567351"/>
              <a:gd name="connsiteX1" fmla="*/ 671883 w 672979"/>
              <a:gd name="connsiteY1" fmla="*/ 24503 h 567351"/>
              <a:gd name="connsiteX2" fmla="*/ 672979 w 672979"/>
              <a:gd name="connsiteY2" fmla="*/ 550186 h 567351"/>
              <a:gd name="connsiteX3" fmla="*/ 63803 w 672979"/>
              <a:gd name="connsiteY3" fmla="*/ 512809 h 567351"/>
              <a:gd name="connsiteX4" fmla="*/ 84274 w 672979"/>
              <a:gd name="connsiteY4" fmla="*/ 23576 h 567351"/>
              <a:gd name="connsiteX0" fmla="*/ 72869 w 661574"/>
              <a:gd name="connsiteY0" fmla="*/ 23576 h 567351"/>
              <a:gd name="connsiteX1" fmla="*/ 660478 w 661574"/>
              <a:gd name="connsiteY1" fmla="*/ 24503 h 567351"/>
              <a:gd name="connsiteX2" fmla="*/ 661574 w 661574"/>
              <a:gd name="connsiteY2" fmla="*/ 550186 h 567351"/>
              <a:gd name="connsiteX3" fmla="*/ 52398 w 661574"/>
              <a:gd name="connsiteY3" fmla="*/ 512809 h 567351"/>
              <a:gd name="connsiteX4" fmla="*/ 72869 w 661574"/>
              <a:gd name="connsiteY4" fmla="*/ 23576 h 567351"/>
              <a:gd name="connsiteX0" fmla="*/ 72869 w 661574"/>
              <a:gd name="connsiteY0" fmla="*/ 13918 h 557693"/>
              <a:gd name="connsiteX1" fmla="*/ 660478 w 661574"/>
              <a:gd name="connsiteY1" fmla="*/ 14845 h 557693"/>
              <a:gd name="connsiteX2" fmla="*/ 661574 w 661574"/>
              <a:gd name="connsiteY2" fmla="*/ 540528 h 557693"/>
              <a:gd name="connsiteX3" fmla="*/ 52398 w 661574"/>
              <a:gd name="connsiteY3" fmla="*/ 503151 h 557693"/>
              <a:gd name="connsiteX4" fmla="*/ 72869 w 661574"/>
              <a:gd name="connsiteY4" fmla="*/ 13918 h 557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574" h="557693">
                <a:moveTo>
                  <a:pt x="72869" y="13918"/>
                </a:moveTo>
                <a:cubicBezTo>
                  <a:pt x="184450" y="5454"/>
                  <a:pt x="435949" y="-13117"/>
                  <a:pt x="660478" y="14845"/>
                </a:cubicBezTo>
                <a:cubicBezTo>
                  <a:pt x="621347" y="93170"/>
                  <a:pt x="636508" y="427667"/>
                  <a:pt x="661574" y="540528"/>
                </a:cubicBezTo>
                <a:cubicBezTo>
                  <a:pt x="560227" y="562106"/>
                  <a:pt x="148547" y="575610"/>
                  <a:pt x="52398" y="503151"/>
                </a:cubicBezTo>
                <a:cubicBezTo>
                  <a:pt x="-13816" y="391776"/>
                  <a:pt x="-27876" y="91630"/>
                  <a:pt x="72869" y="13918"/>
                </a:cubicBezTo>
                <a:close/>
              </a:path>
            </a:pathLst>
          </a:custGeom>
          <a:solidFill>
            <a:schemeClr val="bg1"/>
          </a:solid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a typeface="微软雅黑 Light" panose="020B0502040204020203" pitchFamily="34" charset="-122"/>
            </a:endParaRPr>
          </a:p>
        </p:txBody>
      </p:sp>
      <p:sp>
        <p:nvSpPr>
          <p:cNvPr id="13" name="矩形 12">
            <a:extLst>
              <a:ext uri="{FF2B5EF4-FFF2-40B4-BE49-F238E27FC236}">
                <a16:creationId xmlns:a16="http://schemas.microsoft.com/office/drawing/2014/main" id="{F624399F-28E8-45CE-9C12-9C1E29AFD7B0}"/>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endParaRPr>
          </a:p>
        </p:txBody>
      </p:sp>
      <p:grpSp>
        <p:nvGrpSpPr>
          <p:cNvPr id="14" name="组合 13">
            <a:extLst>
              <a:ext uri="{FF2B5EF4-FFF2-40B4-BE49-F238E27FC236}">
                <a16:creationId xmlns:a16="http://schemas.microsoft.com/office/drawing/2014/main" id="{521A1B10-E454-4758-92DA-BAEB08618EAD}"/>
              </a:ext>
            </a:extLst>
          </p:cNvPr>
          <p:cNvGrpSpPr/>
          <p:nvPr userDrawn="1"/>
        </p:nvGrpSpPr>
        <p:grpSpPr>
          <a:xfrm>
            <a:off x="4161277" y="573051"/>
            <a:ext cx="4134378" cy="977945"/>
            <a:chOff x="3542959" y="903892"/>
            <a:chExt cx="4540704" cy="1074057"/>
          </a:xfrm>
        </p:grpSpPr>
        <p:sp>
          <p:nvSpPr>
            <p:cNvPr id="15" name="任意多边形 118">
              <a:extLst>
                <a:ext uri="{FF2B5EF4-FFF2-40B4-BE49-F238E27FC236}">
                  <a16:creationId xmlns:a16="http://schemas.microsoft.com/office/drawing/2014/main" id="{FEB643D3-0F83-422D-8DDC-BED5E09B329E}"/>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6" name="Freeform 92">
              <a:extLst>
                <a:ext uri="{FF2B5EF4-FFF2-40B4-BE49-F238E27FC236}">
                  <a16:creationId xmlns:a16="http://schemas.microsoft.com/office/drawing/2014/main" id="{77B405B9-BFF4-4E97-9A99-C6C04FC4D8ED}"/>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7" name="Freeform 93">
              <a:extLst>
                <a:ext uri="{FF2B5EF4-FFF2-40B4-BE49-F238E27FC236}">
                  <a16:creationId xmlns:a16="http://schemas.microsoft.com/office/drawing/2014/main" id="{ECE41FDE-799D-447F-98A9-5DEBE41130BD}"/>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 name="Freeform 94">
              <a:extLst>
                <a:ext uri="{FF2B5EF4-FFF2-40B4-BE49-F238E27FC236}">
                  <a16:creationId xmlns:a16="http://schemas.microsoft.com/office/drawing/2014/main" id="{17616C5C-C678-45E9-ACB2-CE760E33B239}"/>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 name="Freeform 95">
              <a:extLst>
                <a:ext uri="{FF2B5EF4-FFF2-40B4-BE49-F238E27FC236}">
                  <a16:creationId xmlns:a16="http://schemas.microsoft.com/office/drawing/2014/main" id="{D2E53081-D78C-4EE4-B905-9800F7430A0C}"/>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 name="Freeform 96">
              <a:extLst>
                <a:ext uri="{FF2B5EF4-FFF2-40B4-BE49-F238E27FC236}">
                  <a16:creationId xmlns:a16="http://schemas.microsoft.com/office/drawing/2014/main" id="{9AB202F2-B3C1-4274-9DF8-BF484D22B487}"/>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 name="Freeform 97">
              <a:extLst>
                <a:ext uri="{FF2B5EF4-FFF2-40B4-BE49-F238E27FC236}">
                  <a16:creationId xmlns:a16="http://schemas.microsoft.com/office/drawing/2014/main" id="{4690BB82-D8A3-4901-8B44-8AD845C405EF}"/>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 name="Freeform 98">
              <a:extLst>
                <a:ext uri="{FF2B5EF4-FFF2-40B4-BE49-F238E27FC236}">
                  <a16:creationId xmlns:a16="http://schemas.microsoft.com/office/drawing/2014/main" id="{72048D18-669C-4860-9CC1-16AE937FE2A7}"/>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 name="Freeform 99">
              <a:extLst>
                <a:ext uri="{FF2B5EF4-FFF2-40B4-BE49-F238E27FC236}">
                  <a16:creationId xmlns:a16="http://schemas.microsoft.com/office/drawing/2014/main" id="{9548BA85-1F54-4364-B7AB-580ABDCF99F2}"/>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4" name="Freeform 100">
              <a:extLst>
                <a:ext uri="{FF2B5EF4-FFF2-40B4-BE49-F238E27FC236}">
                  <a16:creationId xmlns:a16="http://schemas.microsoft.com/office/drawing/2014/main" id="{178416C7-DF64-487C-AFAD-7BDBB738F250}"/>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5" name="Freeform 101">
              <a:extLst>
                <a:ext uri="{FF2B5EF4-FFF2-40B4-BE49-F238E27FC236}">
                  <a16:creationId xmlns:a16="http://schemas.microsoft.com/office/drawing/2014/main" id="{DA5C90C1-9705-47FF-830F-E06EABCB3AD2}"/>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6" name="Freeform 102">
              <a:extLst>
                <a:ext uri="{FF2B5EF4-FFF2-40B4-BE49-F238E27FC236}">
                  <a16:creationId xmlns:a16="http://schemas.microsoft.com/office/drawing/2014/main" id="{CCB344FB-E878-44F0-99FB-DEBC7F867735}"/>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7" name="Freeform 103">
              <a:extLst>
                <a:ext uri="{FF2B5EF4-FFF2-40B4-BE49-F238E27FC236}">
                  <a16:creationId xmlns:a16="http://schemas.microsoft.com/office/drawing/2014/main" id="{A9C50072-98DA-43D9-A36D-5C5A92B8FF5A}"/>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8" name="Freeform 104">
              <a:extLst>
                <a:ext uri="{FF2B5EF4-FFF2-40B4-BE49-F238E27FC236}">
                  <a16:creationId xmlns:a16="http://schemas.microsoft.com/office/drawing/2014/main" id="{4DB1C834-80E1-4039-9193-CF81A43C5FD8}"/>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9" name="Freeform 105">
              <a:extLst>
                <a:ext uri="{FF2B5EF4-FFF2-40B4-BE49-F238E27FC236}">
                  <a16:creationId xmlns:a16="http://schemas.microsoft.com/office/drawing/2014/main" id="{B441D6B0-3F40-4BE1-8110-9CDDB49C7C52}"/>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0" name="Freeform 106">
              <a:extLst>
                <a:ext uri="{FF2B5EF4-FFF2-40B4-BE49-F238E27FC236}">
                  <a16:creationId xmlns:a16="http://schemas.microsoft.com/office/drawing/2014/main" id="{5C621717-1923-458B-9A57-BF0D2E752417}"/>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1" name="Freeform 107">
              <a:extLst>
                <a:ext uri="{FF2B5EF4-FFF2-40B4-BE49-F238E27FC236}">
                  <a16:creationId xmlns:a16="http://schemas.microsoft.com/office/drawing/2014/main" id="{EE9CCD24-E8A5-4691-B4E4-0BD443522CEE}"/>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2" name="Freeform 108">
              <a:extLst>
                <a:ext uri="{FF2B5EF4-FFF2-40B4-BE49-F238E27FC236}">
                  <a16:creationId xmlns:a16="http://schemas.microsoft.com/office/drawing/2014/main" id="{4D6DDE1A-E099-4A30-9B0D-28C810D5AF05}"/>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3" name="Freeform 109">
              <a:extLst>
                <a:ext uri="{FF2B5EF4-FFF2-40B4-BE49-F238E27FC236}">
                  <a16:creationId xmlns:a16="http://schemas.microsoft.com/office/drawing/2014/main" id="{53A02A00-3BD3-40AF-9691-90759AFE058C}"/>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4" name="Freeform 110">
              <a:extLst>
                <a:ext uri="{FF2B5EF4-FFF2-40B4-BE49-F238E27FC236}">
                  <a16:creationId xmlns:a16="http://schemas.microsoft.com/office/drawing/2014/main" id="{D85A1244-F7FD-4559-A1A5-23A1A1D8504F}"/>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5" name="Freeform 111">
              <a:extLst>
                <a:ext uri="{FF2B5EF4-FFF2-40B4-BE49-F238E27FC236}">
                  <a16:creationId xmlns:a16="http://schemas.microsoft.com/office/drawing/2014/main" id="{983902ED-9408-4D9F-87C6-517250390651}"/>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6" name="Freeform 112">
              <a:extLst>
                <a:ext uri="{FF2B5EF4-FFF2-40B4-BE49-F238E27FC236}">
                  <a16:creationId xmlns:a16="http://schemas.microsoft.com/office/drawing/2014/main" id="{72016408-E3E9-43EB-9B33-D056A4A4F54A}"/>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7" name="Freeform 113">
              <a:extLst>
                <a:ext uri="{FF2B5EF4-FFF2-40B4-BE49-F238E27FC236}">
                  <a16:creationId xmlns:a16="http://schemas.microsoft.com/office/drawing/2014/main" id="{FD0E42AF-3D06-4FB0-BA0F-53E5EF979896}"/>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8" name="Freeform 114">
              <a:extLst>
                <a:ext uri="{FF2B5EF4-FFF2-40B4-BE49-F238E27FC236}">
                  <a16:creationId xmlns:a16="http://schemas.microsoft.com/office/drawing/2014/main" id="{60564DC3-B70F-4287-B814-F898DDF47128}"/>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9" name="Freeform 115">
              <a:extLst>
                <a:ext uri="{FF2B5EF4-FFF2-40B4-BE49-F238E27FC236}">
                  <a16:creationId xmlns:a16="http://schemas.microsoft.com/office/drawing/2014/main" id="{CBE52B4F-F16A-4D46-A77B-DA6A1415A384}"/>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0" name="Freeform 116">
              <a:extLst>
                <a:ext uri="{FF2B5EF4-FFF2-40B4-BE49-F238E27FC236}">
                  <a16:creationId xmlns:a16="http://schemas.microsoft.com/office/drawing/2014/main" id="{6DE1F733-498E-4C9D-8E0F-FCEF607BC2D3}"/>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1" name="Freeform 117">
              <a:extLst>
                <a:ext uri="{FF2B5EF4-FFF2-40B4-BE49-F238E27FC236}">
                  <a16:creationId xmlns:a16="http://schemas.microsoft.com/office/drawing/2014/main" id="{E6F07B62-8A99-4127-A693-517296B354B5}"/>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2" name="Freeform 118">
              <a:extLst>
                <a:ext uri="{FF2B5EF4-FFF2-40B4-BE49-F238E27FC236}">
                  <a16:creationId xmlns:a16="http://schemas.microsoft.com/office/drawing/2014/main" id="{BE5F8AC3-5D1A-4508-911D-BAD40ABCC0FC}"/>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3" name="Freeform 119">
              <a:extLst>
                <a:ext uri="{FF2B5EF4-FFF2-40B4-BE49-F238E27FC236}">
                  <a16:creationId xmlns:a16="http://schemas.microsoft.com/office/drawing/2014/main" id="{312C84DD-B034-4BA5-AEC8-7410DF144FC8}"/>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4" name="Freeform 120">
              <a:extLst>
                <a:ext uri="{FF2B5EF4-FFF2-40B4-BE49-F238E27FC236}">
                  <a16:creationId xmlns:a16="http://schemas.microsoft.com/office/drawing/2014/main" id="{AD490843-BA9F-4A2C-A5A2-7BC7F05CA817}"/>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5" name="Freeform 121">
              <a:extLst>
                <a:ext uri="{FF2B5EF4-FFF2-40B4-BE49-F238E27FC236}">
                  <a16:creationId xmlns:a16="http://schemas.microsoft.com/office/drawing/2014/main" id="{36EA0924-2026-4D28-AA1D-993D7E65655F}"/>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6" name="Freeform 122">
              <a:extLst>
                <a:ext uri="{FF2B5EF4-FFF2-40B4-BE49-F238E27FC236}">
                  <a16:creationId xmlns:a16="http://schemas.microsoft.com/office/drawing/2014/main" id="{E89ECC76-666B-4969-B608-0E64EF718C14}"/>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7" name="Freeform 123">
              <a:extLst>
                <a:ext uri="{FF2B5EF4-FFF2-40B4-BE49-F238E27FC236}">
                  <a16:creationId xmlns:a16="http://schemas.microsoft.com/office/drawing/2014/main" id="{FB78D35B-4C9F-4ACF-992B-2F9490D1E660}"/>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8" name="Freeform 124">
              <a:extLst>
                <a:ext uri="{FF2B5EF4-FFF2-40B4-BE49-F238E27FC236}">
                  <a16:creationId xmlns:a16="http://schemas.microsoft.com/office/drawing/2014/main" id="{49753B3B-1415-4E2F-A271-1C92034AEFD3}"/>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9" name="Freeform 125">
              <a:extLst>
                <a:ext uri="{FF2B5EF4-FFF2-40B4-BE49-F238E27FC236}">
                  <a16:creationId xmlns:a16="http://schemas.microsoft.com/office/drawing/2014/main" id="{6CE61D51-0FCB-494E-9C9C-A261286EEC30}"/>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0" name="Freeform 126">
              <a:extLst>
                <a:ext uri="{FF2B5EF4-FFF2-40B4-BE49-F238E27FC236}">
                  <a16:creationId xmlns:a16="http://schemas.microsoft.com/office/drawing/2014/main" id="{65458EA0-54D9-4345-B07D-81CE54F92B0B}"/>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1" name="Freeform 127">
              <a:extLst>
                <a:ext uri="{FF2B5EF4-FFF2-40B4-BE49-F238E27FC236}">
                  <a16:creationId xmlns:a16="http://schemas.microsoft.com/office/drawing/2014/main" id="{AE0A924F-1211-4044-A666-01DA050B9603}"/>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2" name="Freeform 128">
              <a:extLst>
                <a:ext uri="{FF2B5EF4-FFF2-40B4-BE49-F238E27FC236}">
                  <a16:creationId xmlns:a16="http://schemas.microsoft.com/office/drawing/2014/main" id="{44E8E39C-ACA7-4B6C-881F-868C32DA8091}"/>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3" name="Freeform 129">
              <a:extLst>
                <a:ext uri="{FF2B5EF4-FFF2-40B4-BE49-F238E27FC236}">
                  <a16:creationId xmlns:a16="http://schemas.microsoft.com/office/drawing/2014/main" id="{640ABCDF-C9F7-4880-B8E1-E41A22DAA457}"/>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4" name="Freeform 130">
              <a:extLst>
                <a:ext uri="{FF2B5EF4-FFF2-40B4-BE49-F238E27FC236}">
                  <a16:creationId xmlns:a16="http://schemas.microsoft.com/office/drawing/2014/main" id="{E660370E-4C74-4B7B-BB85-96DAD30389F0}"/>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5" name="Freeform 131">
              <a:extLst>
                <a:ext uri="{FF2B5EF4-FFF2-40B4-BE49-F238E27FC236}">
                  <a16:creationId xmlns:a16="http://schemas.microsoft.com/office/drawing/2014/main" id="{8FA80D49-55AD-4953-ABF4-26071620A752}"/>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6" name="Freeform 132">
              <a:extLst>
                <a:ext uri="{FF2B5EF4-FFF2-40B4-BE49-F238E27FC236}">
                  <a16:creationId xmlns:a16="http://schemas.microsoft.com/office/drawing/2014/main" id="{324050CE-0EFD-4AAE-93CB-4F064F858581}"/>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7" name="Freeform 133">
              <a:extLst>
                <a:ext uri="{FF2B5EF4-FFF2-40B4-BE49-F238E27FC236}">
                  <a16:creationId xmlns:a16="http://schemas.microsoft.com/office/drawing/2014/main" id="{08E499AC-BAF9-4A81-958E-7A6041FF21F1}"/>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8" name="Freeform 134">
              <a:extLst>
                <a:ext uri="{FF2B5EF4-FFF2-40B4-BE49-F238E27FC236}">
                  <a16:creationId xmlns:a16="http://schemas.microsoft.com/office/drawing/2014/main" id="{5395D35C-B0CD-4FD1-8CA9-5E5842A6D1B2}"/>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9" name="Freeform 135">
              <a:extLst>
                <a:ext uri="{FF2B5EF4-FFF2-40B4-BE49-F238E27FC236}">
                  <a16:creationId xmlns:a16="http://schemas.microsoft.com/office/drawing/2014/main" id="{DF7B79A7-371E-4E7A-84AD-F240A6C6E1CA}"/>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0" name="Freeform 136">
              <a:extLst>
                <a:ext uri="{FF2B5EF4-FFF2-40B4-BE49-F238E27FC236}">
                  <a16:creationId xmlns:a16="http://schemas.microsoft.com/office/drawing/2014/main" id="{F4DF7963-FC4B-4777-8DA7-CE11525241F0}"/>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1" name="Freeform 137">
              <a:extLst>
                <a:ext uri="{FF2B5EF4-FFF2-40B4-BE49-F238E27FC236}">
                  <a16:creationId xmlns:a16="http://schemas.microsoft.com/office/drawing/2014/main" id="{D6D442B7-ACF3-48DC-8B7D-6AF87CBB75E4}"/>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2" name="Freeform 138">
              <a:extLst>
                <a:ext uri="{FF2B5EF4-FFF2-40B4-BE49-F238E27FC236}">
                  <a16:creationId xmlns:a16="http://schemas.microsoft.com/office/drawing/2014/main" id="{9F18CC65-9F2B-4D4E-810A-80C9D7A035B0}"/>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64" name="图片 63">
            <a:extLst>
              <a:ext uri="{FF2B5EF4-FFF2-40B4-BE49-F238E27FC236}">
                <a16:creationId xmlns:a16="http://schemas.microsoft.com/office/drawing/2014/main" id="{4E937B03-9E18-4442-A5D3-5281B70A7890}"/>
              </a:ext>
            </a:extLst>
          </p:cNvPr>
          <p:cNvPicPr>
            <a:picLocks noChangeAspect="1"/>
          </p:cNvPicPr>
          <p:nvPr userDrawn="1"/>
        </p:nvPicPr>
        <p:blipFill>
          <a:blip r:embed="rId2"/>
          <a:stretch>
            <a:fillRect/>
          </a:stretch>
        </p:blipFill>
        <p:spPr>
          <a:xfrm>
            <a:off x="3801583" y="2350954"/>
            <a:ext cx="404319" cy="411948"/>
          </a:xfrm>
          <a:prstGeom prst="rect">
            <a:avLst/>
          </a:prstGeom>
        </p:spPr>
      </p:pic>
      <p:pic>
        <p:nvPicPr>
          <p:cNvPr id="65" name="图片 64">
            <a:extLst>
              <a:ext uri="{FF2B5EF4-FFF2-40B4-BE49-F238E27FC236}">
                <a16:creationId xmlns:a16="http://schemas.microsoft.com/office/drawing/2014/main" id="{879349E1-E66E-475A-8B23-04B9948E1629}"/>
              </a:ext>
            </a:extLst>
          </p:cNvPr>
          <p:cNvPicPr>
            <a:picLocks noChangeAspect="1"/>
          </p:cNvPicPr>
          <p:nvPr userDrawn="1"/>
        </p:nvPicPr>
        <p:blipFill>
          <a:blip r:embed="rId2"/>
          <a:stretch>
            <a:fillRect/>
          </a:stretch>
        </p:blipFill>
        <p:spPr>
          <a:xfrm>
            <a:off x="7061075" y="2349056"/>
            <a:ext cx="404319" cy="411948"/>
          </a:xfrm>
          <a:prstGeom prst="rect">
            <a:avLst/>
          </a:prstGeom>
        </p:spPr>
      </p:pic>
      <p:pic>
        <p:nvPicPr>
          <p:cNvPr id="66" name="图片 65">
            <a:extLst>
              <a:ext uri="{FF2B5EF4-FFF2-40B4-BE49-F238E27FC236}">
                <a16:creationId xmlns:a16="http://schemas.microsoft.com/office/drawing/2014/main" id="{409B4149-34E8-4DD1-AB77-BD19F21369BC}"/>
              </a:ext>
            </a:extLst>
          </p:cNvPr>
          <p:cNvPicPr>
            <a:picLocks noChangeAspect="1"/>
          </p:cNvPicPr>
          <p:nvPr userDrawn="1"/>
        </p:nvPicPr>
        <p:blipFill>
          <a:blip r:embed="rId3"/>
          <a:stretch>
            <a:fillRect/>
          </a:stretch>
        </p:blipFill>
        <p:spPr>
          <a:xfrm>
            <a:off x="938250" y="4417433"/>
            <a:ext cx="2283852" cy="1377028"/>
          </a:xfrm>
          <a:prstGeom prst="rect">
            <a:avLst/>
          </a:prstGeom>
        </p:spPr>
      </p:pic>
      <p:pic>
        <p:nvPicPr>
          <p:cNvPr id="67" name="图片 66">
            <a:extLst>
              <a:ext uri="{FF2B5EF4-FFF2-40B4-BE49-F238E27FC236}">
                <a16:creationId xmlns:a16="http://schemas.microsoft.com/office/drawing/2014/main" id="{102A214E-3748-4C57-8031-02B7C3B74A49}"/>
              </a:ext>
            </a:extLst>
          </p:cNvPr>
          <p:cNvPicPr>
            <a:picLocks noChangeAspect="1"/>
          </p:cNvPicPr>
          <p:nvPr userDrawn="1"/>
        </p:nvPicPr>
        <p:blipFill>
          <a:blip r:embed="rId4"/>
          <a:stretch>
            <a:fillRect/>
          </a:stretch>
        </p:blipFill>
        <p:spPr>
          <a:xfrm>
            <a:off x="9735843" y="4171341"/>
            <a:ext cx="1260000" cy="1642500"/>
          </a:xfrm>
          <a:prstGeom prst="rect">
            <a:avLst/>
          </a:prstGeom>
        </p:spPr>
      </p:pic>
      <p:sp>
        <p:nvSpPr>
          <p:cNvPr id="68" name="文本占位符 64">
            <a:extLst>
              <a:ext uri="{FF2B5EF4-FFF2-40B4-BE49-F238E27FC236}">
                <a16:creationId xmlns:a16="http://schemas.microsoft.com/office/drawing/2014/main" id="{A33AE6DC-3AE1-4914-9FD0-963CC28CA50F}"/>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70" name="文本占位符 64">
            <a:extLst>
              <a:ext uri="{FF2B5EF4-FFF2-40B4-BE49-F238E27FC236}">
                <a16:creationId xmlns:a16="http://schemas.microsoft.com/office/drawing/2014/main" id="{2DC0BF14-97AC-41FE-BC65-6424B8FE05CB}"/>
              </a:ext>
            </a:extLst>
          </p:cNvPr>
          <p:cNvSpPr>
            <a:spLocks noGrp="1"/>
          </p:cNvSpPr>
          <p:nvPr>
            <p:ph type="body" sz="quarter" idx="11"/>
          </p:nvPr>
        </p:nvSpPr>
        <p:spPr>
          <a:xfrm>
            <a:off x="4178253" y="2313730"/>
            <a:ext cx="1234156" cy="447274"/>
          </a:xfrm>
        </p:spPr>
        <p:txBody>
          <a:bodyPr>
            <a:normAutofit/>
          </a:bodyPr>
          <a:lstStyle>
            <a:lvl1pPr marL="0" indent="0">
              <a:buNone/>
              <a:defRPr sz="2000">
                <a:solidFill>
                  <a:srgbClr val="484F59"/>
                </a:solidFill>
              </a:defRPr>
            </a:lvl1pPr>
          </a:lstStyle>
          <a:p>
            <a:pPr lvl="0"/>
            <a:r>
              <a:rPr lang="zh-CN" altLang="en-US"/>
              <a:t>编辑母版文本样式</a:t>
            </a:r>
          </a:p>
        </p:txBody>
      </p:sp>
      <p:sp>
        <p:nvSpPr>
          <p:cNvPr id="71" name="文本占位符 64">
            <a:extLst>
              <a:ext uri="{FF2B5EF4-FFF2-40B4-BE49-F238E27FC236}">
                <a16:creationId xmlns:a16="http://schemas.microsoft.com/office/drawing/2014/main" id="{7EB1184A-9B8F-44C4-9842-97A8F96B08F6}"/>
              </a:ext>
            </a:extLst>
          </p:cNvPr>
          <p:cNvSpPr>
            <a:spLocks noGrp="1"/>
          </p:cNvSpPr>
          <p:nvPr>
            <p:ph type="body" sz="quarter" idx="12"/>
          </p:nvPr>
        </p:nvSpPr>
        <p:spPr>
          <a:xfrm>
            <a:off x="7432412" y="2331393"/>
            <a:ext cx="1234156" cy="447274"/>
          </a:xfrm>
        </p:spPr>
        <p:txBody>
          <a:bodyPr>
            <a:normAutofit/>
          </a:bodyPr>
          <a:lstStyle>
            <a:lvl1pPr marL="0" indent="0">
              <a:buNone/>
              <a:defRPr sz="2000">
                <a:solidFill>
                  <a:srgbClr val="484F59"/>
                </a:solidFill>
              </a:defRPr>
            </a:lvl1pPr>
          </a:lstStyle>
          <a:p>
            <a:pPr lvl="0"/>
            <a:r>
              <a:rPr lang="zh-CN" altLang="en-US"/>
              <a:t>编辑母版文本样式</a:t>
            </a:r>
          </a:p>
        </p:txBody>
      </p:sp>
      <p:sp>
        <p:nvSpPr>
          <p:cNvPr id="72" name="文本占位符 64">
            <a:extLst>
              <a:ext uri="{FF2B5EF4-FFF2-40B4-BE49-F238E27FC236}">
                <a16:creationId xmlns:a16="http://schemas.microsoft.com/office/drawing/2014/main" id="{B697D690-CE37-4F37-90B7-C864666862B3}"/>
              </a:ext>
            </a:extLst>
          </p:cNvPr>
          <p:cNvSpPr>
            <a:spLocks noGrp="1"/>
          </p:cNvSpPr>
          <p:nvPr>
            <p:ph type="body" sz="quarter" idx="13"/>
          </p:nvPr>
        </p:nvSpPr>
        <p:spPr>
          <a:xfrm>
            <a:off x="3029562" y="2869102"/>
            <a:ext cx="2987246" cy="2574169"/>
          </a:xfrm>
        </p:spPr>
        <p:txBody>
          <a:bodyPr>
            <a:normAutofit/>
          </a:bodyPr>
          <a:lstStyle>
            <a:lvl1pPr marL="0" indent="0">
              <a:buNone/>
              <a:defRPr sz="1600">
                <a:solidFill>
                  <a:srgbClr val="484F59"/>
                </a:solidFill>
              </a:defRPr>
            </a:lvl1pPr>
          </a:lstStyle>
          <a:p>
            <a:pPr lvl="0"/>
            <a:r>
              <a:rPr lang="zh-CN" altLang="en-US"/>
              <a:t>编辑母版文本样式</a:t>
            </a:r>
          </a:p>
        </p:txBody>
      </p:sp>
      <p:sp>
        <p:nvSpPr>
          <p:cNvPr id="73" name="文本占位符 64">
            <a:extLst>
              <a:ext uri="{FF2B5EF4-FFF2-40B4-BE49-F238E27FC236}">
                <a16:creationId xmlns:a16="http://schemas.microsoft.com/office/drawing/2014/main" id="{2CC19EDA-73FD-4B0B-8B2A-D528EA406AA6}"/>
              </a:ext>
            </a:extLst>
          </p:cNvPr>
          <p:cNvSpPr>
            <a:spLocks noGrp="1"/>
          </p:cNvSpPr>
          <p:nvPr>
            <p:ph type="body" sz="quarter" idx="14"/>
          </p:nvPr>
        </p:nvSpPr>
        <p:spPr>
          <a:xfrm>
            <a:off x="6298758" y="2869102"/>
            <a:ext cx="2987246" cy="2574169"/>
          </a:xfrm>
        </p:spPr>
        <p:txBody>
          <a:bodyPr>
            <a:normAutofit/>
          </a:bodyPr>
          <a:lstStyle>
            <a:lvl1pPr marL="0" indent="0">
              <a:buNone/>
              <a:defRPr sz="160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4111008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003">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780FCFBA-95FB-44C7-83F1-C92098921F0C}"/>
              </a:ext>
            </a:extLst>
          </p:cNvPr>
          <p:cNvGrpSpPr/>
          <p:nvPr userDrawn="1"/>
        </p:nvGrpSpPr>
        <p:grpSpPr>
          <a:xfrm rot="20939049" flipH="1">
            <a:off x="5366545" y="2386758"/>
            <a:ext cx="492549" cy="604289"/>
            <a:chOff x="954749" y="2563756"/>
            <a:chExt cx="569585" cy="698801"/>
          </a:xfrm>
          <a:noFill/>
        </p:grpSpPr>
        <p:sp>
          <p:nvSpPr>
            <p:cNvPr id="7" name="任意多边形 11">
              <a:extLst>
                <a:ext uri="{FF2B5EF4-FFF2-40B4-BE49-F238E27FC236}">
                  <a16:creationId xmlns:a16="http://schemas.microsoft.com/office/drawing/2014/main" id="{AD68B1A2-027C-496D-BDDD-93459B583288}"/>
                </a:ext>
              </a:extLst>
            </p:cNvPr>
            <p:cNvSpPr/>
            <p:nvPr/>
          </p:nvSpPr>
          <p:spPr>
            <a:xfrm rot="1141462">
              <a:off x="1155974" y="2563756"/>
              <a:ext cx="368360" cy="248469"/>
            </a:xfrm>
            <a:custGeom>
              <a:avLst/>
              <a:gdLst>
                <a:gd name="connsiteX0" fmla="*/ 0 w 789710"/>
                <a:gd name="connsiteY0" fmla="*/ 304800 h 512618"/>
                <a:gd name="connsiteX1" fmla="*/ 27710 w 789710"/>
                <a:gd name="connsiteY1" fmla="*/ 0 h 512618"/>
                <a:gd name="connsiteX2" fmla="*/ 789710 w 789710"/>
                <a:gd name="connsiteY2" fmla="*/ 512618 h 512618"/>
                <a:gd name="connsiteX3" fmla="*/ 0 w 789710"/>
                <a:gd name="connsiteY3" fmla="*/ 304800 h 512618"/>
              </a:gdLst>
              <a:ahLst/>
              <a:cxnLst>
                <a:cxn ang="0">
                  <a:pos x="connsiteX0" y="connsiteY0"/>
                </a:cxn>
                <a:cxn ang="0">
                  <a:pos x="connsiteX1" y="connsiteY1"/>
                </a:cxn>
                <a:cxn ang="0">
                  <a:pos x="connsiteX2" y="connsiteY2"/>
                </a:cxn>
                <a:cxn ang="0">
                  <a:pos x="connsiteX3" y="connsiteY3"/>
                </a:cxn>
              </a:cxnLst>
              <a:rect l="l" t="t" r="r" b="b"/>
              <a:pathLst>
                <a:path w="789710" h="512618">
                  <a:moveTo>
                    <a:pt x="0" y="304800"/>
                  </a:moveTo>
                  <a:lnTo>
                    <a:pt x="27710" y="0"/>
                  </a:lnTo>
                  <a:lnTo>
                    <a:pt x="789710" y="512618"/>
                  </a:lnTo>
                  <a:lnTo>
                    <a:pt x="0" y="304800"/>
                  </a:lnTo>
                  <a:close/>
                </a:path>
              </a:pathLst>
            </a:custGeom>
            <a:grpFill/>
            <a:ln w="25400" cap="rnd">
              <a:solidFill>
                <a:srgbClr val="484F59"/>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8" name="任意多边形 12">
              <a:extLst>
                <a:ext uri="{FF2B5EF4-FFF2-40B4-BE49-F238E27FC236}">
                  <a16:creationId xmlns:a16="http://schemas.microsoft.com/office/drawing/2014/main" id="{0F529FB5-915E-4EC2-B012-EE3323205100}"/>
                </a:ext>
              </a:extLst>
            </p:cNvPr>
            <p:cNvSpPr/>
            <p:nvPr/>
          </p:nvSpPr>
          <p:spPr>
            <a:xfrm rot="20546342">
              <a:off x="954749" y="3052094"/>
              <a:ext cx="424567" cy="210463"/>
            </a:xfrm>
            <a:custGeom>
              <a:avLst/>
              <a:gdLst>
                <a:gd name="connsiteX0" fmla="*/ 0 w 789710"/>
                <a:gd name="connsiteY0" fmla="*/ 304800 h 512618"/>
                <a:gd name="connsiteX1" fmla="*/ 27710 w 789710"/>
                <a:gd name="connsiteY1" fmla="*/ 0 h 512618"/>
                <a:gd name="connsiteX2" fmla="*/ 789710 w 789710"/>
                <a:gd name="connsiteY2" fmla="*/ 512618 h 512618"/>
                <a:gd name="connsiteX3" fmla="*/ 0 w 789710"/>
                <a:gd name="connsiteY3" fmla="*/ 304800 h 512618"/>
                <a:gd name="connsiteX0" fmla="*/ 0 w 823169"/>
                <a:gd name="connsiteY0" fmla="*/ 304800 h 434208"/>
                <a:gd name="connsiteX1" fmla="*/ 27710 w 823169"/>
                <a:gd name="connsiteY1" fmla="*/ 0 h 434208"/>
                <a:gd name="connsiteX2" fmla="*/ 823169 w 823169"/>
                <a:gd name="connsiteY2" fmla="*/ 434208 h 434208"/>
                <a:gd name="connsiteX3" fmla="*/ 0 w 823169"/>
                <a:gd name="connsiteY3" fmla="*/ 304800 h 434208"/>
                <a:gd name="connsiteX0" fmla="*/ 0 w 910209"/>
                <a:gd name="connsiteY0" fmla="*/ 359506 h 434208"/>
                <a:gd name="connsiteX1" fmla="*/ 114750 w 910209"/>
                <a:gd name="connsiteY1" fmla="*/ 0 h 434208"/>
                <a:gd name="connsiteX2" fmla="*/ 910209 w 910209"/>
                <a:gd name="connsiteY2" fmla="*/ 434208 h 434208"/>
                <a:gd name="connsiteX3" fmla="*/ 0 w 910209"/>
                <a:gd name="connsiteY3" fmla="*/ 359506 h 434208"/>
              </a:gdLst>
              <a:ahLst/>
              <a:cxnLst>
                <a:cxn ang="0">
                  <a:pos x="connsiteX0" y="connsiteY0"/>
                </a:cxn>
                <a:cxn ang="0">
                  <a:pos x="connsiteX1" y="connsiteY1"/>
                </a:cxn>
                <a:cxn ang="0">
                  <a:pos x="connsiteX2" y="connsiteY2"/>
                </a:cxn>
                <a:cxn ang="0">
                  <a:pos x="connsiteX3" y="connsiteY3"/>
                </a:cxn>
              </a:cxnLst>
              <a:rect l="l" t="t" r="r" b="b"/>
              <a:pathLst>
                <a:path w="910209" h="434208">
                  <a:moveTo>
                    <a:pt x="0" y="359506"/>
                  </a:moveTo>
                  <a:lnTo>
                    <a:pt x="114750" y="0"/>
                  </a:lnTo>
                  <a:lnTo>
                    <a:pt x="910209" y="434208"/>
                  </a:lnTo>
                  <a:lnTo>
                    <a:pt x="0" y="359506"/>
                  </a:lnTo>
                  <a:close/>
                </a:path>
              </a:pathLst>
            </a:custGeom>
            <a:grpFill/>
            <a:ln w="25400" cap="rnd">
              <a:solidFill>
                <a:srgbClr val="484F59"/>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sp>
        <p:nvSpPr>
          <p:cNvPr id="10" name="Freeform 5">
            <a:extLst>
              <a:ext uri="{FF2B5EF4-FFF2-40B4-BE49-F238E27FC236}">
                <a16:creationId xmlns:a16="http://schemas.microsoft.com/office/drawing/2014/main" id="{AE47484E-1400-4385-8CC8-AC2531620D0C}"/>
              </a:ext>
            </a:extLst>
          </p:cNvPr>
          <p:cNvSpPr>
            <a:spLocks/>
          </p:cNvSpPr>
          <p:nvPr userDrawn="1"/>
        </p:nvSpPr>
        <p:spPr bwMode="auto">
          <a:xfrm>
            <a:off x="6414254" y="3061217"/>
            <a:ext cx="3223945" cy="7940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484F59"/>
            </a:solid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sp>
        <p:nvSpPr>
          <p:cNvPr id="11" name="Freeform 5">
            <a:extLst>
              <a:ext uri="{FF2B5EF4-FFF2-40B4-BE49-F238E27FC236}">
                <a16:creationId xmlns:a16="http://schemas.microsoft.com/office/drawing/2014/main" id="{AF38464E-4AD5-4D1D-AD62-82AEC53757BE}"/>
              </a:ext>
            </a:extLst>
          </p:cNvPr>
          <p:cNvSpPr>
            <a:spLocks/>
          </p:cNvSpPr>
          <p:nvPr userDrawn="1"/>
        </p:nvSpPr>
        <p:spPr bwMode="auto">
          <a:xfrm rot="5400000">
            <a:off x="5126346" y="4067993"/>
            <a:ext cx="3223945" cy="7940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484F59"/>
            </a:solid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sp>
        <p:nvSpPr>
          <p:cNvPr id="13" name="矩形 12">
            <a:extLst>
              <a:ext uri="{FF2B5EF4-FFF2-40B4-BE49-F238E27FC236}">
                <a16:creationId xmlns:a16="http://schemas.microsoft.com/office/drawing/2014/main" id="{47AC869B-621B-4B9E-8AD8-FFE5589A02EB}"/>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4" name="组合 13">
            <a:extLst>
              <a:ext uri="{FF2B5EF4-FFF2-40B4-BE49-F238E27FC236}">
                <a16:creationId xmlns:a16="http://schemas.microsoft.com/office/drawing/2014/main" id="{083CB4E2-EDD7-452F-B73B-69ACD3AE3329}"/>
              </a:ext>
            </a:extLst>
          </p:cNvPr>
          <p:cNvGrpSpPr/>
          <p:nvPr userDrawn="1"/>
        </p:nvGrpSpPr>
        <p:grpSpPr>
          <a:xfrm>
            <a:off x="4161277" y="573051"/>
            <a:ext cx="4134378" cy="977945"/>
            <a:chOff x="3542959" y="903892"/>
            <a:chExt cx="4540704" cy="1074057"/>
          </a:xfrm>
        </p:grpSpPr>
        <p:sp>
          <p:nvSpPr>
            <p:cNvPr id="15" name="任意多边形 22">
              <a:extLst>
                <a:ext uri="{FF2B5EF4-FFF2-40B4-BE49-F238E27FC236}">
                  <a16:creationId xmlns:a16="http://schemas.microsoft.com/office/drawing/2014/main" id="{5E82773C-1A48-4360-8566-6295BE833A47}"/>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6" name="Freeform 92">
              <a:extLst>
                <a:ext uri="{FF2B5EF4-FFF2-40B4-BE49-F238E27FC236}">
                  <a16:creationId xmlns:a16="http://schemas.microsoft.com/office/drawing/2014/main" id="{20AD1914-E1CD-4DBD-A6BF-44D707DE2CBA}"/>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7" name="Freeform 93">
              <a:extLst>
                <a:ext uri="{FF2B5EF4-FFF2-40B4-BE49-F238E27FC236}">
                  <a16:creationId xmlns:a16="http://schemas.microsoft.com/office/drawing/2014/main" id="{6ACFC690-EE5F-4F08-91E3-BCB42FA86A8F}"/>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 name="Freeform 94">
              <a:extLst>
                <a:ext uri="{FF2B5EF4-FFF2-40B4-BE49-F238E27FC236}">
                  <a16:creationId xmlns:a16="http://schemas.microsoft.com/office/drawing/2014/main" id="{7F9562D6-7BF2-4ABD-BAF3-01A81FCDC559}"/>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 name="Freeform 95">
              <a:extLst>
                <a:ext uri="{FF2B5EF4-FFF2-40B4-BE49-F238E27FC236}">
                  <a16:creationId xmlns:a16="http://schemas.microsoft.com/office/drawing/2014/main" id="{7D66BEB2-1F34-4487-8D9D-101D0CEAD77A}"/>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 name="Freeform 96">
              <a:extLst>
                <a:ext uri="{FF2B5EF4-FFF2-40B4-BE49-F238E27FC236}">
                  <a16:creationId xmlns:a16="http://schemas.microsoft.com/office/drawing/2014/main" id="{9980881D-7A43-4C3D-BD92-B3558BD97012}"/>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 name="Freeform 97">
              <a:extLst>
                <a:ext uri="{FF2B5EF4-FFF2-40B4-BE49-F238E27FC236}">
                  <a16:creationId xmlns:a16="http://schemas.microsoft.com/office/drawing/2014/main" id="{26CAFFE1-C2A2-48E3-98CE-F4BA63A417A6}"/>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 name="Freeform 98">
              <a:extLst>
                <a:ext uri="{FF2B5EF4-FFF2-40B4-BE49-F238E27FC236}">
                  <a16:creationId xmlns:a16="http://schemas.microsoft.com/office/drawing/2014/main" id="{779CBCC5-7311-40E9-9017-F440486CB880}"/>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 name="Freeform 99">
              <a:extLst>
                <a:ext uri="{FF2B5EF4-FFF2-40B4-BE49-F238E27FC236}">
                  <a16:creationId xmlns:a16="http://schemas.microsoft.com/office/drawing/2014/main" id="{9241A731-96F4-4F86-B696-EDA0803F603A}"/>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4" name="Freeform 100">
              <a:extLst>
                <a:ext uri="{FF2B5EF4-FFF2-40B4-BE49-F238E27FC236}">
                  <a16:creationId xmlns:a16="http://schemas.microsoft.com/office/drawing/2014/main" id="{52564FBA-C9C8-4CCF-8AA5-F8A13AC85E85}"/>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5" name="Freeform 101">
              <a:extLst>
                <a:ext uri="{FF2B5EF4-FFF2-40B4-BE49-F238E27FC236}">
                  <a16:creationId xmlns:a16="http://schemas.microsoft.com/office/drawing/2014/main" id="{5D6FC6B0-A327-46B7-A9FD-1E265FB54A63}"/>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6" name="Freeform 102">
              <a:extLst>
                <a:ext uri="{FF2B5EF4-FFF2-40B4-BE49-F238E27FC236}">
                  <a16:creationId xmlns:a16="http://schemas.microsoft.com/office/drawing/2014/main" id="{DDD47BFE-4354-47E4-A83C-C534E684756D}"/>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7" name="Freeform 103">
              <a:extLst>
                <a:ext uri="{FF2B5EF4-FFF2-40B4-BE49-F238E27FC236}">
                  <a16:creationId xmlns:a16="http://schemas.microsoft.com/office/drawing/2014/main" id="{3A8833F0-9B1E-44CE-956C-2E3238CA56BA}"/>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8" name="Freeform 104">
              <a:extLst>
                <a:ext uri="{FF2B5EF4-FFF2-40B4-BE49-F238E27FC236}">
                  <a16:creationId xmlns:a16="http://schemas.microsoft.com/office/drawing/2014/main" id="{98A9D3EB-E4FB-46BC-BEC7-37EE14D062AD}"/>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9" name="Freeform 105">
              <a:extLst>
                <a:ext uri="{FF2B5EF4-FFF2-40B4-BE49-F238E27FC236}">
                  <a16:creationId xmlns:a16="http://schemas.microsoft.com/office/drawing/2014/main" id="{591A4001-DADE-4824-83CC-527D9EBCA506}"/>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0" name="Freeform 106">
              <a:extLst>
                <a:ext uri="{FF2B5EF4-FFF2-40B4-BE49-F238E27FC236}">
                  <a16:creationId xmlns:a16="http://schemas.microsoft.com/office/drawing/2014/main" id="{4D58A1E8-22F8-41A3-96B7-27DDFAFCE373}"/>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1" name="Freeform 107">
              <a:extLst>
                <a:ext uri="{FF2B5EF4-FFF2-40B4-BE49-F238E27FC236}">
                  <a16:creationId xmlns:a16="http://schemas.microsoft.com/office/drawing/2014/main" id="{F913CC62-E354-425F-9246-14582BC2B7CA}"/>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2" name="Freeform 108">
              <a:extLst>
                <a:ext uri="{FF2B5EF4-FFF2-40B4-BE49-F238E27FC236}">
                  <a16:creationId xmlns:a16="http://schemas.microsoft.com/office/drawing/2014/main" id="{C89385CC-3F2A-403F-9AD3-B7C5EFC56910}"/>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3" name="Freeform 109">
              <a:extLst>
                <a:ext uri="{FF2B5EF4-FFF2-40B4-BE49-F238E27FC236}">
                  <a16:creationId xmlns:a16="http://schemas.microsoft.com/office/drawing/2014/main" id="{E875DB4F-00D3-4FB6-9443-3508066512C7}"/>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4" name="Freeform 110">
              <a:extLst>
                <a:ext uri="{FF2B5EF4-FFF2-40B4-BE49-F238E27FC236}">
                  <a16:creationId xmlns:a16="http://schemas.microsoft.com/office/drawing/2014/main" id="{A01E7A24-04CA-4DE9-B70D-BFD127D4AC45}"/>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5" name="Freeform 111">
              <a:extLst>
                <a:ext uri="{FF2B5EF4-FFF2-40B4-BE49-F238E27FC236}">
                  <a16:creationId xmlns:a16="http://schemas.microsoft.com/office/drawing/2014/main" id="{88893957-92B7-43F1-B3D0-8FC681640DF2}"/>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6" name="Freeform 112">
              <a:extLst>
                <a:ext uri="{FF2B5EF4-FFF2-40B4-BE49-F238E27FC236}">
                  <a16:creationId xmlns:a16="http://schemas.microsoft.com/office/drawing/2014/main" id="{F6940600-AD34-4847-AE70-76079EA89356}"/>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7" name="Freeform 113">
              <a:extLst>
                <a:ext uri="{FF2B5EF4-FFF2-40B4-BE49-F238E27FC236}">
                  <a16:creationId xmlns:a16="http://schemas.microsoft.com/office/drawing/2014/main" id="{9886C116-62A7-4519-BE6A-3FC8E646F97D}"/>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8" name="Freeform 114">
              <a:extLst>
                <a:ext uri="{FF2B5EF4-FFF2-40B4-BE49-F238E27FC236}">
                  <a16:creationId xmlns:a16="http://schemas.microsoft.com/office/drawing/2014/main" id="{0FA69EBD-DB3A-4883-91CD-5F8A09C333E4}"/>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9" name="Freeform 115">
              <a:extLst>
                <a:ext uri="{FF2B5EF4-FFF2-40B4-BE49-F238E27FC236}">
                  <a16:creationId xmlns:a16="http://schemas.microsoft.com/office/drawing/2014/main" id="{8DD428E9-289C-47E5-A9FD-8FE8005952E7}"/>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0" name="Freeform 116">
              <a:extLst>
                <a:ext uri="{FF2B5EF4-FFF2-40B4-BE49-F238E27FC236}">
                  <a16:creationId xmlns:a16="http://schemas.microsoft.com/office/drawing/2014/main" id="{1F8C7050-0BEF-459A-A7A8-6ED12562CFFD}"/>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1" name="Freeform 117">
              <a:extLst>
                <a:ext uri="{FF2B5EF4-FFF2-40B4-BE49-F238E27FC236}">
                  <a16:creationId xmlns:a16="http://schemas.microsoft.com/office/drawing/2014/main" id="{F6D0D4E7-72AD-481B-8A82-C63859EA9459}"/>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2" name="Freeform 118">
              <a:extLst>
                <a:ext uri="{FF2B5EF4-FFF2-40B4-BE49-F238E27FC236}">
                  <a16:creationId xmlns:a16="http://schemas.microsoft.com/office/drawing/2014/main" id="{7073728A-5300-4CC0-8A58-F8D6C1AEC5D1}"/>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3" name="Freeform 119">
              <a:extLst>
                <a:ext uri="{FF2B5EF4-FFF2-40B4-BE49-F238E27FC236}">
                  <a16:creationId xmlns:a16="http://schemas.microsoft.com/office/drawing/2014/main" id="{E52DBBBE-ADC1-4367-B06C-EA4126583DC1}"/>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4" name="Freeform 120">
              <a:extLst>
                <a:ext uri="{FF2B5EF4-FFF2-40B4-BE49-F238E27FC236}">
                  <a16:creationId xmlns:a16="http://schemas.microsoft.com/office/drawing/2014/main" id="{CE3EC7E9-C698-4067-B7DE-574B89CDFBFE}"/>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5" name="Freeform 121">
              <a:extLst>
                <a:ext uri="{FF2B5EF4-FFF2-40B4-BE49-F238E27FC236}">
                  <a16:creationId xmlns:a16="http://schemas.microsoft.com/office/drawing/2014/main" id="{48EA5886-00D0-4345-8BE9-7E3B998D1716}"/>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6" name="Freeform 122">
              <a:extLst>
                <a:ext uri="{FF2B5EF4-FFF2-40B4-BE49-F238E27FC236}">
                  <a16:creationId xmlns:a16="http://schemas.microsoft.com/office/drawing/2014/main" id="{0CA79093-531D-4EA8-B07A-5F5740C2914F}"/>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7" name="Freeform 123">
              <a:extLst>
                <a:ext uri="{FF2B5EF4-FFF2-40B4-BE49-F238E27FC236}">
                  <a16:creationId xmlns:a16="http://schemas.microsoft.com/office/drawing/2014/main" id="{1E22E7C5-4A51-4514-9561-94A5C3621B89}"/>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8" name="Freeform 124">
              <a:extLst>
                <a:ext uri="{FF2B5EF4-FFF2-40B4-BE49-F238E27FC236}">
                  <a16:creationId xmlns:a16="http://schemas.microsoft.com/office/drawing/2014/main" id="{10A8928A-673B-4DB5-A58B-0E825207E46C}"/>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9" name="Freeform 125">
              <a:extLst>
                <a:ext uri="{FF2B5EF4-FFF2-40B4-BE49-F238E27FC236}">
                  <a16:creationId xmlns:a16="http://schemas.microsoft.com/office/drawing/2014/main" id="{14AE2877-5293-4E4C-A56A-875972537C87}"/>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0" name="Freeform 126">
              <a:extLst>
                <a:ext uri="{FF2B5EF4-FFF2-40B4-BE49-F238E27FC236}">
                  <a16:creationId xmlns:a16="http://schemas.microsoft.com/office/drawing/2014/main" id="{93773B13-A870-4B72-AF41-034975133AA6}"/>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1" name="Freeform 127">
              <a:extLst>
                <a:ext uri="{FF2B5EF4-FFF2-40B4-BE49-F238E27FC236}">
                  <a16:creationId xmlns:a16="http://schemas.microsoft.com/office/drawing/2014/main" id="{AFA389C4-BF78-4D73-9EF2-3FCACB86CA92}"/>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2" name="Freeform 128">
              <a:extLst>
                <a:ext uri="{FF2B5EF4-FFF2-40B4-BE49-F238E27FC236}">
                  <a16:creationId xmlns:a16="http://schemas.microsoft.com/office/drawing/2014/main" id="{BC261D81-6158-4795-8F03-51DA04A62561}"/>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3" name="Freeform 129">
              <a:extLst>
                <a:ext uri="{FF2B5EF4-FFF2-40B4-BE49-F238E27FC236}">
                  <a16:creationId xmlns:a16="http://schemas.microsoft.com/office/drawing/2014/main" id="{665847CF-F520-4455-B8B2-719528E22B8E}"/>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4" name="Freeform 130">
              <a:extLst>
                <a:ext uri="{FF2B5EF4-FFF2-40B4-BE49-F238E27FC236}">
                  <a16:creationId xmlns:a16="http://schemas.microsoft.com/office/drawing/2014/main" id="{D172C8A8-94FA-4E5E-A256-ABF95BBDAC31}"/>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5" name="Freeform 131">
              <a:extLst>
                <a:ext uri="{FF2B5EF4-FFF2-40B4-BE49-F238E27FC236}">
                  <a16:creationId xmlns:a16="http://schemas.microsoft.com/office/drawing/2014/main" id="{3577ECFD-832F-411A-B01B-FDB9264E0EDF}"/>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6" name="Freeform 132">
              <a:extLst>
                <a:ext uri="{FF2B5EF4-FFF2-40B4-BE49-F238E27FC236}">
                  <a16:creationId xmlns:a16="http://schemas.microsoft.com/office/drawing/2014/main" id="{18F827DE-0569-4BA4-8369-5F1F24DA2FA4}"/>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7" name="Freeform 133">
              <a:extLst>
                <a:ext uri="{FF2B5EF4-FFF2-40B4-BE49-F238E27FC236}">
                  <a16:creationId xmlns:a16="http://schemas.microsoft.com/office/drawing/2014/main" id="{8888DC96-5691-46F5-9494-ADCC70D6F284}"/>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8" name="Freeform 134">
              <a:extLst>
                <a:ext uri="{FF2B5EF4-FFF2-40B4-BE49-F238E27FC236}">
                  <a16:creationId xmlns:a16="http://schemas.microsoft.com/office/drawing/2014/main" id="{47855A4D-83BD-4F2A-A384-2A1BBE2BBC16}"/>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9" name="Freeform 135">
              <a:extLst>
                <a:ext uri="{FF2B5EF4-FFF2-40B4-BE49-F238E27FC236}">
                  <a16:creationId xmlns:a16="http://schemas.microsoft.com/office/drawing/2014/main" id="{1826DE4C-7543-4133-A401-A32C41ABAA20}"/>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0" name="Freeform 136">
              <a:extLst>
                <a:ext uri="{FF2B5EF4-FFF2-40B4-BE49-F238E27FC236}">
                  <a16:creationId xmlns:a16="http://schemas.microsoft.com/office/drawing/2014/main" id="{E0E04ED5-0488-4DA3-9B34-348E8393C465}"/>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1" name="Freeform 137">
              <a:extLst>
                <a:ext uri="{FF2B5EF4-FFF2-40B4-BE49-F238E27FC236}">
                  <a16:creationId xmlns:a16="http://schemas.microsoft.com/office/drawing/2014/main" id="{882F3656-DB12-43FA-BBA2-E13A9C92C335}"/>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2" name="Freeform 138">
              <a:extLst>
                <a:ext uri="{FF2B5EF4-FFF2-40B4-BE49-F238E27FC236}">
                  <a16:creationId xmlns:a16="http://schemas.microsoft.com/office/drawing/2014/main" id="{5CD4FA42-FBA1-43A3-80D5-9E91E7ED445F}"/>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64" name="图片 63">
            <a:extLst>
              <a:ext uri="{FF2B5EF4-FFF2-40B4-BE49-F238E27FC236}">
                <a16:creationId xmlns:a16="http://schemas.microsoft.com/office/drawing/2014/main" id="{06F810D5-61B3-46D3-961E-0AD507856070}"/>
              </a:ext>
            </a:extLst>
          </p:cNvPr>
          <p:cNvPicPr>
            <a:picLocks noChangeAspect="1"/>
          </p:cNvPicPr>
          <p:nvPr userDrawn="1"/>
        </p:nvPicPr>
        <p:blipFill>
          <a:blip r:embed="rId2"/>
          <a:stretch>
            <a:fillRect/>
          </a:stretch>
        </p:blipFill>
        <p:spPr>
          <a:xfrm>
            <a:off x="940996" y="3026226"/>
            <a:ext cx="4624276" cy="2207876"/>
          </a:xfrm>
          <a:prstGeom prst="rect">
            <a:avLst/>
          </a:prstGeom>
          <a:noFill/>
        </p:spPr>
      </p:pic>
      <p:pic>
        <p:nvPicPr>
          <p:cNvPr id="65" name="图片 64">
            <a:extLst>
              <a:ext uri="{FF2B5EF4-FFF2-40B4-BE49-F238E27FC236}">
                <a16:creationId xmlns:a16="http://schemas.microsoft.com/office/drawing/2014/main" id="{ED89C52D-B134-438B-9E5C-888EEDD02754}"/>
              </a:ext>
            </a:extLst>
          </p:cNvPr>
          <p:cNvPicPr>
            <a:picLocks noChangeAspect="1"/>
          </p:cNvPicPr>
          <p:nvPr userDrawn="1"/>
        </p:nvPicPr>
        <p:blipFill>
          <a:blip r:embed="rId3"/>
          <a:stretch>
            <a:fillRect/>
          </a:stretch>
        </p:blipFill>
        <p:spPr>
          <a:xfrm>
            <a:off x="4115855" y="5635470"/>
            <a:ext cx="1023750" cy="202500"/>
          </a:xfrm>
          <a:prstGeom prst="rect">
            <a:avLst/>
          </a:prstGeom>
        </p:spPr>
      </p:pic>
      <p:pic>
        <p:nvPicPr>
          <p:cNvPr id="66" name="图片 65">
            <a:extLst>
              <a:ext uri="{FF2B5EF4-FFF2-40B4-BE49-F238E27FC236}">
                <a16:creationId xmlns:a16="http://schemas.microsoft.com/office/drawing/2014/main" id="{4846BA50-6721-48EF-8C65-4F3273A67BEA}"/>
              </a:ext>
            </a:extLst>
          </p:cNvPr>
          <p:cNvPicPr>
            <a:picLocks noChangeAspect="1"/>
          </p:cNvPicPr>
          <p:nvPr userDrawn="1"/>
        </p:nvPicPr>
        <p:blipFill>
          <a:blip r:embed="rId4"/>
          <a:stretch>
            <a:fillRect/>
          </a:stretch>
        </p:blipFill>
        <p:spPr>
          <a:xfrm>
            <a:off x="1140130" y="2441451"/>
            <a:ext cx="951220" cy="289502"/>
          </a:xfrm>
          <a:prstGeom prst="rect">
            <a:avLst/>
          </a:prstGeom>
        </p:spPr>
      </p:pic>
      <p:sp>
        <p:nvSpPr>
          <p:cNvPr id="67" name="文本占位符 64">
            <a:extLst>
              <a:ext uri="{FF2B5EF4-FFF2-40B4-BE49-F238E27FC236}">
                <a16:creationId xmlns:a16="http://schemas.microsoft.com/office/drawing/2014/main" id="{1B4FE219-C069-4C75-9873-6B0C13C319FF}"/>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69" name="文本占位符 64">
            <a:extLst>
              <a:ext uri="{FF2B5EF4-FFF2-40B4-BE49-F238E27FC236}">
                <a16:creationId xmlns:a16="http://schemas.microsoft.com/office/drawing/2014/main" id="{B2F86396-0DDE-4F9F-BF86-C810B0A9E614}"/>
              </a:ext>
            </a:extLst>
          </p:cNvPr>
          <p:cNvSpPr>
            <a:spLocks noGrp="1"/>
          </p:cNvSpPr>
          <p:nvPr>
            <p:ph type="body" sz="quarter" idx="11"/>
          </p:nvPr>
        </p:nvSpPr>
        <p:spPr>
          <a:xfrm>
            <a:off x="6802032" y="3242565"/>
            <a:ext cx="4811842" cy="2965177"/>
          </a:xfrm>
        </p:spPr>
        <p:txBody>
          <a:bodyPr>
            <a:normAutofit/>
          </a:bodyPr>
          <a:lstStyle>
            <a:lvl1pPr marL="0" indent="0">
              <a:buNone/>
              <a:defRPr sz="2000">
                <a:solidFill>
                  <a:srgbClr val="484F59"/>
                </a:solidFill>
              </a:defRPr>
            </a:lvl1pPr>
          </a:lstStyle>
          <a:p>
            <a:pPr lvl="0"/>
            <a:r>
              <a:rPr lang="zh-CN" altLang="en-US"/>
              <a:t>编辑母版文本样式</a:t>
            </a:r>
          </a:p>
        </p:txBody>
      </p:sp>
      <p:sp>
        <p:nvSpPr>
          <p:cNvPr id="70" name="文本占位符 64">
            <a:extLst>
              <a:ext uri="{FF2B5EF4-FFF2-40B4-BE49-F238E27FC236}">
                <a16:creationId xmlns:a16="http://schemas.microsoft.com/office/drawing/2014/main" id="{79FEC2F9-9EAF-4583-AF37-B6BC338CC008}"/>
              </a:ext>
            </a:extLst>
          </p:cNvPr>
          <p:cNvSpPr>
            <a:spLocks noGrp="1"/>
          </p:cNvSpPr>
          <p:nvPr>
            <p:ph type="body" sz="quarter" idx="12"/>
          </p:nvPr>
        </p:nvSpPr>
        <p:spPr>
          <a:xfrm>
            <a:off x="6777600" y="2444492"/>
            <a:ext cx="4917410" cy="632187"/>
          </a:xfrm>
        </p:spPr>
        <p:txBody>
          <a:bodyPr>
            <a:normAutofit/>
          </a:bodyPr>
          <a:lstStyle>
            <a:lvl1pPr marL="0" indent="0">
              <a:buNone/>
              <a:defRPr sz="360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2275595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004">
    <p:spTree>
      <p:nvGrpSpPr>
        <p:cNvPr id="1" name=""/>
        <p:cNvGrpSpPr/>
        <p:nvPr/>
      </p:nvGrpSpPr>
      <p:grpSpPr>
        <a:xfrm>
          <a:off x="0" y="0"/>
          <a:ext cx="0" cy="0"/>
          <a:chOff x="0" y="0"/>
          <a:chExt cx="0" cy="0"/>
        </a:xfrm>
      </p:grpSpPr>
      <p:sp>
        <p:nvSpPr>
          <p:cNvPr id="6" name="任意多边形 3">
            <a:extLst>
              <a:ext uri="{FF2B5EF4-FFF2-40B4-BE49-F238E27FC236}">
                <a16:creationId xmlns:a16="http://schemas.microsoft.com/office/drawing/2014/main" id="{6ACCF530-368F-4F91-AEC5-75E50037BD0A}"/>
              </a:ext>
            </a:extLst>
          </p:cNvPr>
          <p:cNvSpPr/>
          <p:nvPr userDrawn="1"/>
        </p:nvSpPr>
        <p:spPr>
          <a:xfrm>
            <a:off x="176324" y="5242921"/>
            <a:ext cx="11828571" cy="1445095"/>
          </a:xfrm>
          <a:custGeom>
            <a:avLst/>
            <a:gdLst>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58800 h 1483360"/>
              <a:gd name="connsiteX1" fmla="*/ 3220720 w 12334240"/>
              <a:gd name="connsiteY1" fmla="*/ 111760 h 1483360"/>
              <a:gd name="connsiteX2" fmla="*/ 6410960 w 12334240"/>
              <a:gd name="connsiteY2" fmla="*/ 629920 h 1483360"/>
              <a:gd name="connsiteX3" fmla="*/ 9286240 w 12334240"/>
              <a:gd name="connsiteY3" fmla="*/ 518160 h 1483360"/>
              <a:gd name="connsiteX4" fmla="*/ 11501120 w 12334240"/>
              <a:gd name="connsiteY4" fmla="*/ 0 h 1483360"/>
              <a:gd name="connsiteX5" fmla="*/ 12303760 w 12334240"/>
              <a:gd name="connsiteY5" fmla="*/ 548640 h 1483360"/>
              <a:gd name="connsiteX6" fmla="*/ 12334240 w 12334240"/>
              <a:gd name="connsiteY6" fmla="*/ 1483360 h 1483360"/>
              <a:gd name="connsiteX7" fmla="*/ 30480 w 12334240"/>
              <a:gd name="connsiteY7" fmla="*/ 1483360 h 1483360"/>
              <a:gd name="connsiteX8" fmla="*/ 0 w 12334240"/>
              <a:gd name="connsiteY8" fmla="*/ 558800 h 1483360"/>
              <a:gd name="connsiteX0" fmla="*/ 0 w 12334240"/>
              <a:gd name="connsiteY0" fmla="*/ 591304 h 1515864"/>
              <a:gd name="connsiteX1" fmla="*/ 3220720 w 12334240"/>
              <a:gd name="connsiteY1" fmla="*/ 144264 h 1515864"/>
              <a:gd name="connsiteX2" fmla="*/ 6410960 w 12334240"/>
              <a:gd name="connsiteY2" fmla="*/ 662424 h 1515864"/>
              <a:gd name="connsiteX3" fmla="*/ 9286240 w 12334240"/>
              <a:gd name="connsiteY3" fmla="*/ 550664 h 1515864"/>
              <a:gd name="connsiteX4" fmla="*/ 11501120 w 12334240"/>
              <a:gd name="connsiteY4" fmla="*/ 32504 h 1515864"/>
              <a:gd name="connsiteX5" fmla="*/ 12303760 w 12334240"/>
              <a:gd name="connsiteY5" fmla="*/ 581144 h 1515864"/>
              <a:gd name="connsiteX6" fmla="*/ 12334240 w 12334240"/>
              <a:gd name="connsiteY6" fmla="*/ 1515864 h 1515864"/>
              <a:gd name="connsiteX7" fmla="*/ 30480 w 12334240"/>
              <a:gd name="connsiteY7" fmla="*/ 1515864 h 1515864"/>
              <a:gd name="connsiteX8" fmla="*/ 0 w 12334240"/>
              <a:gd name="connsiteY8" fmla="*/ 591304 h 1515864"/>
              <a:gd name="connsiteX0" fmla="*/ 0 w 12334240"/>
              <a:gd name="connsiteY0" fmla="*/ 563037 h 1487597"/>
              <a:gd name="connsiteX1" fmla="*/ 3220720 w 12334240"/>
              <a:gd name="connsiteY1" fmla="*/ 115997 h 1487597"/>
              <a:gd name="connsiteX2" fmla="*/ 6410960 w 12334240"/>
              <a:gd name="connsiteY2" fmla="*/ 634157 h 1487597"/>
              <a:gd name="connsiteX3" fmla="*/ 9286240 w 12334240"/>
              <a:gd name="connsiteY3" fmla="*/ 522397 h 1487597"/>
              <a:gd name="connsiteX4" fmla="*/ 11501120 w 12334240"/>
              <a:gd name="connsiteY4" fmla="*/ 4237 h 1487597"/>
              <a:gd name="connsiteX5" fmla="*/ 12303760 w 12334240"/>
              <a:gd name="connsiteY5" fmla="*/ 552877 h 1487597"/>
              <a:gd name="connsiteX6" fmla="*/ 12334240 w 12334240"/>
              <a:gd name="connsiteY6" fmla="*/ 1487597 h 1487597"/>
              <a:gd name="connsiteX7" fmla="*/ 30480 w 12334240"/>
              <a:gd name="connsiteY7" fmla="*/ 1487597 h 1487597"/>
              <a:gd name="connsiteX8" fmla="*/ 0 w 12334240"/>
              <a:gd name="connsiteY8" fmla="*/ 563037 h 1487597"/>
              <a:gd name="connsiteX0" fmla="*/ 0 w 12334240"/>
              <a:gd name="connsiteY0" fmla="*/ 563037 h 1487597"/>
              <a:gd name="connsiteX1" fmla="*/ 3220720 w 12334240"/>
              <a:gd name="connsiteY1" fmla="*/ 115997 h 1487597"/>
              <a:gd name="connsiteX2" fmla="*/ 6410960 w 12334240"/>
              <a:gd name="connsiteY2" fmla="*/ 634157 h 1487597"/>
              <a:gd name="connsiteX3" fmla="*/ 9286240 w 12334240"/>
              <a:gd name="connsiteY3" fmla="*/ 522397 h 1487597"/>
              <a:gd name="connsiteX4" fmla="*/ 11501120 w 12334240"/>
              <a:gd name="connsiteY4" fmla="*/ 4237 h 1487597"/>
              <a:gd name="connsiteX5" fmla="*/ 12303760 w 12334240"/>
              <a:gd name="connsiteY5" fmla="*/ 552877 h 1487597"/>
              <a:gd name="connsiteX6" fmla="*/ 12334240 w 12334240"/>
              <a:gd name="connsiteY6" fmla="*/ 1487597 h 1487597"/>
              <a:gd name="connsiteX7" fmla="*/ 30480 w 12334240"/>
              <a:gd name="connsiteY7" fmla="*/ 1487597 h 1487597"/>
              <a:gd name="connsiteX8" fmla="*/ 0 w 12334240"/>
              <a:gd name="connsiteY8" fmla="*/ 563037 h 1487597"/>
              <a:gd name="connsiteX0" fmla="*/ 0 w 12334240"/>
              <a:gd name="connsiteY0" fmla="*/ 563037 h 1487597"/>
              <a:gd name="connsiteX1" fmla="*/ 3220720 w 12334240"/>
              <a:gd name="connsiteY1" fmla="*/ 115997 h 1487597"/>
              <a:gd name="connsiteX2" fmla="*/ 6410960 w 12334240"/>
              <a:gd name="connsiteY2" fmla="*/ 634157 h 1487597"/>
              <a:gd name="connsiteX3" fmla="*/ 9286240 w 12334240"/>
              <a:gd name="connsiteY3" fmla="*/ 522397 h 1487597"/>
              <a:gd name="connsiteX4" fmla="*/ 11501120 w 12334240"/>
              <a:gd name="connsiteY4" fmla="*/ 4237 h 1487597"/>
              <a:gd name="connsiteX5" fmla="*/ 12303760 w 12334240"/>
              <a:gd name="connsiteY5" fmla="*/ 552877 h 1487597"/>
              <a:gd name="connsiteX6" fmla="*/ 12334240 w 12334240"/>
              <a:gd name="connsiteY6" fmla="*/ 1487597 h 1487597"/>
              <a:gd name="connsiteX7" fmla="*/ 30480 w 12334240"/>
              <a:gd name="connsiteY7" fmla="*/ 1487597 h 1487597"/>
              <a:gd name="connsiteX8" fmla="*/ 0 w 12334240"/>
              <a:gd name="connsiteY8" fmla="*/ 563037 h 1487597"/>
              <a:gd name="connsiteX0" fmla="*/ 0 w 12334240"/>
              <a:gd name="connsiteY0" fmla="*/ 563037 h 1487597"/>
              <a:gd name="connsiteX1" fmla="*/ 3220720 w 12334240"/>
              <a:gd name="connsiteY1" fmla="*/ 115997 h 1487597"/>
              <a:gd name="connsiteX2" fmla="*/ 6410960 w 12334240"/>
              <a:gd name="connsiteY2" fmla="*/ 634157 h 1487597"/>
              <a:gd name="connsiteX3" fmla="*/ 9286240 w 12334240"/>
              <a:gd name="connsiteY3" fmla="*/ 522397 h 1487597"/>
              <a:gd name="connsiteX4" fmla="*/ 11501120 w 12334240"/>
              <a:gd name="connsiteY4" fmla="*/ 4237 h 1487597"/>
              <a:gd name="connsiteX5" fmla="*/ 12303760 w 12334240"/>
              <a:gd name="connsiteY5" fmla="*/ 552877 h 1487597"/>
              <a:gd name="connsiteX6" fmla="*/ 12334240 w 12334240"/>
              <a:gd name="connsiteY6" fmla="*/ 1487597 h 1487597"/>
              <a:gd name="connsiteX7" fmla="*/ 30480 w 12334240"/>
              <a:gd name="connsiteY7" fmla="*/ 1487597 h 1487597"/>
              <a:gd name="connsiteX8" fmla="*/ 0 w 12334240"/>
              <a:gd name="connsiteY8" fmla="*/ 563037 h 1487597"/>
              <a:gd name="connsiteX0" fmla="*/ 0 w 12307079"/>
              <a:gd name="connsiteY0" fmla="*/ 563037 h 1487597"/>
              <a:gd name="connsiteX1" fmla="*/ 3220720 w 12307079"/>
              <a:gd name="connsiteY1" fmla="*/ 115997 h 1487597"/>
              <a:gd name="connsiteX2" fmla="*/ 6410960 w 12307079"/>
              <a:gd name="connsiteY2" fmla="*/ 634157 h 1487597"/>
              <a:gd name="connsiteX3" fmla="*/ 9286240 w 12307079"/>
              <a:gd name="connsiteY3" fmla="*/ 522397 h 1487597"/>
              <a:gd name="connsiteX4" fmla="*/ 11501120 w 12307079"/>
              <a:gd name="connsiteY4" fmla="*/ 4237 h 1487597"/>
              <a:gd name="connsiteX5" fmla="*/ 12303760 w 12307079"/>
              <a:gd name="connsiteY5" fmla="*/ 552877 h 1487597"/>
              <a:gd name="connsiteX6" fmla="*/ 12307079 w 12307079"/>
              <a:gd name="connsiteY6" fmla="*/ 1460436 h 1487597"/>
              <a:gd name="connsiteX7" fmla="*/ 30480 w 12307079"/>
              <a:gd name="connsiteY7" fmla="*/ 1487597 h 1487597"/>
              <a:gd name="connsiteX8" fmla="*/ 0 w 12307079"/>
              <a:gd name="connsiteY8" fmla="*/ 563037 h 1487597"/>
              <a:gd name="connsiteX0" fmla="*/ 0 w 12288972"/>
              <a:gd name="connsiteY0" fmla="*/ 572090 h 1487597"/>
              <a:gd name="connsiteX1" fmla="*/ 3202613 w 12288972"/>
              <a:gd name="connsiteY1" fmla="*/ 115997 h 1487597"/>
              <a:gd name="connsiteX2" fmla="*/ 6392853 w 12288972"/>
              <a:gd name="connsiteY2" fmla="*/ 634157 h 1487597"/>
              <a:gd name="connsiteX3" fmla="*/ 9268133 w 12288972"/>
              <a:gd name="connsiteY3" fmla="*/ 522397 h 1487597"/>
              <a:gd name="connsiteX4" fmla="*/ 11483013 w 12288972"/>
              <a:gd name="connsiteY4" fmla="*/ 4237 h 1487597"/>
              <a:gd name="connsiteX5" fmla="*/ 12285653 w 12288972"/>
              <a:gd name="connsiteY5" fmla="*/ 552877 h 1487597"/>
              <a:gd name="connsiteX6" fmla="*/ 12288972 w 12288972"/>
              <a:gd name="connsiteY6" fmla="*/ 1460436 h 1487597"/>
              <a:gd name="connsiteX7" fmla="*/ 12373 w 12288972"/>
              <a:gd name="connsiteY7" fmla="*/ 1487597 h 1487597"/>
              <a:gd name="connsiteX8" fmla="*/ 0 w 12288972"/>
              <a:gd name="connsiteY8" fmla="*/ 572090 h 1487597"/>
              <a:gd name="connsiteX0" fmla="*/ 0 w 12285758"/>
              <a:gd name="connsiteY0" fmla="*/ 572090 h 1496650"/>
              <a:gd name="connsiteX1" fmla="*/ 3202613 w 12285758"/>
              <a:gd name="connsiteY1" fmla="*/ 115997 h 1496650"/>
              <a:gd name="connsiteX2" fmla="*/ 6392853 w 12285758"/>
              <a:gd name="connsiteY2" fmla="*/ 634157 h 1496650"/>
              <a:gd name="connsiteX3" fmla="*/ 9268133 w 12285758"/>
              <a:gd name="connsiteY3" fmla="*/ 522397 h 1496650"/>
              <a:gd name="connsiteX4" fmla="*/ 11483013 w 12285758"/>
              <a:gd name="connsiteY4" fmla="*/ 4237 h 1496650"/>
              <a:gd name="connsiteX5" fmla="*/ 12285653 w 12285758"/>
              <a:gd name="connsiteY5" fmla="*/ 552877 h 1496650"/>
              <a:gd name="connsiteX6" fmla="*/ 12279919 w 12285758"/>
              <a:gd name="connsiteY6" fmla="*/ 1496650 h 1496650"/>
              <a:gd name="connsiteX7" fmla="*/ 12373 w 12285758"/>
              <a:gd name="connsiteY7" fmla="*/ 1487597 h 1496650"/>
              <a:gd name="connsiteX8" fmla="*/ 0 w 12285758"/>
              <a:gd name="connsiteY8" fmla="*/ 572090 h 1496650"/>
              <a:gd name="connsiteX0" fmla="*/ 0 w 12285758"/>
              <a:gd name="connsiteY0" fmla="*/ 572090 h 1496650"/>
              <a:gd name="connsiteX1" fmla="*/ 3202613 w 12285758"/>
              <a:gd name="connsiteY1" fmla="*/ 115997 h 1496650"/>
              <a:gd name="connsiteX2" fmla="*/ 6392853 w 12285758"/>
              <a:gd name="connsiteY2" fmla="*/ 634157 h 1496650"/>
              <a:gd name="connsiteX3" fmla="*/ 9268133 w 12285758"/>
              <a:gd name="connsiteY3" fmla="*/ 522397 h 1496650"/>
              <a:gd name="connsiteX4" fmla="*/ 11483013 w 12285758"/>
              <a:gd name="connsiteY4" fmla="*/ 4237 h 1496650"/>
              <a:gd name="connsiteX5" fmla="*/ 12285653 w 12285758"/>
              <a:gd name="connsiteY5" fmla="*/ 552877 h 1496650"/>
              <a:gd name="connsiteX6" fmla="*/ 12279919 w 12285758"/>
              <a:gd name="connsiteY6" fmla="*/ 1496650 h 1496650"/>
              <a:gd name="connsiteX7" fmla="*/ 12373 w 12285758"/>
              <a:gd name="connsiteY7" fmla="*/ 1487597 h 1496650"/>
              <a:gd name="connsiteX8" fmla="*/ 0 w 12285758"/>
              <a:gd name="connsiteY8" fmla="*/ 572090 h 1496650"/>
              <a:gd name="connsiteX0" fmla="*/ 0 w 12285758"/>
              <a:gd name="connsiteY0" fmla="*/ 574878 h 1499438"/>
              <a:gd name="connsiteX1" fmla="*/ 3202613 w 12285758"/>
              <a:gd name="connsiteY1" fmla="*/ 118785 h 1499438"/>
              <a:gd name="connsiteX2" fmla="*/ 6392853 w 12285758"/>
              <a:gd name="connsiteY2" fmla="*/ 636945 h 1499438"/>
              <a:gd name="connsiteX3" fmla="*/ 9268133 w 12285758"/>
              <a:gd name="connsiteY3" fmla="*/ 525185 h 1499438"/>
              <a:gd name="connsiteX4" fmla="*/ 11483013 w 12285758"/>
              <a:gd name="connsiteY4" fmla="*/ 7025 h 1499438"/>
              <a:gd name="connsiteX5" fmla="*/ 12285653 w 12285758"/>
              <a:gd name="connsiteY5" fmla="*/ 555665 h 1499438"/>
              <a:gd name="connsiteX6" fmla="*/ 12279919 w 12285758"/>
              <a:gd name="connsiteY6" fmla="*/ 1499438 h 1499438"/>
              <a:gd name="connsiteX7" fmla="*/ 12373 w 12285758"/>
              <a:gd name="connsiteY7" fmla="*/ 1490385 h 1499438"/>
              <a:gd name="connsiteX8" fmla="*/ 0 w 12285758"/>
              <a:gd name="connsiteY8" fmla="*/ 574878 h 1499438"/>
              <a:gd name="connsiteX0" fmla="*/ 10777 w 12273385"/>
              <a:gd name="connsiteY0" fmla="*/ 563303 h 1499438"/>
              <a:gd name="connsiteX1" fmla="*/ 3190240 w 12273385"/>
              <a:gd name="connsiteY1" fmla="*/ 118785 h 1499438"/>
              <a:gd name="connsiteX2" fmla="*/ 6380480 w 12273385"/>
              <a:gd name="connsiteY2" fmla="*/ 636945 h 1499438"/>
              <a:gd name="connsiteX3" fmla="*/ 9255760 w 12273385"/>
              <a:gd name="connsiteY3" fmla="*/ 525185 h 1499438"/>
              <a:gd name="connsiteX4" fmla="*/ 11470640 w 12273385"/>
              <a:gd name="connsiteY4" fmla="*/ 7025 h 1499438"/>
              <a:gd name="connsiteX5" fmla="*/ 12273280 w 12273385"/>
              <a:gd name="connsiteY5" fmla="*/ 555665 h 1499438"/>
              <a:gd name="connsiteX6" fmla="*/ 12267546 w 12273385"/>
              <a:gd name="connsiteY6" fmla="*/ 1499438 h 1499438"/>
              <a:gd name="connsiteX7" fmla="*/ 0 w 12273385"/>
              <a:gd name="connsiteY7" fmla="*/ 1490385 h 1499438"/>
              <a:gd name="connsiteX8" fmla="*/ 10777 w 12273385"/>
              <a:gd name="connsiteY8" fmla="*/ 563303 h 149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73385" h="1499438">
                <a:moveTo>
                  <a:pt x="10777" y="563303"/>
                </a:moveTo>
                <a:cubicBezTo>
                  <a:pt x="542484" y="334703"/>
                  <a:pt x="2128623" y="106511"/>
                  <a:pt x="3190240" y="118785"/>
                </a:cubicBezTo>
                <a:cubicBezTo>
                  <a:pt x="4251857" y="131059"/>
                  <a:pt x="5630282" y="574610"/>
                  <a:pt x="6380480" y="636945"/>
                </a:cubicBezTo>
                <a:cubicBezTo>
                  <a:pt x="7130678" y="699280"/>
                  <a:pt x="8535574" y="580210"/>
                  <a:pt x="9255760" y="525185"/>
                </a:cubicBezTo>
                <a:cubicBezTo>
                  <a:pt x="9975946" y="470160"/>
                  <a:pt x="11094451" y="-67212"/>
                  <a:pt x="11470640" y="7025"/>
                </a:cubicBezTo>
                <a:cubicBezTo>
                  <a:pt x="11846829" y="81262"/>
                  <a:pt x="12069107" y="399946"/>
                  <a:pt x="12273280" y="555665"/>
                </a:cubicBezTo>
                <a:cubicBezTo>
                  <a:pt x="12274386" y="858185"/>
                  <a:pt x="12266440" y="1196918"/>
                  <a:pt x="12267546" y="1499438"/>
                </a:cubicBezTo>
                <a:lnTo>
                  <a:pt x="0" y="1490385"/>
                </a:lnTo>
                <a:lnTo>
                  <a:pt x="10777" y="563303"/>
                </a:lnTo>
                <a:close/>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7" name="任意多边形 7">
            <a:extLst>
              <a:ext uri="{FF2B5EF4-FFF2-40B4-BE49-F238E27FC236}">
                <a16:creationId xmlns:a16="http://schemas.microsoft.com/office/drawing/2014/main" id="{1CE91402-E027-45E0-A713-B25FD980C531}"/>
              </a:ext>
            </a:extLst>
          </p:cNvPr>
          <p:cNvSpPr/>
          <p:nvPr userDrawn="1"/>
        </p:nvSpPr>
        <p:spPr>
          <a:xfrm>
            <a:off x="3967480" y="2966968"/>
            <a:ext cx="2910840" cy="2961647"/>
          </a:xfrm>
          <a:custGeom>
            <a:avLst/>
            <a:gdLst>
              <a:gd name="connsiteX0" fmla="*/ 0 w 2910840"/>
              <a:gd name="connsiteY0" fmla="*/ 2499360 h 2961640"/>
              <a:gd name="connsiteX1" fmla="*/ 1371600 w 2910840"/>
              <a:gd name="connsiteY1" fmla="*/ 0 h 2961640"/>
              <a:gd name="connsiteX2" fmla="*/ 2910840 w 2910840"/>
              <a:gd name="connsiteY2" fmla="*/ 2961640 h 2961640"/>
              <a:gd name="connsiteX3" fmla="*/ 2245360 w 2910840"/>
              <a:gd name="connsiteY3" fmla="*/ 2941320 h 2961640"/>
              <a:gd name="connsiteX4" fmla="*/ 1468120 w 2910840"/>
              <a:gd name="connsiteY4" fmla="*/ 2788920 h 2961640"/>
              <a:gd name="connsiteX5" fmla="*/ 472440 w 2910840"/>
              <a:gd name="connsiteY5" fmla="*/ 2585720 h 2961640"/>
              <a:gd name="connsiteX6" fmla="*/ 0 w 2910840"/>
              <a:gd name="connsiteY6" fmla="*/ 2499360 h 2961640"/>
              <a:gd name="connsiteX0" fmla="*/ 0 w 2910840"/>
              <a:gd name="connsiteY0" fmla="*/ 2499360 h 2961640"/>
              <a:gd name="connsiteX1" fmla="*/ 1371600 w 2910840"/>
              <a:gd name="connsiteY1" fmla="*/ 0 h 2961640"/>
              <a:gd name="connsiteX2" fmla="*/ 2910840 w 2910840"/>
              <a:gd name="connsiteY2" fmla="*/ 2961640 h 2961640"/>
              <a:gd name="connsiteX3" fmla="*/ 2245360 w 2910840"/>
              <a:gd name="connsiteY3" fmla="*/ 2941320 h 2961640"/>
              <a:gd name="connsiteX4" fmla="*/ 1468120 w 2910840"/>
              <a:gd name="connsiteY4" fmla="*/ 2788920 h 2961640"/>
              <a:gd name="connsiteX5" fmla="*/ 0 w 2910840"/>
              <a:gd name="connsiteY5" fmla="*/ 2499360 h 2961640"/>
              <a:gd name="connsiteX0" fmla="*/ 0 w 2910840"/>
              <a:gd name="connsiteY0" fmla="*/ 2499360 h 2961640"/>
              <a:gd name="connsiteX1" fmla="*/ 1371600 w 2910840"/>
              <a:gd name="connsiteY1" fmla="*/ 0 h 2961640"/>
              <a:gd name="connsiteX2" fmla="*/ 2910840 w 2910840"/>
              <a:gd name="connsiteY2" fmla="*/ 2961640 h 2961640"/>
              <a:gd name="connsiteX3" fmla="*/ 2245360 w 2910840"/>
              <a:gd name="connsiteY3" fmla="*/ 2941320 h 2961640"/>
              <a:gd name="connsiteX4" fmla="*/ 0 w 2910840"/>
              <a:gd name="connsiteY4" fmla="*/ 2499360 h 2961640"/>
              <a:gd name="connsiteX0" fmla="*/ 0 w 2910840"/>
              <a:gd name="connsiteY0" fmla="*/ 2499360 h 2961640"/>
              <a:gd name="connsiteX1" fmla="*/ 1371600 w 2910840"/>
              <a:gd name="connsiteY1" fmla="*/ 0 h 2961640"/>
              <a:gd name="connsiteX2" fmla="*/ 2910840 w 2910840"/>
              <a:gd name="connsiteY2" fmla="*/ 2961640 h 2961640"/>
              <a:gd name="connsiteX3" fmla="*/ 0 w 2910840"/>
              <a:gd name="connsiteY3" fmla="*/ 2499360 h 2961640"/>
              <a:gd name="connsiteX0" fmla="*/ 0 w 2910840"/>
              <a:gd name="connsiteY0" fmla="*/ 2499360 h 2961640"/>
              <a:gd name="connsiteX1" fmla="*/ 1371600 w 2910840"/>
              <a:gd name="connsiteY1" fmla="*/ 0 h 2961640"/>
              <a:gd name="connsiteX2" fmla="*/ 2910840 w 2910840"/>
              <a:gd name="connsiteY2" fmla="*/ 2961640 h 2961640"/>
              <a:gd name="connsiteX3" fmla="*/ 91440 w 2910840"/>
              <a:gd name="connsiteY3" fmla="*/ 2590800 h 2961640"/>
              <a:gd name="connsiteX0" fmla="*/ 0 w 2910840"/>
              <a:gd name="connsiteY0" fmla="*/ 2499360 h 2961640"/>
              <a:gd name="connsiteX1" fmla="*/ 1371600 w 2910840"/>
              <a:gd name="connsiteY1" fmla="*/ 0 h 2961640"/>
              <a:gd name="connsiteX2" fmla="*/ 2910840 w 2910840"/>
              <a:gd name="connsiteY2" fmla="*/ 2961640 h 2961640"/>
              <a:gd name="connsiteX0" fmla="*/ 0 w 2910840"/>
              <a:gd name="connsiteY0" fmla="*/ 2501832 h 2964112"/>
              <a:gd name="connsiteX1" fmla="*/ 1371600 w 2910840"/>
              <a:gd name="connsiteY1" fmla="*/ 2472 h 2964112"/>
              <a:gd name="connsiteX2" fmla="*/ 2910840 w 2910840"/>
              <a:gd name="connsiteY2" fmla="*/ 2964112 h 2964112"/>
              <a:gd name="connsiteX0" fmla="*/ 0 w 2910840"/>
              <a:gd name="connsiteY0" fmla="*/ 2499367 h 2961647"/>
              <a:gd name="connsiteX1" fmla="*/ 1371600 w 2910840"/>
              <a:gd name="connsiteY1" fmla="*/ 7 h 2961647"/>
              <a:gd name="connsiteX2" fmla="*/ 2910840 w 2910840"/>
              <a:gd name="connsiteY2" fmla="*/ 2961647 h 2961647"/>
            </a:gdLst>
            <a:ahLst/>
            <a:cxnLst>
              <a:cxn ang="0">
                <a:pos x="connsiteX0" y="connsiteY0"/>
              </a:cxn>
              <a:cxn ang="0">
                <a:pos x="connsiteX1" y="connsiteY1"/>
              </a:cxn>
              <a:cxn ang="0">
                <a:pos x="connsiteX2" y="connsiteY2"/>
              </a:cxn>
            </a:cxnLst>
            <a:rect l="l" t="t" r="r" b="b"/>
            <a:pathLst>
              <a:path w="2910840" h="2961647">
                <a:moveTo>
                  <a:pt x="0" y="2499367"/>
                </a:moveTo>
                <a:cubicBezTo>
                  <a:pt x="457200" y="1666247"/>
                  <a:pt x="1333500" y="4240"/>
                  <a:pt x="1371600" y="7"/>
                </a:cubicBezTo>
                <a:cubicBezTo>
                  <a:pt x="1409700" y="-4226"/>
                  <a:pt x="2397760" y="1974434"/>
                  <a:pt x="2910840" y="2961647"/>
                </a:cubicBezTo>
              </a:path>
            </a:pathLst>
          </a:custGeom>
          <a:noFill/>
          <a:ln w="38100">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8" name="任意多边形 9">
            <a:extLst>
              <a:ext uri="{FF2B5EF4-FFF2-40B4-BE49-F238E27FC236}">
                <a16:creationId xmlns:a16="http://schemas.microsoft.com/office/drawing/2014/main" id="{CAA5C364-C5A2-45F8-B432-7B1376D32B9D}"/>
              </a:ext>
            </a:extLst>
          </p:cNvPr>
          <p:cNvSpPr/>
          <p:nvPr userDrawn="1"/>
        </p:nvSpPr>
        <p:spPr>
          <a:xfrm>
            <a:off x="4831080" y="3546095"/>
            <a:ext cx="822960" cy="574040"/>
          </a:xfrm>
          <a:custGeom>
            <a:avLst/>
            <a:gdLst>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 name="connsiteX6" fmla="*/ 0 w 822960"/>
              <a:gd name="connsiteY6" fmla="*/ 320040 h 574040"/>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 name="connsiteX6" fmla="*/ 91440 w 822960"/>
              <a:gd name="connsiteY6" fmla="*/ 411480 h 574040"/>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960" h="574040">
                <a:moveTo>
                  <a:pt x="0" y="320040"/>
                </a:moveTo>
                <a:lnTo>
                  <a:pt x="259080" y="142240"/>
                </a:lnTo>
                <a:lnTo>
                  <a:pt x="375920" y="574040"/>
                </a:lnTo>
                <a:lnTo>
                  <a:pt x="528320" y="76200"/>
                </a:lnTo>
                <a:lnTo>
                  <a:pt x="680720" y="304800"/>
                </a:lnTo>
                <a:lnTo>
                  <a:pt x="822960" y="0"/>
                </a:lnTo>
              </a:path>
            </a:pathLst>
          </a:custGeom>
          <a:noFill/>
          <a:ln w="38100">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9" name="任意多边形 29">
            <a:extLst>
              <a:ext uri="{FF2B5EF4-FFF2-40B4-BE49-F238E27FC236}">
                <a16:creationId xmlns:a16="http://schemas.microsoft.com/office/drawing/2014/main" id="{E4A21BF0-1663-4EAD-BFCE-BF3BCD454B7A}"/>
              </a:ext>
            </a:extLst>
          </p:cNvPr>
          <p:cNvSpPr/>
          <p:nvPr userDrawn="1"/>
        </p:nvSpPr>
        <p:spPr>
          <a:xfrm>
            <a:off x="6454140" y="3690863"/>
            <a:ext cx="1866900" cy="2186952"/>
          </a:xfrm>
          <a:custGeom>
            <a:avLst/>
            <a:gdLst>
              <a:gd name="connsiteX0" fmla="*/ 0 w 1866900"/>
              <a:gd name="connsiteY0" fmla="*/ 1363980 h 2186940"/>
              <a:gd name="connsiteX1" fmla="*/ 723900 w 1866900"/>
              <a:gd name="connsiteY1" fmla="*/ 0 h 2186940"/>
              <a:gd name="connsiteX2" fmla="*/ 1866900 w 1866900"/>
              <a:gd name="connsiteY2" fmla="*/ 2186940 h 2186940"/>
              <a:gd name="connsiteX3" fmla="*/ 0 w 1866900"/>
              <a:gd name="connsiteY3" fmla="*/ 1363980 h 2186940"/>
              <a:gd name="connsiteX0" fmla="*/ 0 w 1866900"/>
              <a:gd name="connsiteY0" fmla="*/ 1363980 h 2186940"/>
              <a:gd name="connsiteX1" fmla="*/ 723900 w 1866900"/>
              <a:gd name="connsiteY1" fmla="*/ 0 h 2186940"/>
              <a:gd name="connsiteX2" fmla="*/ 1866900 w 1866900"/>
              <a:gd name="connsiteY2" fmla="*/ 2186940 h 2186940"/>
              <a:gd name="connsiteX3" fmla="*/ 91440 w 1866900"/>
              <a:gd name="connsiteY3" fmla="*/ 1455420 h 2186940"/>
              <a:gd name="connsiteX0" fmla="*/ 0 w 1866900"/>
              <a:gd name="connsiteY0" fmla="*/ 1363980 h 2186940"/>
              <a:gd name="connsiteX1" fmla="*/ 723900 w 1866900"/>
              <a:gd name="connsiteY1" fmla="*/ 0 h 2186940"/>
              <a:gd name="connsiteX2" fmla="*/ 1866900 w 1866900"/>
              <a:gd name="connsiteY2" fmla="*/ 2186940 h 2186940"/>
              <a:gd name="connsiteX0" fmla="*/ 0 w 1866900"/>
              <a:gd name="connsiteY0" fmla="*/ 1376270 h 2199230"/>
              <a:gd name="connsiteX1" fmla="*/ 723900 w 1866900"/>
              <a:gd name="connsiteY1" fmla="*/ 12290 h 2199230"/>
              <a:gd name="connsiteX2" fmla="*/ 1866900 w 1866900"/>
              <a:gd name="connsiteY2" fmla="*/ 2199230 h 2199230"/>
              <a:gd name="connsiteX0" fmla="*/ 0 w 1866900"/>
              <a:gd name="connsiteY0" fmla="*/ 1363992 h 2186952"/>
              <a:gd name="connsiteX1" fmla="*/ 723900 w 1866900"/>
              <a:gd name="connsiteY1" fmla="*/ 12 h 2186952"/>
              <a:gd name="connsiteX2" fmla="*/ 1866900 w 1866900"/>
              <a:gd name="connsiteY2" fmla="*/ 2186952 h 2186952"/>
            </a:gdLst>
            <a:ahLst/>
            <a:cxnLst>
              <a:cxn ang="0">
                <a:pos x="connsiteX0" y="connsiteY0"/>
              </a:cxn>
              <a:cxn ang="0">
                <a:pos x="connsiteX1" y="connsiteY1"/>
              </a:cxn>
              <a:cxn ang="0">
                <a:pos x="connsiteX2" y="connsiteY2"/>
              </a:cxn>
            </a:cxnLst>
            <a:rect l="l" t="t" r="r" b="b"/>
            <a:pathLst>
              <a:path w="1866900" h="2186952">
                <a:moveTo>
                  <a:pt x="0" y="1363992"/>
                </a:moveTo>
                <a:cubicBezTo>
                  <a:pt x="241300" y="909332"/>
                  <a:pt x="687070" y="-3798"/>
                  <a:pt x="723900" y="12"/>
                </a:cubicBezTo>
                <a:cubicBezTo>
                  <a:pt x="760730" y="3822"/>
                  <a:pt x="1485900" y="1457972"/>
                  <a:pt x="1866900" y="2186952"/>
                </a:cubicBezTo>
              </a:path>
            </a:pathLst>
          </a:custGeom>
          <a:noFill/>
          <a:ln w="38100">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0" name="任意多边形 30">
            <a:extLst>
              <a:ext uri="{FF2B5EF4-FFF2-40B4-BE49-F238E27FC236}">
                <a16:creationId xmlns:a16="http://schemas.microsoft.com/office/drawing/2014/main" id="{4F94D43D-C153-4AEE-B4CA-9B0CD928E8D0}"/>
              </a:ext>
            </a:extLst>
          </p:cNvPr>
          <p:cNvSpPr/>
          <p:nvPr userDrawn="1"/>
        </p:nvSpPr>
        <p:spPr>
          <a:xfrm>
            <a:off x="6825788" y="4107435"/>
            <a:ext cx="593551" cy="414020"/>
          </a:xfrm>
          <a:custGeom>
            <a:avLst/>
            <a:gdLst>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 name="connsiteX6" fmla="*/ 0 w 822960"/>
              <a:gd name="connsiteY6" fmla="*/ 320040 h 574040"/>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 name="connsiteX6" fmla="*/ 91440 w 822960"/>
              <a:gd name="connsiteY6" fmla="*/ 411480 h 574040"/>
              <a:gd name="connsiteX0" fmla="*/ 0 w 822960"/>
              <a:gd name="connsiteY0" fmla="*/ 320040 h 574040"/>
              <a:gd name="connsiteX1" fmla="*/ 259080 w 822960"/>
              <a:gd name="connsiteY1" fmla="*/ 142240 h 574040"/>
              <a:gd name="connsiteX2" fmla="*/ 375920 w 822960"/>
              <a:gd name="connsiteY2" fmla="*/ 574040 h 574040"/>
              <a:gd name="connsiteX3" fmla="*/ 528320 w 822960"/>
              <a:gd name="connsiteY3" fmla="*/ 76200 h 574040"/>
              <a:gd name="connsiteX4" fmla="*/ 680720 w 822960"/>
              <a:gd name="connsiteY4" fmla="*/ 304800 h 574040"/>
              <a:gd name="connsiteX5" fmla="*/ 822960 w 822960"/>
              <a:gd name="connsiteY5" fmla="*/ 0 h 57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960" h="574040">
                <a:moveTo>
                  <a:pt x="0" y="320040"/>
                </a:moveTo>
                <a:lnTo>
                  <a:pt x="259080" y="142240"/>
                </a:lnTo>
                <a:lnTo>
                  <a:pt x="375920" y="574040"/>
                </a:lnTo>
                <a:lnTo>
                  <a:pt x="528320" y="76200"/>
                </a:lnTo>
                <a:lnTo>
                  <a:pt x="680720" y="304800"/>
                </a:lnTo>
                <a:lnTo>
                  <a:pt x="822960" y="0"/>
                </a:lnTo>
              </a:path>
            </a:pathLst>
          </a:custGeom>
          <a:noFill/>
          <a:ln w="38100">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1" name="任意多边形 31">
            <a:extLst>
              <a:ext uri="{FF2B5EF4-FFF2-40B4-BE49-F238E27FC236}">
                <a16:creationId xmlns:a16="http://schemas.microsoft.com/office/drawing/2014/main" id="{634798BC-22A4-44F5-BC10-DA02916FC563}"/>
              </a:ext>
            </a:extLst>
          </p:cNvPr>
          <p:cNvSpPr/>
          <p:nvPr userDrawn="1"/>
        </p:nvSpPr>
        <p:spPr>
          <a:xfrm>
            <a:off x="4664091" y="1745335"/>
            <a:ext cx="970769" cy="1161696"/>
          </a:xfrm>
          <a:custGeom>
            <a:avLst/>
            <a:gdLst>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24" fmla="*/ 607060 w 932180"/>
              <a:gd name="connsiteY24" fmla="*/ 1160780 h 1160780"/>
              <a:gd name="connsiteX0" fmla="*/ 607060 w 932180"/>
              <a:gd name="connsiteY0" fmla="*/ 1160780 h 1252220"/>
              <a:gd name="connsiteX1" fmla="*/ 513080 w 932180"/>
              <a:gd name="connsiteY1" fmla="*/ 1008380 h 1252220"/>
              <a:gd name="connsiteX2" fmla="*/ 337820 w 932180"/>
              <a:gd name="connsiteY2" fmla="*/ 881380 h 1252220"/>
              <a:gd name="connsiteX3" fmla="*/ 368300 w 932180"/>
              <a:gd name="connsiteY3" fmla="*/ 751840 h 1252220"/>
              <a:gd name="connsiteX4" fmla="*/ 149860 w 932180"/>
              <a:gd name="connsiteY4" fmla="*/ 701040 h 1252220"/>
              <a:gd name="connsiteX5" fmla="*/ 71120 w 932180"/>
              <a:gd name="connsiteY5" fmla="*/ 530860 h 1252220"/>
              <a:gd name="connsiteX6" fmla="*/ 0 w 932180"/>
              <a:gd name="connsiteY6" fmla="*/ 335280 h 1252220"/>
              <a:gd name="connsiteX7" fmla="*/ 205740 w 932180"/>
              <a:gd name="connsiteY7" fmla="*/ 292100 h 1252220"/>
              <a:gd name="connsiteX8" fmla="*/ 248920 w 932180"/>
              <a:gd name="connsiteY8" fmla="*/ 243840 h 1252220"/>
              <a:gd name="connsiteX9" fmla="*/ 320040 w 932180"/>
              <a:gd name="connsiteY9" fmla="*/ 243840 h 1252220"/>
              <a:gd name="connsiteX10" fmla="*/ 358140 w 932180"/>
              <a:gd name="connsiteY10" fmla="*/ 111760 h 1252220"/>
              <a:gd name="connsiteX11" fmla="*/ 469900 w 932180"/>
              <a:gd name="connsiteY11" fmla="*/ 86360 h 1252220"/>
              <a:gd name="connsiteX12" fmla="*/ 617220 w 932180"/>
              <a:gd name="connsiteY12" fmla="*/ 0 h 1252220"/>
              <a:gd name="connsiteX13" fmla="*/ 739140 w 932180"/>
              <a:gd name="connsiteY13" fmla="*/ 205740 h 1252220"/>
              <a:gd name="connsiteX14" fmla="*/ 787400 w 932180"/>
              <a:gd name="connsiteY14" fmla="*/ 213360 h 1252220"/>
              <a:gd name="connsiteX15" fmla="*/ 787400 w 932180"/>
              <a:gd name="connsiteY15" fmla="*/ 261620 h 1252220"/>
              <a:gd name="connsiteX16" fmla="*/ 932180 w 932180"/>
              <a:gd name="connsiteY16" fmla="*/ 332740 h 1252220"/>
              <a:gd name="connsiteX17" fmla="*/ 883920 w 932180"/>
              <a:gd name="connsiteY17" fmla="*/ 515620 h 1252220"/>
              <a:gd name="connsiteX18" fmla="*/ 850900 w 932180"/>
              <a:gd name="connsiteY18" fmla="*/ 635000 h 1252220"/>
              <a:gd name="connsiteX19" fmla="*/ 751840 w 932180"/>
              <a:gd name="connsiteY19" fmla="*/ 713740 h 1252220"/>
              <a:gd name="connsiteX20" fmla="*/ 751840 w 932180"/>
              <a:gd name="connsiteY20" fmla="*/ 782320 h 1252220"/>
              <a:gd name="connsiteX21" fmla="*/ 609600 w 932180"/>
              <a:gd name="connsiteY21" fmla="*/ 901700 h 1252220"/>
              <a:gd name="connsiteX22" fmla="*/ 685800 w 932180"/>
              <a:gd name="connsiteY22" fmla="*/ 1016000 h 1252220"/>
              <a:gd name="connsiteX23" fmla="*/ 688340 w 932180"/>
              <a:gd name="connsiteY23" fmla="*/ 1137920 h 1252220"/>
              <a:gd name="connsiteX24" fmla="*/ 698500 w 932180"/>
              <a:gd name="connsiteY24" fmla="*/ 1252220 h 125222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07060 w 932180"/>
              <a:gd name="connsiteY0" fmla="*/ 1160780 h 1160780"/>
              <a:gd name="connsiteX1" fmla="*/ 513080 w 932180"/>
              <a:gd name="connsiteY1" fmla="*/ 1008380 h 1160780"/>
              <a:gd name="connsiteX2" fmla="*/ 337820 w 932180"/>
              <a:gd name="connsiteY2" fmla="*/ 881380 h 1160780"/>
              <a:gd name="connsiteX3" fmla="*/ 368300 w 932180"/>
              <a:gd name="connsiteY3" fmla="*/ 751840 h 1160780"/>
              <a:gd name="connsiteX4" fmla="*/ 149860 w 932180"/>
              <a:gd name="connsiteY4" fmla="*/ 701040 h 1160780"/>
              <a:gd name="connsiteX5" fmla="*/ 71120 w 932180"/>
              <a:gd name="connsiteY5" fmla="*/ 530860 h 1160780"/>
              <a:gd name="connsiteX6" fmla="*/ 0 w 932180"/>
              <a:gd name="connsiteY6" fmla="*/ 335280 h 1160780"/>
              <a:gd name="connsiteX7" fmla="*/ 205740 w 932180"/>
              <a:gd name="connsiteY7" fmla="*/ 292100 h 1160780"/>
              <a:gd name="connsiteX8" fmla="*/ 248920 w 932180"/>
              <a:gd name="connsiteY8" fmla="*/ 243840 h 1160780"/>
              <a:gd name="connsiteX9" fmla="*/ 320040 w 932180"/>
              <a:gd name="connsiteY9" fmla="*/ 243840 h 1160780"/>
              <a:gd name="connsiteX10" fmla="*/ 358140 w 932180"/>
              <a:gd name="connsiteY10" fmla="*/ 111760 h 1160780"/>
              <a:gd name="connsiteX11" fmla="*/ 469900 w 932180"/>
              <a:gd name="connsiteY11" fmla="*/ 86360 h 1160780"/>
              <a:gd name="connsiteX12" fmla="*/ 617220 w 932180"/>
              <a:gd name="connsiteY12" fmla="*/ 0 h 1160780"/>
              <a:gd name="connsiteX13" fmla="*/ 739140 w 932180"/>
              <a:gd name="connsiteY13" fmla="*/ 205740 h 1160780"/>
              <a:gd name="connsiteX14" fmla="*/ 787400 w 932180"/>
              <a:gd name="connsiteY14" fmla="*/ 213360 h 1160780"/>
              <a:gd name="connsiteX15" fmla="*/ 787400 w 932180"/>
              <a:gd name="connsiteY15" fmla="*/ 261620 h 1160780"/>
              <a:gd name="connsiteX16" fmla="*/ 932180 w 932180"/>
              <a:gd name="connsiteY16" fmla="*/ 332740 h 1160780"/>
              <a:gd name="connsiteX17" fmla="*/ 883920 w 932180"/>
              <a:gd name="connsiteY17" fmla="*/ 515620 h 1160780"/>
              <a:gd name="connsiteX18" fmla="*/ 850900 w 932180"/>
              <a:gd name="connsiteY18" fmla="*/ 635000 h 1160780"/>
              <a:gd name="connsiteX19" fmla="*/ 751840 w 932180"/>
              <a:gd name="connsiteY19" fmla="*/ 713740 h 1160780"/>
              <a:gd name="connsiteX20" fmla="*/ 751840 w 932180"/>
              <a:gd name="connsiteY20" fmla="*/ 782320 h 1160780"/>
              <a:gd name="connsiteX21" fmla="*/ 609600 w 932180"/>
              <a:gd name="connsiteY21" fmla="*/ 901700 h 1160780"/>
              <a:gd name="connsiteX22" fmla="*/ 685800 w 932180"/>
              <a:gd name="connsiteY22" fmla="*/ 1016000 h 1160780"/>
              <a:gd name="connsiteX23" fmla="*/ 688340 w 932180"/>
              <a:gd name="connsiteY23" fmla="*/ 1137920 h 1160780"/>
              <a:gd name="connsiteX0" fmla="*/ 611502 w 936622"/>
              <a:gd name="connsiteY0" fmla="*/ 1160780 h 1160780"/>
              <a:gd name="connsiteX1" fmla="*/ 517522 w 936622"/>
              <a:gd name="connsiteY1" fmla="*/ 1008380 h 1160780"/>
              <a:gd name="connsiteX2" fmla="*/ 342262 w 936622"/>
              <a:gd name="connsiteY2" fmla="*/ 881380 h 1160780"/>
              <a:gd name="connsiteX3" fmla="*/ 372742 w 936622"/>
              <a:gd name="connsiteY3" fmla="*/ 751840 h 1160780"/>
              <a:gd name="connsiteX4" fmla="*/ 154302 w 936622"/>
              <a:gd name="connsiteY4" fmla="*/ 701040 h 1160780"/>
              <a:gd name="connsiteX5" fmla="*/ 75562 w 936622"/>
              <a:gd name="connsiteY5" fmla="*/ 530860 h 1160780"/>
              <a:gd name="connsiteX6" fmla="*/ 4442 w 936622"/>
              <a:gd name="connsiteY6" fmla="*/ 335280 h 1160780"/>
              <a:gd name="connsiteX7" fmla="*/ 210182 w 936622"/>
              <a:gd name="connsiteY7" fmla="*/ 292100 h 1160780"/>
              <a:gd name="connsiteX8" fmla="*/ 253362 w 936622"/>
              <a:gd name="connsiteY8" fmla="*/ 243840 h 1160780"/>
              <a:gd name="connsiteX9" fmla="*/ 324482 w 936622"/>
              <a:gd name="connsiteY9" fmla="*/ 243840 h 1160780"/>
              <a:gd name="connsiteX10" fmla="*/ 362582 w 936622"/>
              <a:gd name="connsiteY10" fmla="*/ 111760 h 1160780"/>
              <a:gd name="connsiteX11" fmla="*/ 474342 w 936622"/>
              <a:gd name="connsiteY11" fmla="*/ 86360 h 1160780"/>
              <a:gd name="connsiteX12" fmla="*/ 621662 w 936622"/>
              <a:gd name="connsiteY12" fmla="*/ 0 h 1160780"/>
              <a:gd name="connsiteX13" fmla="*/ 743582 w 936622"/>
              <a:gd name="connsiteY13" fmla="*/ 205740 h 1160780"/>
              <a:gd name="connsiteX14" fmla="*/ 791842 w 936622"/>
              <a:gd name="connsiteY14" fmla="*/ 213360 h 1160780"/>
              <a:gd name="connsiteX15" fmla="*/ 791842 w 936622"/>
              <a:gd name="connsiteY15" fmla="*/ 261620 h 1160780"/>
              <a:gd name="connsiteX16" fmla="*/ 936622 w 936622"/>
              <a:gd name="connsiteY16" fmla="*/ 332740 h 1160780"/>
              <a:gd name="connsiteX17" fmla="*/ 888362 w 936622"/>
              <a:gd name="connsiteY17" fmla="*/ 515620 h 1160780"/>
              <a:gd name="connsiteX18" fmla="*/ 855342 w 936622"/>
              <a:gd name="connsiteY18" fmla="*/ 635000 h 1160780"/>
              <a:gd name="connsiteX19" fmla="*/ 756282 w 936622"/>
              <a:gd name="connsiteY19" fmla="*/ 713740 h 1160780"/>
              <a:gd name="connsiteX20" fmla="*/ 756282 w 936622"/>
              <a:gd name="connsiteY20" fmla="*/ 782320 h 1160780"/>
              <a:gd name="connsiteX21" fmla="*/ 614042 w 936622"/>
              <a:gd name="connsiteY21" fmla="*/ 901700 h 1160780"/>
              <a:gd name="connsiteX22" fmla="*/ 690242 w 936622"/>
              <a:gd name="connsiteY22" fmla="*/ 1016000 h 1160780"/>
              <a:gd name="connsiteX23" fmla="*/ 692782 w 936622"/>
              <a:gd name="connsiteY23" fmla="*/ 1137920 h 1160780"/>
              <a:gd name="connsiteX0" fmla="*/ 626914 w 952034"/>
              <a:gd name="connsiteY0" fmla="*/ 1160780 h 1160780"/>
              <a:gd name="connsiteX1" fmla="*/ 532934 w 952034"/>
              <a:gd name="connsiteY1" fmla="*/ 1008380 h 1160780"/>
              <a:gd name="connsiteX2" fmla="*/ 357674 w 952034"/>
              <a:gd name="connsiteY2" fmla="*/ 881380 h 1160780"/>
              <a:gd name="connsiteX3" fmla="*/ 388154 w 952034"/>
              <a:gd name="connsiteY3" fmla="*/ 751840 h 1160780"/>
              <a:gd name="connsiteX4" fmla="*/ 169714 w 952034"/>
              <a:gd name="connsiteY4" fmla="*/ 701040 h 1160780"/>
              <a:gd name="connsiteX5" fmla="*/ 90974 w 952034"/>
              <a:gd name="connsiteY5" fmla="*/ 530860 h 1160780"/>
              <a:gd name="connsiteX6" fmla="*/ 19854 w 952034"/>
              <a:gd name="connsiteY6" fmla="*/ 335280 h 1160780"/>
              <a:gd name="connsiteX7" fmla="*/ 225594 w 952034"/>
              <a:gd name="connsiteY7" fmla="*/ 292100 h 1160780"/>
              <a:gd name="connsiteX8" fmla="*/ 268774 w 952034"/>
              <a:gd name="connsiteY8" fmla="*/ 243840 h 1160780"/>
              <a:gd name="connsiteX9" fmla="*/ 339894 w 952034"/>
              <a:gd name="connsiteY9" fmla="*/ 243840 h 1160780"/>
              <a:gd name="connsiteX10" fmla="*/ 377994 w 952034"/>
              <a:gd name="connsiteY10" fmla="*/ 111760 h 1160780"/>
              <a:gd name="connsiteX11" fmla="*/ 489754 w 952034"/>
              <a:gd name="connsiteY11" fmla="*/ 86360 h 1160780"/>
              <a:gd name="connsiteX12" fmla="*/ 637074 w 952034"/>
              <a:gd name="connsiteY12" fmla="*/ 0 h 1160780"/>
              <a:gd name="connsiteX13" fmla="*/ 758994 w 952034"/>
              <a:gd name="connsiteY13" fmla="*/ 205740 h 1160780"/>
              <a:gd name="connsiteX14" fmla="*/ 807254 w 952034"/>
              <a:gd name="connsiteY14" fmla="*/ 213360 h 1160780"/>
              <a:gd name="connsiteX15" fmla="*/ 807254 w 952034"/>
              <a:gd name="connsiteY15" fmla="*/ 261620 h 1160780"/>
              <a:gd name="connsiteX16" fmla="*/ 952034 w 952034"/>
              <a:gd name="connsiteY16" fmla="*/ 332740 h 1160780"/>
              <a:gd name="connsiteX17" fmla="*/ 903774 w 952034"/>
              <a:gd name="connsiteY17" fmla="*/ 515620 h 1160780"/>
              <a:gd name="connsiteX18" fmla="*/ 870754 w 952034"/>
              <a:gd name="connsiteY18" fmla="*/ 635000 h 1160780"/>
              <a:gd name="connsiteX19" fmla="*/ 771694 w 952034"/>
              <a:gd name="connsiteY19" fmla="*/ 713740 h 1160780"/>
              <a:gd name="connsiteX20" fmla="*/ 771694 w 952034"/>
              <a:gd name="connsiteY20" fmla="*/ 782320 h 1160780"/>
              <a:gd name="connsiteX21" fmla="*/ 629454 w 952034"/>
              <a:gd name="connsiteY21" fmla="*/ 901700 h 1160780"/>
              <a:gd name="connsiteX22" fmla="*/ 705654 w 952034"/>
              <a:gd name="connsiteY22" fmla="*/ 1016000 h 1160780"/>
              <a:gd name="connsiteX23" fmla="*/ 708194 w 952034"/>
              <a:gd name="connsiteY23" fmla="*/ 1137920 h 1160780"/>
              <a:gd name="connsiteX0" fmla="*/ 626914 w 952034"/>
              <a:gd name="connsiteY0" fmla="*/ 1160780 h 1160780"/>
              <a:gd name="connsiteX1" fmla="*/ 532934 w 952034"/>
              <a:gd name="connsiteY1" fmla="*/ 1008380 h 1160780"/>
              <a:gd name="connsiteX2" fmla="*/ 357674 w 952034"/>
              <a:gd name="connsiteY2" fmla="*/ 881380 h 1160780"/>
              <a:gd name="connsiteX3" fmla="*/ 388154 w 952034"/>
              <a:gd name="connsiteY3" fmla="*/ 751840 h 1160780"/>
              <a:gd name="connsiteX4" fmla="*/ 169714 w 952034"/>
              <a:gd name="connsiteY4" fmla="*/ 701040 h 1160780"/>
              <a:gd name="connsiteX5" fmla="*/ 90974 w 952034"/>
              <a:gd name="connsiteY5" fmla="*/ 530860 h 1160780"/>
              <a:gd name="connsiteX6" fmla="*/ 19854 w 952034"/>
              <a:gd name="connsiteY6" fmla="*/ 335280 h 1160780"/>
              <a:gd name="connsiteX7" fmla="*/ 225594 w 952034"/>
              <a:gd name="connsiteY7" fmla="*/ 292100 h 1160780"/>
              <a:gd name="connsiteX8" fmla="*/ 268774 w 952034"/>
              <a:gd name="connsiteY8" fmla="*/ 243840 h 1160780"/>
              <a:gd name="connsiteX9" fmla="*/ 339894 w 952034"/>
              <a:gd name="connsiteY9" fmla="*/ 243840 h 1160780"/>
              <a:gd name="connsiteX10" fmla="*/ 377994 w 952034"/>
              <a:gd name="connsiteY10" fmla="*/ 111760 h 1160780"/>
              <a:gd name="connsiteX11" fmla="*/ 489754 w 952034"/>
              <a:gd name="connsiteY11" fmla="*/ 86360 h 1160780"/>
              <a:gd name="connsiteX12" fmla="*/ 637074 w 952034"/>
              <a:gd name="connsiteY12" fmla="*/ 0 h 1160780"/>
              <a:gd name="connsiteX13" fmla="*/ 758994 w 952034"/>
              <a:gd name="connsiteY13" fmla="*/ 205740 h 1160780"/>
              <a:gd name="connsiteX14" fmla="*/ 807254 w 952034"/>
              <a:gd name="connsiteY14" fmla="*/ 213360 h 1160780"/>
              <a:gd name="connsiteX15" fmla="*/ 807254 w 952034"/>
              <a:gd name="connsiteY15" fmla="*/ 261620 h 1160780"/>
              <a:gd name="connsiteX16" fmla="*/ 952034 w 952034"/>
              <a:gd name="connsiteY16" fmla="*/ 332740 h 1160780"/>
              <a:gd name="connsiteX17" fmla="*/ 903774 w 952034"/>
              <a:gd name="connsiteY17" fmla="*/ 515620 h 1160780"/>
              <a:gd name="connsiteX18" fmla="*/ 870754 w 952034"/>
              <a:gd name="connsiteY18" fmla="*/ 635000 h 1160780"/>
              <a:gd name="connsiteX19" fmla="*/ 771694 w 952034"/>
              <a:gd name="connsiteY19" fmla="*/ 713740 h 1160780"/>
              <a:gd name="connsiteX20" fmla="*/ 771694 w 952034"/>
              <a:gd name="connsiteY20" fmla="*/ 782320 h 1160780"/>
              <a:gd name="connsiteX21" fmla="*/ 629454 w 952034"/>
              <a:gd name="connsiteY21" fmla="*/ 901700 h 1160780"/>
              <a:gd name="connsiteX22" fmla="*/ 705654 w 952034"/>
              <a:gd name="connsiteY22" fmla="*/ 1016000 h 1160780"/>
              <a:gd name="connsiteX23" fmla="*/ 708194 w 952034"/>
              <a:gd name="connsiteY23" fmla="*/ 1137920 h 1160780"/>
              <a:gd name="connsiteX0" fmla="*/ 626914 w 952034"/>
              <a:gd name="connsiteY0" fmla="*/ 1160780 h 1160780"/>
              <a:gd name="connsiteX1" fmla="*/ 532934 w 952034"/>
              <a:gd name="connsiteY1" fmla="*/ 1008380 h 1160780"/>
              <a:gd name="connsiteX2" fmla="*/ 357674 w 952034"/>
              <a:gd name="connsiteY2" fmla="*/ 881380 h 1160780"/>
              <a:gd name="connsiteX3" fmla="*/ 388154 w 952034"/>
              <a:gd name="connsiteY3" fmla="*/ 751840 h 1160780"/>
              <a:gd name="connsiteX4" fmla="*/ 169714 w 952034"/>
              <a:gd name="connsiteY4" fmla="*/ 701040 h 1160780"/>
              <a:gd name="connsiteX5" fmla="*/ 90974 w 952034"/>
              <a:gd name="connsiteY5" fmla="*/ 530860 h 1160780"/>
              <a:gd name="connsiteX6" fmla="*/ 19854 w 952034"/>
              <a:gd name="connsiteY6" fmla="*/ 335280 h 1160780"/>
              <a:gd name="connsiteX7" fmla="*/ 225594 w 952034"/>
              <a:gd name="connsiteY7" fmla="*/ 292100 h 1160780"/>
              <a:gd name="connsiteX8" fmla="*/ 268774 w 952034"/>
              <a:gd name="connsiteY8" fmla="*/ 243840 h 1160780"/>
              <a:gd name="connsiteX9" fmla="*/ 339894 w 952034"/>
              <a:gd name="connsiteY9" fmla="*/ 243840 h 1160780"/>
              <a:gd name="connsiteX10" fmla="*/ 377994 w 952034"/>
              <a:gd name="connsiteY10" fmla="*/ 111760 h 1160780"/>
              <a:gd name="connsiteX11" fmla="*/ 489754 w 952034"/>
              <a:gd name="connsiteY11" fmla="*/ 86360 h 1160780"/>
              <a:gd name="connsiteX12" fmla="*/ 637074 w 952034"/>
              <a:gd name="connsiteY12" fmla="*/ 0 h 1160780"/>
              <a:gd name="connsiteX13" fmla="*/ 758994 w 952034"/>
              <a:gd name="connsiteY13" fmla="*/ 205740 h 1160780"/>
              <a:gd name="connsiteX14" fmla="*/ 807254 w 952034"/>
              <a:gd name="connsiteY14" fmla="*/ 213360 h 1160780"/>
              <a:gd name="connsiteX15" fmla="*/ 807254 w 952034"/>
              <a:gd name="connsiteY15" fmla="*/ 261620 h 1160780"/>
              <a:gd name="connsiteX16" fmla="*/ 952034 w 952034"/>
              <a:gd name="connsiteY16" fmla="*/ 332740 h 1160780"/>
              <a:gd name="connsiteX17" fmla="*/ 903774 w 952034"/>
              <a:gd name="connsiteY17" fmla="*/ 515620 h 1160780"/>
              <a:gd name="connsiteX18" fmla="*/ 870754 w 952034"/>
              <a:gd name="connsiteY18" fmla="*/ 635000 h 1160780"/>
              <a:gd name="connsiteX19" fmla="*/ 771694 w 952034"/>
              <a:gd name="connsiteY19" fmla="*/ 713740 h 1160780"/>
              <a:gd name="connsiteX20" fmla="*/ 771694 w 952034"/>
              <a:gd name="connsiteY20" fmla="*/ 782320 h 1160780"/>
              <a:gd name="connsiteX21" fmla="*/ 629454 w 952034"/>
              <a:gd name="connsiteY21" fmla="*/ 901700 h 1160780"/>
              <a:gd name="connsiteX22" fmla="*/ 705654 w 952034"/>
              <a:gd name="connsiteY22" fmla="*/ 1016000 h 1160780"/>
              <a:gd name="connsiteX23" fmla="*/ 708194 w 952034"/>
              <a:gd name="connsiteY23" fmla="*/ 1137920 h 1160780"/>
              <a:gd name="connsiteX0" fmla="*/ 618752 w 943872"/>
              <a:gd name="connsiteY0" fmla="*/ 1160780 h 1160780"/>
              <a:gd name="connsiteX1" fmla="*/ 524772 w 943872"/>
              <a:gd name="connsiteY1" fmla="*/ 1008380 h 1160780"/>
              <a:gd name="connsiteX2" fmla="*/ 349512 w 943872"/>
              <a:gd name="connsiteY2" fmla="*/ 881380 h 1160780"/>
              <a:gd name="connsiteX3" fmla="*/ 379992 w 943872"/>
              <a:gd name="connsiteY3" fmla="*/ 751840 h 1160780"/>
              <a:gd name="connsiteX4" fmla="*/ 161552 w 943872"/>
              <a:gd name="connsiteY4" fmla="*/ 701040 h 1160780"/>
              <a:gd name="connsiteX5" fmla="*/ 82812 w 943872"/>
              <a:gd name="connsiteY5" fmla="*/ 530860 h 1160780"/>
              <a:gd name="connsiteX6" fmla="*/ 11692 w 943872"/>
              <a:gd name="connsiteY6" fmla="*/ 335280 h 1160780"/>
              <a:gd name="connsiteX7" fmla="*/ 217432 w 943872"/>
              <a:gd name="connsiteY7" fmla="*/ 292100 h 1160780"/>
              <a:gd name="connsiteX8" fmla="*/ 260612 w 943872"/>
              <a:gd name="connsiteY8" fmla="*/ 243840 h 1160780"/>
              <a:gd name="connsiteX9" fmla="*/ 331732 w 943872"/>
              <a:gd name="connsiteY9" fmla="*/ 243840 h 1160780"/>
              <a:gd name="connsiteX10" fmla="*/ 369832 w 943872"/>
              <a:gd name="connsiteY10" fmla="*/ 111760 h 1160780"/>
              <a:gd name="connsiteX11" fmla="*/ 481592 w 943872"/>
              <a:gd name="connsiteY11" fmla="*/ 86360 h 1160780"/>
              <a:gd name="connsiteX12" fmla="*/ 628912 w 943872"/>
              <a:gd name="connsiteY12" fmla="*/ 0 h 1160780"/>
              <a:gd name="connsiteX13" fmla="*/ 750832 w 943872"/>
              <a:gd name="connsiteY13" fmla="*/ 205740 h 1160780"/>
              <a:gd name="connsiteX14" fmla="*/ 799092 w 943872"/>
              <a:gd name="connsiteY14" fmla="*/ 213360 h 1160780"/>
              <a:gd name="connsiteX15" fmla="*/ 799092 w 943872"/>
              <a:gd name="connsiteY15" fmla="*/ 261620 h 1160780"/>
              <a:gd name="connsiteX16" fmla="*/ 943872 w 943872"/>
              <a:gd name="connsiteY16" fmla="*/ 332740 h 1160780"/>
              <a:gd name="connsiteX17" fmla="*/ 895612 w 943872"/>
              <a:gd name="connsiteY17" fmla="*/ 515620 h 1160780"/>
              <a:gd name="connsiteX18" fmla="*/ 862592 w 943872"/>
              <a:gd name="connsiteY18" fmla="*/ 635000 h 1160780"/>
              <a:gd name="connsiteX19" fmla="*/ 763532 w 943872"/>
              <a:gd name="connsiteY19" fmla="*/ 713740 h 1160780"/>
              <a:gd name="connsiteX20" fmla="*/ 763532 w 943872"/>
              <a:gd name="connsiteY20" fmla="*/ 782320 h 1160780"/>
              <a:gd name="connsiteX21" fmla="*/ 621292 w 943872"/>
              <a:gd name="connsiteY21" fmla="*/ 901700 h 1160780"/>
              <a:gd name="connsiteX22" fmla="*/ 697492 w 943872"/>
              <a:gd name="connsiteY22" fmla="*/ 1016000 h 1160780"/>
              <a:gd name="connsiteX23" fmla="*/ 700032 w 943872"/>
              <a:gd name="connsiteY23" fmla="*/ 1137920 h 1160780"/>
              <a:gd name="connsiteX0" fmla="*/ 619749 w 944869"/>
              <a:gd name="connsiteY0" fmla="*/ 1160780 h 1160780"/>
              <a:gd name="connsiteX1" fmla="*/ 525769 w 944869"/>
              <a:gd name="connsiteY1" fmla="*/ 1008380 h 1160780"/>
              <a:gd name="connsiteX2" fmla="*/ 350509 w 944869"/>
              <a:gd name="connsiteY2" fmla="*/ 881380 h 1160780"/>
              <a:gd name="connsiteX3" fmla="*/ 380989 w 944869"/>
              <a:gd name="connsiteY3" fmla="*/ 751840 h 1160780"/>
              <a:gd name="connsiteX4" fmla="*/ 162549 w 944869"/>
              <a:gd name="connsiteY4" fmla="*/ 701040 h 1160780"/>
              <a:gd name="connsiteX5" fmla="*/ 83809 w 944869"/>
              <a:gd name="connsiteY5" fmla="*/ 530860 h 1160780"/>
              <a:gd name="connsiteX6" fmla="*/ 12689 w 944869"/>
              <a:gd name="connsiteY6" fmla="*/ 335280 h 1160780"/>
              <a:gd name="connsiteX7" fmla="*/ 218429 w 944869"/>
              <a:gd name="connsiteY7" fmla="*/ 292100 h 1160780"/>
              <a:gd name="connsiteX8" fmla="*/ 261609 w 944869"/>
              <a:gd name="connsiteY8" fmla="*/ 243840 h 1160780"/>
              <a:gd name="connsiteX9" fmla="*/ 332729 w 944869"/>
              <a:gd name="connsiteY9" fmla="*/ 243840 h 1160780"/>
              <a:gd name="connsiteX10" fmla="*/ 370829 w 944869"/>
              <a:gd name="connsiteY10" fmla="*/ 111760 h 1160780"/>
              <a:gd name="connsiteX11" fmla="*/ 482589 w 944869"/>
              <a:gd name="connsiteY11" fmla="*/ 86360 h 1160780"/>
              <a:gd name="connsiteX12" fmla="*/ 629909 w 944869"/>
              <a:gd name="connsiteY12" fmla="*/ 0 h 1160780"/>
              <a:gd name="connsiteX13" fmla="*/ 751829 w 944869"/>
              <a:gd name="connsiteY13" fmla="*/ 205740 h 1160780"/>
              <a:gd name="connsiteX14" fmla="*/ 800089 w 944869"/>
              <a:gd name="connsiteY14" fmla="*/ 213360 h 1160780"/>
              <a:gd name="connsiteX15" fmla="*/ 800089 w 944869"/>
              <a:gd name="connsiteY15" fmla="*/ 261620 h 1160780"/>
              <a:gd name="connsiteX16" fmla="*/ 944869 w 944869"/>
              <a:gd name="connsiteY16" fmla="*/ 332740 h 1160780"/>
              <a:gd name="connsiteX17" fmla="*/ 896609 w 944869"/>
              <a:gd name="connsiteY17" fmla="*/ 515620 h 1160780"/>
              <a:gd name="connsiteX18" fmla="*/ 863589 w 944869"/>
              <a:gd name="connsiteY18" fmla="*/ 635000 h 1160780"/>
              <a:gd name="connsiteX19" fmla="*/ 764529 w 944869"/>
              <a:gd name="connsiteY19" fmla="*/ 713740 h 1160780"/>
              <a:gd name="connsiteX20" fmla="*/ 764529 w 944869"/>
              <a:gd name="connsiteY20" fmla="*/ 782320 h 1160780"/>
              <a:gd name="connsiteX21" fmla="*/ 622289 w 944869"/>
              <a:gd name="connsiteY21" fmla="*/ 901700 h 1160780"/>
              <a:gd name="connsiteX22" fmla="*/ 698489 w 944869"/>
              <a:gd name="connsiteY22" fmla="*/ 1016000 h 1160780"/>
              <a:gd name="connsiteX23" fmla="*/ 701029 w 94486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0780 h 1160780"/>
              <a:gd name="connsiteX1" fmla="*/ 530209 w 949309"/>
              <a:gd name="connsiteY1" fmla="*/ 1008380 h 1160780"/>
              <a:gd name="connsiteX2" fmla="*/ 354949 w 949309"/>
              <a:gd name="connsiteY2" fmla="*/ 881380 h 1160780"/>
              <a:gd name="connsiteX3" fmla="*/ 385429 w 949309"/>
              <a:gd name="connsiteY3" fmla="*/ 751840 h 1160780"/>
              <a:gd name="connsiteX4" fmla="*/ 166989 w 949309"/>
              <a:gd name="connsiteY4" fmla="*/ 701040 h 1160780"/>
              <a:gd name="connsiteX5" fmla="*/ 88249 w 949309"/>
              <a:gd name="connsiteY5" fmla="*/ 530860 h 1160780"/>
              <a:gd name="connsiteX6" fmla="*/ 17129 w 949309"/>
              <a:gd name="connsiteY6" fmla="*/ 335280 h 1160780"/>
              <a:gd name="connsiteX7" fmla="*/ 222869 w 949309"/>
              <a:gd name="connsiteY7" fmla="*/ 292100 h 1160780"/>
              <a:gd name="connsiteX8" fmla="*/ 266049 w 949309"/>
              <a:gd name="connsiteY8" fmla="*/ 243840 h 1160780"/>
              <a:gd name="connsiteX9" fmla="*/ 337169 w 949309"/>
              <a:gd name="connsiteY9" fmla="*/ 243840 h 1160780"/>
              <a:gd name="connsiteX10" fmla="*/ 375269 w 949309"/>
              <a:gd name="connsiteY10" fmla="*/ 111760 h 1160780"/>
              <a:gd name="connsiteX11" fmla="*/ 487029 w 949309"/>
              <a:gd name="connsiteY11" fmla="*/ 86360 h 1160780"/>
              <a:gd name="connsiteX12" fmla="*/ 634349 w 949309"/>
              <a:gd name="connsiteY12" fmla="*/ 0 h 1160780"/>
              <a:gd name="connsiteX13" fmla="*/ 756269 w 949309"/>
              <a:gd name="connsiteY13" fmla="*/ 205740 h 1160780"/>
              <a:gd name="connsiteX14" fmla="*/ 804529 w 949309"/>
              <a:gd name="connsiteY14" fmla="*/ 213360 h 1160780"/>
              <a:gd name="connsiteX15" fmla="*/ 804529 w 949309"/>
              <a:gd name="connsiteY15" fmla="*/ 261620 h 1160780"/>
              <a:gd name="connsiteX16" fmla="*/ 949309 w 949309"/>
              <a:gd name="connsiteY16" fmla="*/ 332740 h 1160780"/>
              <a:gd name="connsiteX17" fmla="*/ 901049 w 949309"/>
              <a:gd name="connsiteY17" fmla="*/ 515620 h 1160780"/>
              <a:gd name="connsiteX18" fmla="*/ 868029 w 949309"/>
              <a:gd name="connsiteY18" fmla="*/ 635000 h 1160780"/>
              <a:gd name="connsiteX19" fmla="*/ 768969 w 949309"/>
              <a:gd name="connsiteY19" fmla="*/ 713740 h 1160780"/>
              <a:gd name="connsiteX20" fmla="*/ 768969 w 949309"/>
              <a:gd name="connsiteY20" fmla="*/ 782320 h 1160780"/>
              <a:gd name="connsiteX21" fmla="*/ 626729 w 949309"/>
              <a:gd name="connsiteY21" fmla="*/ 901700 h 1160780"/>
              <a:gd name="connsiteX22" fmla="*/ 702929 w 949309"/>
              <a:gd name="connsiteY22" fmla="*/ 1016000 h 1160780"/>
              <a:gd name="connsiteX23" fmla="*/ 705469 w 949309"/>
              <a:gd name="connsiteY23" fmla="*/ 1137920 h 1160780"/>
              <a:gd name="connsiteX0" fmla="*/ 624189 w 949309"/>
              <a:gd name="connsiteY0" fmla="*/ 1163616 h 1163616"/>
              <a:gd name="connsiteX1" fmla="*/ 530209 w 949309"/>
              <a:gd name="connsiteY1" fmla="*/ 1011216 h 1163616"/>
              <a:gd name="connsiteX2" fmla="*/ 354949 w 949309"/>
              <a:gd name="connsiteY2" fmla="*/ 884216 h 1163616"/>
              <a:gd name="connsiteX3" fmla="*/ 385429 w 949309"/>
              <a:gd name="connsiteY3" fmla="*/ 754676 h 1163616"/>
              <a:gd name="connsiteX4" fmla="*/ 166989 w 949309"/>
              <a:gd name="connsiteY4" fmla="*/ 703876 h 1163616"/>
              <a:gd name="connsiteX5" fmla="*/ 88249 w 949309"/>
              <a:gd name="connsiteY5" fmla="*/ 533696 h 1163616"/>
              <a:gd name="connsiteX6" fmla="*/ 17129 w 949309"/>
              <a:gd name="connsiteY6" fmla="*/ 338116 h 1163616"/>
              <a:gd name="connsiteX7" fmla="*/ 222869 w 949309"/>
              <a:gd name="connsiteY7" fmla="*/ 294936 h 1163616"/>
              <a:gd name="connsiteX8" fmla="*/ 266049 w 949309"/>
              <a:gd name="connsiteY8" fmla="*/ 246676 h 1163616"/>
              <a:gd name="connsiteX9" fmla="*/ 337169 w 949309"/>
              <a:gd name="connsiteY9" fmla="*/ 246676 h 1163616"/>
              <a:gd name="connsiteX10" fmla="*/ 375269 w 949309"/>
              <a:gd name="connsiteY10" fmla="*/ 114596 h 1163616"/>
              <a:gd name="connsiteX11" fmla="*/ 487029 w 949309"/>
              <a:gd name="connsiteY11" fmla="*/ 89196 h 1163616"/>
              <a:gd name="connsiteX12" fmla="*/ 634349 w 949309"/>
              <a:gd name="connsiteY12" fmla="*/ 2836 h 1163616"/>
              <a:gd name="connsiteX13" fmla="*/ 756269 w 949309"/>
              <a:gd name="connsiteY13" fmla="*/ 208576 h 1163616"/>
              <a:gd name="connsiteX14" fmla="*/ 804529 w 949309"/>
              <a:gd name="connsiteY14" fmla="*/ 216196 h 1163616"/>
              <a:gd name="connsiteX15" fmla="*/ 804529 w 949309"/>
              <a:gd name="connsiteY15" fmla="*/ 264456 h 1163616"/>
              <a:gd name="connsiteX16" fmla="*/ 949309 w 949309"/>
              <a:gd name="connsiteY16" fmla="*/ 335576 h 1163616"/>
              <a:gd name="connsiteX17" fmla="*/ 901049 w 949309"/>
              <a:gd name="connsiteY17" fmla="*/ 518456 h 1163616"/>
              <a:gd name="connsiteX18" fmla="*/ 868029 w 949309"/>
              <a:gd name="connsiteY18" fmla="*/ 637836 h 1163616"/>
              <a:gd name="connsiteX19" fmla="*/ 768969 w 949309"/>
              <a:gd name="connsiteY19" fmla="*/ 716576 h 1163616"/>
              <a:gd name="connsiteX20" fmla="*/ 768969 w 949309"/>
              <a:gd name="connsiteY20" fmla="*/ 785156 h 1163616"/>
              <a:gd name="connsiteX21" fmla="*/ 626729 w 949309"/>
              <a:gd name="connsiteY21" fmla="*/ 904536 h 1163616"/>
              <a:gd name="connsiteX22" fmla="*/ 702929 w 949309"/>
              <a:gd name="connsiteY22" fmla="*/ 1018836 h 1163616"/>
              <a:gd name="connsiteX23" fmla="*/ 705469 w 949309"/>
              <a:gd name="connsiteY23" fmla="*/ 1140756 h 1163616"/>
              <a:gd name="connsiteX0" fmla="*/ 624189 w 949309"/>
              <a:gd name="connsiteY0" fmla="*/ 1161365 h 1161365"/>
              <a:gd name="connsiteX1" fmla="*/ 530209 w 949309"/>
              <a:gd name="connsiteY1" fmla="*/ 1008965 h 1161365"/>
              <a:gd name="connsiteX2" fmla="*/ 354949 w 949309"/>
              <a:gd name="connsiteY2" fmla="*/ 881965 h 1161365"/>
              <a:gd name="connsiteX3" fmla="*/ 385429 w 949309"/>
              <a:gd name="connsiteY3" fmla="*/ 752425 h 1161365"/>
              <a:gd name="connsiteX4" fmla="*/ 166989 w 949309"/>
              <a:gd name="connsiteY4" fmla="*/ 701625 h 1161365"/>
              <a:gd name="connsiteX5" fmla="*/ 88249 w 949309"/>
              <a:gd name="connsiteY5" fmla="*/ 531445 h 1161365"/>
              <a:gd name="connsiteX6" fmla="*/ 17129 w 949309"/>
              <a:gd name="connsiteY6" fmla="*/ 335865 h 1161365"/>
              <a:gd name="connsiteX7" fmla="*/ 222869 w 949309"/>
              <a:gd name="connsiteY7" fmla="*/ 292685 h 1161365"/>
              <a:gd name="connsiteX8" fmla="*/ 266049 w 949309"/>
              <a:gd name="connsiteY8" fmla="*/ 244425 h 1161365"/>
              <a:gd name="connsiteX9" fmla="*/ 337169 w 949309"/>
              <a:gd name="connsiteY9" fmla="*/ 244425 h 1161365"/>
              <a:gd name="connsiteX10" fmla="*/ 375269 w 949309"/>
              <a:gd name="connsiteY10" fmla="*/ 112345 h 1161365"/>
              <a:gd name="connsiteX11" fmla="*/ 487029 w 949309"/>
              <a:gd name="connsiteY11" fmla="*/ 86945 h 1161365"/>
              <a:gd name="connsiteX12" fmla="*/ 634349 w 949309"/>
              <a:gd name="connsiteY12" fmla="*/ 585 h 1161365"/>
              <a:gd name="connsiteX13" fmla="*/ 756269 w 949309"/>
              <a:gd name="connsiteY13" fmla="*/ 206325 h 1161365"/>
              <a:gd name="connsiteX14" fmla="*/ 804529 w 949309"/>
              <a:gd name="connsiteY14" fmla="*/ 213945 h 1161365"/>
              <a:gd name="connsiteX15" fmla="*/ 804529 w 949309"/>
              <a:gd name="connsiteY15" fmla="*/ 262205 h 1161365"/>
              <a:gd name="connsiteX16" fmla="*/ 949309 w 949309"/>
              <a:gd name="connsiteY16" fmla="*/ 333325 h 1161365"/>
              <a:gd name="connsiteX17" fmla="*/ 901049 w 949309"/>
              <a:gd name="connsiteY17" fmla="*/ 516205 h 1161365"/>
              <a:gd name="connsiteX18" fmla="*/ 868029 w 949309"/>
              <a:gd name="connsiteY18" fmla="*/ 635585 h 1161365"/>
              <a:gd name="connsiteX19" fmla="*/ 768969 w 949309"/>
              <a:gd name="connsiteY19" fmla="*/ 714325 h 1161365"/>
              <a:gd name="connsiteX20" fmla="*/ 768969 w 949309"/>
              <a:gd name="connsiteY20" fmla="*/ 782905 h 1161365"/>
              <a:gd name="connsiteX21" fmla="*/ 626729 w 949309"/>
              <a:gd name="connsiteY21" fmla="*/ 902285 h 1161365"/>
              <a:gd name="connsiteX22" fmla="*/ 702929 w 949309"/>
              <a:gd name="connsiteY22" fmla="*/ 1016585 h 1161365"/>
              <a:gd name="connsiteX23" fmla="*/ 705469 w 949309"/>
              <a:gd name="connsiteY23" fmla="*/ 1138505 h 1161365"/>
              <a:gd name="connsiteX0" fmla="*/ 624189 w 949309"/>
              <a:gd name="connsiteY0" fmla="*/ 1161365 h 1161365"/>
              <a:gd name="connsiteX1" fmla="*/ 530209 w 949309"/>
              <a:gd name="connsiteY1" fmla="*/ 1008965 h 1161365"/>
              <a:gd name="connsiteX2" fmla="*/ 354949 w 949309"/>
              <a:gd name="connsiteY2" fmla="*/ 881965 h 1161365"/>
              <a:gd name="connsiteX3" fmla="*/ 385429 w 949309"/>
              <a:gd name="connsiteY3" fmla="*/ 752425 h 1161365"/>
              <a:gd name="connsiteX4" fmla="*/ 166989 w 949309"/>
              <a:gd name="connsiteY4" fmla="*/ 701625 h 1161365"/>
              <a:gd name="connsiteX5" fmla="*/ 88249 w 949309"/>
              <a:gd name="connsiteY5" fmla="*/ 531445 h 1161365"/>
              <a:gd name="connsiteX6" fmla="*/ 17129 w 949309"/>
              <a:gd name="connsiteY6" fmla="*/ 335865 h 1161365"/>
              <a:gd name="connsiteX7" fmla="*/ 222869 w 949309"/>
              <a:gd name="connsiteY7" fmla="*/ 292685 h 1161365"/>
              <a:gd name="connsiteX8" fmla="*/ 266049 w 949309"/>
              <a:gd name="connsiteY8" fmla="*/ 244425 h 1161365"/>
              <a:gd name="connsiteX9" fmla="*/ 337169 w 949309"/>
              <a:gd name="connsiteY9" fmla="*/ 244425 h 1161365"/>
              <a:gd name="connsiteX10" fmla="*/ 375269 w 949309"/>
              <a:gd name="connsiteY10" fmla="*/ 112345 h 1161365"/>
              <a:gd name="connsiteX11" fmla="*/ 487029 w 949309"/>
              <a:gd name="connsiteY11" fmla="*/ 86945 h 1161365"/>
              <a:gd name="connsiteX12" fmla="*/ 634349 w 949309"/>
              <a:gd name="connsiteY12" fmla="*/ 585 h 1161365"/>
              <a:gd name="connsiteX13" fmla="*/ 756269 w 949309"/>
              <a:gd name="connsiteY13" fmla="*/ 206325 h 1161365"/>
              <a:gd name="connsiteX14" fmla="*/ 804529 w 949309"/>
              <a:gd name="connsiteY14" fmla="*/ 213945 h 1161365"/>
              <a:gd name="connsiteX15" fmla="*/ 804529 w 949309"/>
              <a:gd name="connsiteY15" fmla="*/ 262205 h 1161365"/>
              <a:gd name="connsiteX16" fmla="*/ 949309 w 949309"/>
              <a:gd name="connsiteY16" fmla="*/ 333325 h 1161365"/>
              <a:gd name="connsiteX17" fmla="*/ 901049 w 949309"/>
              <a:gd name="connsiteY17" fmla="*/ 516205 h 1161365"/>
              <a:gd name="connsiteX18" fmla="*/ 868029 w 949309"/>
              <a:gd name="connsiteY18" fmla="*/ 635585 h 1161365"/>
              <a:gd name="connsiteX19" fmla="*/ 768969 w 949309"/>
              <a:gd name="connsiteY19" fmla="*/ 714325 h 1161365"/>
              <a:gd name="connsiteX20" fmla="*/ 768969 w 949309"/>
              <a:gd name="connsiteY20" fmla="*/ 782905 h 1161365"/>
              <a:gd name="connsiteX21" fmla="*/ 626729 w 949309"/>
              <a:gd name="connsiteY21" fmla="*/ 902285 h 1161365"/>
              <a:gd name="connsiteX22" fmla="*/ 702929 w 949309"/>
              <a:gd name="connsiteY22" fmla="*/ 1016585 h 1161365"/>
              <a:gd name="connsiteX23" fmla="*/ 705469 w 949309"/>
              <a:gd name="connsiteY23" fmla="*/ 1138505 h 1161365"/>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49309"/>
              <a:gd name="connsiteY0" fmla="*/ 1161696 h 1161696"/>
              <a:gd name="connsiteX1" fmla="*/ 530209 w 949309"/>
              <a:gd name="connsiteY1" fmla="*/ 1009296 h 1161696"/>
              <a:gd name="connsiteX2" fmla="*/ 354949 w 949309"/>
              <a:gd name="connsiteY2" fmla="*/ 882296 h 1161696"/>
              <a:gd name="connsiteX3" fmla="*/ 385429 w 949309"/>
              <a:gd name="connsiteY3" fmla="*/ 752756 h 1161696"/>
              <a:gd name="connsiteX4" fmla="*/ 166989 w 949309"/>
              <a:gd name="connsiteY4" fmla="*/ 701956 h 1161696"/>
              <a:gd name="connsiteX5" fmla="*/ 88249 w 949309"/>
              <a:gd name="connsiteY5" fmla="*/ 531776 h 1161696"/>
              <a:gd name="connsiteX6" fmla="*/ 17129 w 949309"/>
              <a:gd name="connsiteY6" fmla="*/ 336196 h 1161696"/>
              <a:gd name="connsiteX7" fmla="*/ 222869 w 949309"/>
              <a:gd name="connsiteY7" fmla="*/ 293016 h 1161696"/>
              <a:gd name="connsiteX8" fmla="*/ 266049 w 949309"/>
              <a:gd name="connsiteY8" fmla="*/ 244756 h 1161696"/>
              <a:gd name="connsiteX9" fmla="*/ 337169 w 949309"/>
              <a:gd name="connsiteY9" fmla="*/ 244756 h 1161696"/>
              <a:gd name="connsiteX10" fmla="*/ 375269 w 949309"/>
              <a:gd name="connsiteY10" fmla="*/ 112676 h 1161696"/>
              <a:gd name="connsiteX11" fmla="*/ 487029 w 949309"/>
              <a:gd name="connsiteY11" fmla="*/ 87276 h 1161696"/>
              <a:gd name="connsiteX12" fmla="*/ 634349 w 949309"/>
              <a:gd name="connsiteY12" fmla="*/ 916 h 1161696"/>
              <a:gd name="connsiteX13" fmla="*/ 756269 w 949309"/>
              <a:gd name="connsiteY13" fmla="*/ 206656 h 1161696"/>
              <a:gd name="connsiteX14" fmla="*/ 804529 w 949309"/>
              <a:gd name="connsiteY14" fmla="*/ 214276 h 1161696"/>
              <a:gd name="connsiteX15" fmla="*/ 804529 w 949309"/>
              <a:gd name="connsiteY15" fmla="*/ 262536 h 1161696"/>
              <a:gd name="connsiteX16" fmla="*/ 949309 w 949309"/>
              <a:gd name="connsiteY16" fmla="*/ 333656 h 1161696"/>
              <a:gd name="connsiteX17" fmla="*/ 901049 w 949309"/>
              <a:gd name="connsiteY17" fmla="*/ 516536 h 1161696"/>
              <a:gd name="connsiteX18" fmla="*/ 868029 w 949309"/>
              <a:gd name="connsiteY18" fmla="*/ 635916 h 1161696"/>
              <a:gd name="connsiteX19" fmla="*/ 768969 w 949309"/>
              <a:gd name="connsiteY19" fmla="*/ 714656 h 1161696"/>
              <a:gd name="connsiteX20" fmla="*/ 768969 w 949309"/>
              <a:gd name="connsiteY20" fmla="*/ 783236 h 1161696"/>
              <a:gd name="connsiteX21" fmla="*/ 626729 w 949309"/>
              <a:gd name="connsiteY21" fmla="*/ 902616 h 1161696"/>
              <a:gd name="connsiteX22" fmla="*/ 702929 w 949309"/>
              <a:gd name="connsiteY22" fmla="*/ 1016916 h 1161696"/>
              <a:gd name="connsiteX23" fmla="*/ 705469 w 949309"/>
              <a:gd name="connsiteY23" fmla="*/ 1138836 h 1161696"/>
              <a:gd name="connsiteX0" fmla="*/ 624189 w 964242"/>
              <a:gd name="connsiteY0" fmla="*/ 1161696 h 1161696"/>
              <a:gd name="connsiteX1" fmla="*/ 530209 w 964242"/>
              <a:gd name="connsiteY1" fmla="*/ 1009296 h 1161696"/>
              <a:gd name="connsiteX2" fmla="*/ 354949 w 964242"/>
              <a:gd name="connsiteY2" fmla="*/ 882296 h 1161696"/>
              <a:gd name="connsiteX3" fmla="*/ 385429 w 964242"/>
              <a:gd name="connsiteY3" fmla="*/ 752756 h 1161696"/>
              <a:gd name="connsiteX4" fmla="*/ 166989 w 964242"/>
              <a:gd name="connsiteY4" fmla="*/ 701956 h 1161696"/>
              <a:gd name="connsiteX5" fmla="*/ 88249 w 964242"/>
              <a:gd name="connsiteY5" fmla="*/ 531776 h 1161696"/>
              <a:gd name="connsiteX6" fmla="*/ 17129 w 964242"/>
              <a:gd name="connsiteY6" fmla="*/ 336196 h 1161696"/>
              <a:gd name="connsiteX7" fmla="*/ 222869 w 964242"/>
              <a:gd name="connsiteY7" fmla="*/ 293016 h 1161696"/>
              <a:gd name="connsiteX8" fmla="*/ 266049 w 964242"/>
              <a:gd name="connsiteY8" fmla="*/ 244756 h 1161696"/>
              <a:gd name="connsiteX9" fmla="*/ 337169 w 964242"/>
              <a:gd name="connsiteY9" fmla="*/ 244756 h 1161696"/>
              <a:gd name="connsiteX10" fmla="*/ 375269 w 964242"/>
              <a:gd name="connsiteY10" fmla="*/ 112676 h 1161696"/>
              <a:gd name="connsiteX11" fmla="*/ 487029 w 964242"/>
              <a:gd name="connsiteY11" fmla="*/ 87276 h 1161696"/>
              <a:gd name="connsiteX12" fmla="*/ 634349 w 964242"/>
              <a:gd name="connsiteY12" fmla="*/ 916 h 1161696"/>
              <a:gd name="connsiteX13" fmla="*/ 756269 w 964242"/>
              <a:gd name="connsiteY13" fmla="*/ 206656 h 1161696"/>
              <a:gd name="connsiteX14" fmla="*/ 804529 w 964242"/>
              <a:gd name="connsiteY14" fmla="*/ 214276 h 1161696"/>
              <a:gd name="connsiteX15" fmla="*/ 804529 w 964242"/>
              <a:gd name="connsiteY15" fmla="*/ 262536 h 1161696"/>
              <a:gd name="connsiteX16" fmla="*/ 949309 w 964242"/>
              <a:gd name="connsiteY16" fmla="*/ 333656 h 1161696"/>
              <a:gd name="connsiteX17" fmla="*/ 901049 w 964242"/>
              <a:gd name="connsiteY17" fmla="*/ 516536 h 1161696"/>
              <a:gd name="connsiteX18" fmla="*/ 868029 w 964242"/>
              <a:gd name="connsiteY18" fmla="*/ 635916 h 1161696"/>
              <a:gd name="connsiteX19" fmla="*/ 768969 w 964242"/>
              <a:gd name="connsiteY19" fmla="*/ 714656 h 1161696"/>
              <a:gd name="connsiteX20" fmla="*/ 768969 w 964242"/>
              <a:gd name="connsiteY20" fmla="*/ 783236 h 1161696"/>
              <a:gd name="connsiteX21" fmla="*/ 626729 w 964242"/>
              <a:gd name="connsiteY21" fmla="*/ 902616 h 1161696"/>
              <a:gd name="connsiteX22" fmla="*/ 702929 w 964242"/>
              <a:gd name="connsiteY22" fmla="*/ 1016916 h 1161696"/>
              <a:gd name="connsiteX23" fmla="*/ 705469 w 964242"/>
              <a:gd name="connsiteY23" fmla="*/ 1138836 h 1161696"/>
              <a:gd name="connsiteX0" fmla="*/ 624189 w 965011"/>
              <a:gd name="connsiteY0" fmla="*/ 1161696 h 1161696"/>
              <a:gd name="connsiteX1" fmla="*/ 530209 w 965011"/>
              <a:gd name="connsiteY1" fmla="*/ 1009296 h 1161696"/>
              <a:gd name="connsiteX2" fmla="*/ 354949 w 965011"/>
              <a:gd name="connsiteY2" fmla="*/ 882296 h 1161696"/>
              <a:gd name="connsiteX3" fmla="*/ 385429 w 965011"/>
              <a:gd name="connsiteY3" fmla="*/ 752756 h 1161696"/>
              <a:gd name="connsiteX4" fmla="*/ 166989 w 965011"/>
              <a:gd name="connsiteY4" fmla="*/ 701956 h 1161696"/>
              <a:gd name="connsiteX5" fmla="*/ 88249 w 965011"/>
              <a:gd name="connsiteY5" fmla="*/ 531776 h 1161696"/>
              <a:gd name="connsiteX6" fmla="*/ 17129 w 965011"/>
              <a:gd name="connsiteY6" fmla="*/ 336196 h 1161696"/>
              <a:gd name="connsiteX7" fmla="*/ 222869 w 965011"/>
              <a:gd name="connsiteY7" fmla="*/ 293016 h 1161696"/>
              <a:gd name="connsiteX8" fmla="*/ 266049 w 965011"/>
              <a:gd name="connsiteY8" fmla="*/ 244756 h 1161696"/>
              <a:gd name="connsiteX9" fmla="*/ 337169 w 965011"/>
              <a:gd name="connsiteY9" fmla="*/ 244756 h 1161696"/>
              <a:gd name="connsiteX10" fmla="*/ 375269 w 965011"/>
              <a:gd name="connsiteY10" fmla="*/ 112676 h 1161696"/>
              <a:gd name="connsiteX11" fmla="*/ 487029 w 965011"/>
              <a:gd name="connsiteY11" fmla="*/ 87276 h 1161696"/>
              <a:gd name="connsiteX12" fmla="*/ 634349 w 965011"/>
              <a:gd name="connsiteY12" fmla="*/ 916 h 1161696"/>
              <a:gd name="connsiteX13" fmla="*/ 756269 w 965011"/>
              <a:gd name="connsiteY13" fmla="*/ 206656 h 1161696"/>
              <a:gd name="connsiteX14" fmla="*/ 804529 w 965011"/>
              <a:gd name="connsiteY14" fmla="*/ 214276 h 1161696"/>
              <a:gd name="connsiteX15" fmla="*/ 804529 w 965011"/>
              <a:gd name="connsiteY15" fmla="*/ 262536 h 1161696"/>
              <a:gd name="connsiteX16" fmla="*/ 949309 w 965011"/>
              <a:gd name="connsiteY16" fmla="*/ 333656 h 1161696"/>
              <a:gd name="connsiteX17" fmla="*/ 901049 w 965011"/>
              <a:gd name="connsiteY17" fmla="*/ 516536 h 1161696"/>
              <a:gd name="connsiteX18" fmla="*/ 868029 w 965011"/>
              <a:gd name="connsiteY18" fmla="*/ 635916 h 1161696"/>
              <a:gd name="connsiteX19" fmla="*/ 768969 w 965011"/>
              <a:gd name="connsiteY19" fmla="*/ 714656 h 1161696"/>
              <a:gd name="connsiteX20" fmla="*/ 768969 w 965011"/>
              <a:gd name="connsiteY20" fmla="*/ 783236 h 1161696"/>
              <a:gd name="connsiteX21" fmla="*/ 626729 w 965011"/>
              <a:gd name="connsiteY21" fmla="*/ 902616 h 1161696"/>
              <a:gd name="connsiteX22" fmla="*/ 702929 w 965011"/>
              <a:gd name="connsiteY22" fmla="*/ 1016916 h 1161696"/>
              <a:gd name="connsiteX23" fmla="*/ 705469 w 965011"/>
              <a:gd name="connsiteY23" fmla="*/ 1138836 h 1161696"/>
              <a:gd name="connsiteX0" fmla="*/ 624189 w 965011"/>
              <a:gd name="connsiteY0" fmla="*/ 1161696 h 1161696"/>
              <a:gd name="connsiteX1" fmla="*/ 530209 w 965011"/>
              <a:gd name="connsiteY1" fmla="*/ 1009296 h 1161696"/>
              <a:gd name="connsiteX2" fmla="*/ 354949 w 965011"/>
              <a:gd name="connsiteY2" fmla="*/ 882296 h 1161696"/>
              <a:gd name="connsiteX3" fmla="*/ 385429 w 965011"/>
              <a:gd name="connsiteY3" fmla="*/ 752756 h 1161696"/>
              <a:gd name="connsiteX4" fmla="*/ 166989 w 965011"/>
              <a:gd name="connsiteY4" fmla="*/ 701956 h 1161696"/>
              <a:gd name="connsiteX5" fmla="*/ 88249 w 965011"/>
              <a:gd name="connsiteY5" fmla="*/ 531776 h 1161696"/>
              <a:gd name="connsiteX6" fmla="*/ 17129 w 965011"/>
              <a:gd name="connsiteY6" fmla="*/ 336196 h 1161696"/>
              <a:gd name="connsiteX7" fmla="*/ 222869 w 965011"/>
              <a:gd name="connsiteY7" fmla="*/ 293016 h 1161696"/>
              <a:gd name="connsiteX8" fmla="*/ 266049 w 965011"/>
              <a:gd name="connsiteY8" fmla="*/ 244756 h 1161696"/>
              <a:gd name="connsiteX9" fmla="*/ 337169 w 965011"/>
              <a:gd name="connsiteY9" fmla="*/ 244756 h 1161696"/>
              <a:gd name="connsiteX10" fmla="*/ 375269 w 965011"/>
              <a:gd name="connsiteY10" fmla="*/ 112676 h 1161696"/>
              <a:gd name="connsiteX11" fmla="*/ 487029 w 965011"/>
              <a:gd name="connsiteY11" fmla="*/ 87276 h 1161696"/>
              <a:gd name="connsiteX12" fmla="*/ 634349 w 965011"/>
              <a:gd name="connsiteY12" fmla="*/ 916 h 1161696"/>
              <a:gd name="connsiteX13" fmla="*/ 756269 w 965011"/>
              <a:gd name="connsiteY13" fmla="*/ 206656 h 1161696"/>
              <a:gd name="connsiteX14" fmla="*/ 804529 w 965011"/>
              <a:gd name="connsiteY14" fmla="*/ 214276 h 1161696"/>
              <a:gd name="connsiteX15" fmla="*/ 804529 w 965011"/>
              <a:gd name="connsiteY15" fmla="*/ 262536 h 1161696"/>
              <a:gd name="connsiteX16" fmla="*/ 949309 w 965011"/>
              <a:gd name="connsiteY16" fmla="*/ 333656 h 1161696"/>
              <a:gd name="connsiteX17" fmla="*/ 901049 w 965011"/>
              <a:gd name="connsiteY17" fmla="*/ 516536 h 1161696"/>
              <a:gd name="connsiteX18" fmla="*/ 868029 w 965011"/>
              <a:gd name="connsiteY18" fmla="*/ 635916 h 1161696"/>
              <a:gd name="connsiteX19" fmla="*/ 768969 w 965011"/>
              <a:gd name="connsiteY19" fmla="*/ 714656 h 1161696"/>
              <a:gd name="connsiteX20" fmla="*/ 768969 w 965011"/>
              <a:gd name="connsiteY20" fmla="*/ 783236 h 1161696"/>
              <a:gd name="connsiteX21" fmla="*/ 626729 w 965011"/>
              <a:gd name="connsiteY21" fmla="*/ 902616 h 1161696"/>
              <a:gd name="connsiteX22" fmla="*/ 702929 w 965011"/>
              <a:gd name="connsiteY22" fmla="*/ 1016916 h 1161696"/>
              <a:gd name="connsiteX23" fmla="*/ 705469 w 965011"/>
              <a:gd name="connsiteY23" fmla="*/ 1138836 h 1161696"/>
              <a:gd name="connsiteX0" fmla="*/ 624189 w 965011"/>
              <a:gd name="connsiteY0" fmla="*/ 1161696 h 1161696"/>
              <a:gd name="connsiteX1" fmla="*/ 530209 w 965011"/>
              <a:gd name="connsiteY1" fmla="*/ 1009296 h 1161696"/>
              <a:gd name="connsiteX2" fmla="*/ 354949 w 965011"/>
              <a:gd name="connsiteY2" fmla="*/ 882296 h 1161696"/>
              <a:gd name="connsiteX3" fmla="*/ 385429 w 965011"/>
              <a:gd name="connsiteY3" fmla="*/ 752756 h 1161696"/>
              <a:gd name="connsiteX4" fmla="*/ 166989 w 965011"/>
              <a:gd name="connsiteY4" fmla="*/ 701956 h 1161696"/>
              <a:gd name="connsiteX5" fmla="*/ 88249 w 965011"/>
              <a:gd name="connsiteY5" fmla="*/ 531776 h 1161696"/>
              <a:gd name="connsiteX6" fmla="*/ 17129 w 965011"/>
              <a:gd name="connsiteY6" fmla="*/ 336196 h 1161696"/>
              <a:gd name="connsiteX7" fmla="*/ 222869 w 965011"/>
              <a:gd name="connsiteY7" fmla="*/ 293016 h 1161696"/>
              <a:gd name="connsiteX8" fmla="*/ 266049 w 965011"/>
              <a:gd name="connsiteY8" fmla="*/ 244756 h 1161696"/>
              <a:gd name="connsiteX9" fmla="*/ 337169 w 965011"/>
              <a:gd name="connsiteY9" fmla="*/ 244756 h 1161696"/>
              <a:gd name="connsiteX10" fmla="*/ 375269 w 965011"/>
              <a:gd name="connsiteY10" fmla="*/ 112676 h 1161696"/>
              <a:gd name="connsiteX11" fmla="*/ 487029 w 965011"/>
              <a:gd name="connsiteY11" fmla="*/ 87276 h 1161696"/>
              <a:gd name="connsiteX12" fmla="*/ 634349 w 965011"/>
              <a:gd name="connsiteY12" fmla="*/ 916 h 1161696"/>
              <a:gd name="connsiteX13" fmla="*/ 756269 w 965011"/>
              <a:gd name="connsiteY13" fmla="*/ 206656 h 1161696"/>
              <a:gd name="connsiteX14" fmla="*/ 804529 w 965011"/>
              <a:gd name="connsiteY14" fmla="*/ 214276 h 1161696"/>
              <a:gd name="connsiteX15" fmla="*/ 804529 w 965011"/>
              <a:gd name="connsiteY15" fmla="*/ 262536 h 1161696"/>
              <a:gd name="connsiteX16" fmla="*/ 949309 w 965011"/>
              <a:gd name="connsiteY16" fmla="*/ 333656 h 1161696"/>
              <a:gd name="connsiteX17" fmla="*/ 901049 w 965011"/>
              <a:gd name="connsiteY17" fmla="*/ 516536 h 1161696"/>
              <a:gd name="connsiteX18" fmla="*/ 868029 w 965011"/>
              <a:gd name="connsiteY18" fmla="*/ 635916 h 1161696"/>
              <a:gd name="connsiteX19" fmla="*/ 768969 w 965011"/>
              <a:gd name="connsiteY19" fmla="*/ 714656 h 1161696"/>
              <a:gd name="connsiteX20" fmla="*/ 768969 w 965011"/>
              <a:gd name="connsiteY20" fmla="*/ 783236 h 1161696"/>
              <a:gd name="connsiteX21" fmla="*/ 626729 w 965011"/>
              <a:gd name="connsiteY21" fmla="*/ 902616 h 1161696"/>
              <a:gd name="connsiteX22" fmla="*/ 702929 w 965011"/>
              <a:gd name="connsiteY22" fmla="*/ 1016916 h 1161696"/>
              <a:gd name="connsiteX23" fmla="*/ 705469 w 965011"/>
              <a:gd name="connsiteY23" fmla="*/ 1138836 h 1161696"/>
              <a:gd name="connsiteX0" fmla="*/ 624189 w 965011"/>
              <a:gd name="connsiteY0" fmla="*/ 1161696 h 1161696"/>
              <a:gd name="connsiteX1" fmla="*/ 530209 w 965011"/>
              <a:gd name="connsiteY1" fmla="*/ 1009296 h 1161696"/>
              <a:gd name="connsiteX2" fmla="*/ 354949 w 965011"/>
              <a:gd name="connsiteY2" fmla="*/ 882296 h 1161696"/>
              <a:gd name="connsiteX3" fmla="*/ 385429 w 965011"/>
              <a:gd name="connsiteY3" fmla="*/ 752756 h 1161696"/>
              <a:gd name="connsiteX4" fmla="*/ 166989 w 965011"/>
              <a:gd name="connsiteY4" fmla="*/ 701956 h 1161696"/>
              <a:gd name="connsiteX5" fmla="*/ 88249 w 965011"/>
              <a:gd name="connsiteY5" fmla="*/ 531776 h 1161696"/>
              <a:gd name="connsiteX6" fmla="*/ 17129 w 965011"/>
              <a:gd name="connsiteY6" fmla="*/ 336196 h 1161696"/>
              <a:gd name="connsiteX7" fmla="*/ 222869 w 965011"/>
              <a:gd name="connsiteY7" fmla="*/ 293016 h 1161696"/>
              <a:gd name="connsiteX8" fmla="*/ 266049 w 965011"/>
              <a:gd name="connsiteY8" fmla="*/ 244756 h 1161696"/>
              <a:gd name="connsiteX9" fmla="*/ 337169 w 965011"/>
              <a:gd name="connsiteY9" fmla="*/ 244756 h 1161696"/>
              <a:gd name="connsiteX10" fmla="*/ 375269 w 965011"/>
              <a:gd name="connsiteY10" fmla="*/ 112676 h 1161696"/>
              <a:gd name="connsiteX11" fmla="*/ 487029 w 965011"/>
              <a:gd name="connsiteY11" fmla="*/ 87276 h 1161696"/>
              <a:gd name="connsiteX12" fmla="*/ 634349 w 965011"/>
              <a:gd name="connsiteY12" fmla="*/ 916 h 1161696"/>
              <a:gd name="connsiteX13" fmla="*/ 756269 w 965011"/>
              <a:gd name="connsiteY13" fmla="*/ 206656 h 1161696"/>
              <a:gd name="connsiteX14" fmla="*/ 804529 w 965011"/>
              <a:gd name="connsiteY14" fmla="*/ 214276 h 1161696"/>
              <a:gd name="connsiteX15" fmla="*/ 804529 w 965011"/>
              <a:gd name="connsiteY15" fmla="*/ 262536 h 1161696"/>
              <a:gd name="connsiteX16" fmla="*/ 949309 w 965011"/>
              <a:gd name="connsiteY16" fmla="*/ 333656 h 1161696"/>
              <a:gd name="connsiteX17" fmla="*/ 901049 w 965011"/>
              <a:gd name="connsiteY17" fmla="*/ 516536 h 1161696"/>
              <a:gd name="connsiteX18" fmla="*/ 868029 w 965011"/>
              <a:gd name="connsiteY18" fmla="*/ 635916 h 1161696"/>
              <a:gd name="connsiteX19" fmla="*/ 768969 w 965011"/>
              <a:gd name="connsiteY19" fmla="*/ 714656 h 1161696"/>
              <a:gd name="connsiteX20" fmla="*/ 768969 w 965011"/>
              <a:gd name="connsiteY20" fmla="*/ 783236 h 1161696"/>
              <a:gd name="connsiteX21" fmla="*/ 626729 w 965011"/>
              <a:gd name="connsiteY21" fmla="*/ 902616 h 1161696"/>
              <a:gd name="connsiteX22" fmla="*/ 702929 w 965011"/>
              <a:gd name="connsiteY22" fmla="*/ 1016916 h 1161696"/>
              <a:gd name="connsiteX23" fmla="*/ 705469 w 965011"/>
              <a:gd name="connsiteY23" fmla="*/ 1138836 h 1161696"/>
              <a:gd name="connsiteX0" fmla="*/ 624189 w 965011"/>
              <a:gd name="connsiteY0" fmla="*/ 1161696 h 1161696"/>
              <a:gd name="connsiteX1" fmla="*/ 530209 w 965011"/>
              <a:gd name="connsiteY1" fmla="*/ 1009296 h 1161696"/>
              <a:gd name="connsiteX2" fmla="*/ 354949 w 965011"/>
              <a:gd name="connsiteY2" fmla="*/ 882296 h 1161696"/>
              <a:gd name="connsiteX3" fmla="*/ 385429 w 965011"/>
              <a:gd name="connsiteY3" fmla="*/ 752756 h 1161696"/>
              <a:gd name="connsiteX4" fmla="*/ 166989 w 965011"/>
              <a:gd name="connsiteY4" fmla="*/ 701956 h 1161696"/>
              <a:gd name="connsiteX5" fmla="*/ 88249 w 965011"/>
              <a:gd name="connsiteY5" fmla="*/ 531776 h 1161696"/>
              <a:gd name="connsiteX6" fmla="*/ 17129 w 965011"/>
              <a:gd name="connsiteY6" fmla="*/ 336196 h 1161696"/>
              <a:gd name="connsiteX7" fmla="*/ 222869 w 965011"/>
              <a:gd name="connsiteY7" fmla="*/ 293016 h 1161696"/>
              <a:gd name="connsiteX8" fmla="*/ 266049 w 965011"/>
              <a:gd name="connsiteY8" fmla="*/ 244756 h 1161696"/>
              <a:gd name="connsiteX9" fmla="*/ 337169 w 965011"/>
              <a:gd name="connsiteY9" fmla="*/ 244756 h 1161696"/>
              <a:gd name="connsiteX10" fmla="*/ 375269 w 965011"/>
              <a:gd name="connsiteY10" fmla="*/ 112676 h 1161696"/>
              <a:gd name="connsiteX11" fmla="*/ 487029 w 965011"/>
              <a:gd name="connsiteY11" fmla="*/ 87276 h 1161696"/>
              <a:gd name="connsiteX12" fmla="*/ 634349 w 965011"/>
              <a:gd name="connsiteY12" fmla="*/ 916 h 1161696"/>
              <a:gd name="connsiteX13" fmla="*/ 756269 w 965011"/>
              <a:gd name="connsiteY13" fmla="*/ 206656 h 1161696"/>
              <a:gd name="connsiteX14" fmla="*/ 804529 w 965011"/>
              <a:gd name="connsiteY14" fmla="*/ 214276 h 1161696"/>
              <a:gd name="connsiteX15" fmla="*/ 804529 w 965011"/>
              <a:gd name="connsiteY15" fmla="*/ 262536 h 1161696"/>
              <a:gd name="connsiteX16" fmla="*/ 949309 w 965011"/>
              <a:gd name="connsiteY16" fmla="*/ 333656 h 1161696"/>
              <a:gd name="connsiteX17" fmla="*/ 901049 w 965011"/>
              <a:gd name="connsiteY17" fmla="*/ 516536 h 1161696"/>
              <a:gd name="connsiteX18" fmla="*/ 868029 w 965011"/>
              <a:gd name="connsiteY18" fmla="*/ 635916 h 1161696"/>
              <a:gd name="connsiteX19" fmla="*/ 768969 w 965011"/>
              <a:gd name="connsiteY19" fmla="*/ 714656 h 1161696"/>
              <a:gd name="connsiteX20" fmla="*/ 768969 w 965011"/>
              <a:gd name="connsiteY20" fmla="*/ 783236 h 1161696"/>
              <a:gd name="connsiteX21" fmla="*/ 626729 w 965011"/>
              <a:gd name="connsiteY21" fmla="*/ 902616 h 1161696"/>
              <a:gd name="connsiteX22" fmla="*/ 702929 w 965011"/>
              <a:gd name="connsiteY22" fmla="*/ 1016916 h 1161696"/>
              <a:gd name="connsiteX23" fmla="*/ 705469 w 965011"/>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 name="connsiteX0" fmla="*/ 624189 w 970769"/>
              <a:gd name="connsiteY0" fmla="*/ 1161696 h 1161696"/>
              <a:gd name="connsiteX1" fmla="*/ 530209 w 970769"/>
              <a:gd name="connsiteY1" fmla="*/ 1009296 h 1161696"/>
              <a:gd name="connsiteX2" fmla="*/ 354949 w 970769"/>
              <a:gd name="connsiteY2" fmla="*/ 882296 h 1161696"/>
              <a:gd name="connsiteX3" fmla="*/ 385429 w 970769"/>
              <a:gd name="connsiteY3" fmla="*/ 752756 h 1161696"/>
              <a:gd name="connsiteX4" fmla="*/ 166989 w 970769"/>
              <a:gd name="connsiteY4" fmla="*/ 701956 h 1161696"/>
              <a:gd name="connsiteX5" fmla="*/ 88249 w 970769"/>
              <a:gd name="connsiteY5" fmla="*/ 531776 h 1161696"/>
              <a:gd name="connsiteX6" fmla="*/ 17129 w 970769"/>
              <a:gd name="connsiteY6" fmla="*/ 336196 h 1161696"/>
              <a:gd name="connsiteX7" fmla="*/ 222869 w 970769"/>
              <a:gd name="connsiteY7" fmla="*/ 293016 h 1161696"/>
              <a:gd name="connsiteX8" fmla="*/ 266049 w 970769"/>
              <a:gd name="connsiteY8" fmla="*/ 244756 h 1161696"/>
              <a:gd name="connsiteX9" fmla="*/ 337169 w 970769"/>
              <a:gd name="connsiteY9" fmla="*/ 244756 h 1161696"/>
              <a:gd name="connsiteX10" fmla="*/ 375269 w 970769"/>
              <a:gd name="connsiteY10" fmla="*/ 112676 h 1161696"/>
              <a:gd name="connsiteX11" fmla="*/ 487029 w 970769"/>
              <a:gd name="connsiteY11" fmla="*/ 87276 h 1161696"/>
              <a:gd name="connsiteX12" fmla="*/ 634349 w 970769"/>
              <a:gd name="connsiteY12" fmla="*/ 916 h 1161696"/>
              <a:gd name="connsiteX13" fmla="*/ 756269 w 970769"/>
              <a:gd name="connsiteY13" fmla="*/ 206656 h 1161696"/>
              <a:gd name="connsiteX14" fmla="*/ 804529 w 970769"/>
              <a:gd name="connsiteY14" fmla="*/ 214276 h 1161696"/>
              <a:gd name="connsiteX15" fmla="*/ 804529 w 970769"/>
              <a:gd name="connsiteY15" fmla="*/ 262536 h 1161696"/>
              <a:gd name="connsiteX16" fmla="*/ 949309 w 970769"/>
              <a:gd name="connsiteY16" fmla="*/ 333656 h 1161696"/>
              <a:gd name="connsiteX17" fmla="*/ 901049 w 970769"/>
              <a:gd name="connsiteY17" fmla="*/ 516536 h 1161696"/>
              <a:gd name="connsiteX18" fmla="*/ 868029 w 970769"/>
              <a:gd name="connsiteY18" fmla="*/ 635916 h 1161696"/>
              <a:gd name="connsiteX19" fmla="*/ 768969 w 970769"/>
              <a:gd name="connsiteY19" fmla="*/ 714656 h 1161696"/>
              <a:gd name="connsiteX20" fmla="*/ 768969 w 970769"/>
              <a:gd name="connsiteY20" fmla="*/ 783236 h 1161696"/>
              <a:gd name="connsiteX21" fmla="*/ 626729 w 970769"/>
              <a:gd name="connsiteY21" fmla="*/ 902616 h 1161696"/>
              <a:gd name="connsiteX22" fmla="*/ 702929 w 970769"/>
              <a:gd name="connsiteY22" fmla="*/ 1016916 h 1161696"/>
              <a:gd name="connsiteX23" fmla="*/ 705469 w 970769"/>
              <a:gd name="connsiteY23" fmla="*/ 1138836 h 1161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70769" h="1161696">
                <a:moveTo>
                  <a:pt x="624189" y="1161696"/>
                </a:moveTo>
                <a:cubicBezTo>
                  <a:pt x="592862" y="1110896"/>
                  <a:pt x="618897" y="1052053"/>
                  <a:pt x="530209" y="1009296"/>
                </a:cubicBezTo>
                <a:cubicBezTo>
                  <a:pt x="441521" y="966539"/>
                  <a:pt x="367649" y="923571"/>
                  <a:pt x="354949" y="882296"/>
                </a:cubicBezTo>
                <a:cubicBezTo>
                  <a:pt x="342249" y="841021"/>
                  <a:pt x="343307" y="788104"/>
                  <a:pt x="385429" y="752756"/>
                </a:cubicBezTo>
                <a:cubicBezTo>
                  <a:pt x="339921" y="765033"/>
                  <a:pt x="216942" y="743654"/>
                  <a:pt x="166989" y="701956"/>
                </a:cubicBezTo>
                <a:cubicBezTo>
                  <a:pt x="117036" y="660258"/>
                  <a:pt x="92271" y="587021"/>
                  <a:pt x="88249" y="531776"/>
                </a:cubicBezTo>
                <a:cubicBezTo>
                  <a:pt x="18399" y="498756"/>
                  <a:pt x="-26263" y="431234"/>
                  <a:pt x="17129" y="336196"/>
                </a:cubicBezTo>
                <a:cubicBezTo>
                  <a:pt x="60521" y="241158"/>
                  <a:pt x="194717" y="264441"/>
                  <a:pt x="222869" y="293016"/>
                </a:cubicBezTo>
                <a:cubicBezTo>
                  <a:pt x="237262" y="276929"/>
                  <a:pt x="230701" y="257033"/>
                  <a:pt x="266049" y="244756"/>
                </a:cubicBezTo>
                <a:cubicBezTo>
                  <a:pt x="301397" y="232479"/>
                  <a:pt x="313251" y="249624"/>
                  <a:pt x="337169" y="244756"/>
                </a:cubicBezTo>
                <a:cubicBezTo>
                  <a:pt x="330819" y="208349"/>
                  <a:pt x="337804" y="145273"/>
                  <a:pt x="375269" y="112676"/>
                </a:cubicBezTo>
                <a:cubicBezTo>
                  <a:pt x="412734" y="80079"/>
                  <a:pt x="455279" y="79233"/>
                  <a:pt x="487029" y="87276"/>
                </a:cubicBezTo>
                <a:cubicBezTo>
                  <a:pt x="518991" y="31819"/>
                  <a:pt x="554762" y="-6492"/>
                  <a:pt x="634349" y="916"/>
                </a:cubicBezTo>
                <a:cubicBezTo>
                  <a:pt x="713936" y="8324"/>
                  <a:pt x="790771" y="77751"/>
                  <a:pt x="756269" y="206656"/>
                </a:cubicBezTo>
                <a:cubicBezTo>
                  <a:pt x="779976" y="193956"/>
                  <a:pt x="790347" y="194591"/>
                  <a:pt x="804529" y="214276"/>
                </a:cubicBezTo>
                <a:cubicBezTo>
                  <a:pt x="818711" y="233961"/>
                  <a:pt x="812784" y="250259"/>
                  <a:pt x="804529" y="262536"/>
                </a:cubicBezTo>
                <a:cubicBezTo>
                  <a:pt x="847074" y="265288"/>
                  <a:pt x="899144" y="243274"/>
                  <a:pt x="949309" y="333656"/>
                </a:cubicBezTo>
                <a:cubicBezTo>
                  <a:pt x="999474" y="424038"/>
                  <a:pt x="952696" y="489019"/>
                  <a:pt x="901049" y="516536"/>
                </a:cubicBezTo>
                <a:cubicBezTo>
                  <a:pt x="905282" y="558234"/>
                  <a:pt x="901896" y="580883"/>
                  <a:pt x="868029" y="635916"/>
                </a:cubicBezTo>
                <a:cubicBezTo>
                  <a:pt x="834162" y="690949"/>
                  <a:pt x="787384" y="701533"/>
                  <a:pt x="768969" y="714656"/>
                </a:cubicBezTo>
                <a:cubicBezTo>
                  <a:pt x="782304" y="743231"/>
                  <a:pt x="786114" y="752756"/>
                  <a:pt x="768969" y="783236"/>
                </a:cubicBezTo>
                <a:cubicBezTo>
                  <a:pt x="751824" y="813716"/>
                  <a:pt x="637736" y="863670"/>
                  <a:pt x="626729" y="902616"/>
                </a:cubicBezTo>
                <a:cubicBezTo>
                  <a:pt x="615722" y="941562"/>
                  <a:pt x="679222" y="951511"/>
                  <a:pt x="702929" y="1016916"/>
                </a:cubicBezTo>
                <a:cubicBezTo>
                  <a:pt x="726636" y="1082321"/>
                  <a:pt x="704622" y="1098196"/>
                  <a:pt x="705469" y="1138836"/>
                </a:cubicBezTo>
              </a:path>
            </a:pathLst>
          </a:custGeom>
          <a:noFill/>
          <a:ln w="19050">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2" name="任意多边形 32">
            <a:extLst>
              <a:ext uri="{FF2B5EF4-FFF2-40B4-BE49-F238E27FC236}">
                <a16:creationId xmlns:a16="http://schemas.microsoft.com/office/drawing/2014/main" id="{007A867B-1CF0-4748-B1F9-26BF0E65F081}"/>
              </a:ext>
            </a:extLst>
          </p:cNvPr>
          <p:cNvSpPr/>
          <p:nvPr userDrawn="1"/>
        </p:nvSpPr>
        <p:spPr>
          <a:xfrm rot="5400000">
            <a:off x="2265540" y="1907310"/>
            <a:ext cx="600804" cy="2106465"/>
          </a:xfrm>
          <a:custGeom>
            <a:avLst/>
            <a:gdLst>
              <a:gd name="connsiteX0" fmla="*/ 27160 w 2743200"/>
              <a:gd name="connsiteY0" fmla="*/ 0 h 4110273"/>
              <a:gd name="connsiteX1" fmla="*/ 2734146 w 2743200"/>
              <a:gd name="connsiteY1" fmla="*/ 18107 h 4110273"/>
              <a:gd name="connsiteX2" fmla="*/ 2743200 w 2743200"/>
              <a:gd name="connsiteY2" fmla="*/ 4110273 h 4110273"/>
              <a:gd name="connsiteX3" fmla="*/ 0 w 2743200"/>
              <a:gd name="connsiteY3" fmla="*/ 4101220 h 4110273"/>
              <a:gd name="connsiteX4" fmla="*/ 36214 w 2743200"/>
              <a:gd name="connsiteY4" fmla="*/ 3413156 h 4110273"/>
              <a:gd name="connsiteX5" fmla="*/ 27160 w 2743200"/>
              <a:gd name="connsiteY5" fmla="*/ 0 h 4110273"/>
              <a:gd name="connsiteX0" fmla="*/ 196543 w 2912583"/>
              <a:gd name="connsiteY0" fmla="*/ 460543 h 4570816"/>
              <a:gd name="connsiteX1" fmla="*/ 2903529 w 2912583"/>
              <a:gd name="connsiteY1" fmla="*/ 478650 h 4570816"/>
              <a:gd name="connsiteX2" fmla="*/ 2912583 w 2912583"/>
              <a:gd name="connsiteY2" fmla="*/ 4570816 h 4570816"/>
              <a:gd name="connsiteX3" fmla="*/ 169383 w 2912583"/>
              <a:gd name="connsiteY3" fmla="*/ 4561763 h 4570816"/>
              <a:gd name="connsiteX4" fmla="*/ 205597 w 2912583"/>
              <a:gd name="connsiteY4" fmla="*/ 3873699 h 4570816"/>
              <a:gd name="connsiteX5" fmla="*/ 196543 w 2912583"/>
              <a:gd name="connsiteY5" fmla="*/ 460543 h 4570816"/>
              <a:gd name="connsiteX0" fmla="*/ 27160 w 2743200"/>
              <a:gd name="connsiteY0" fmla="*/ 307203 h 4417476"/>
              <a:gd name="connsiteX1" fmla="*/ 2734146 w 2743200"/>
              <a:gd name="connsiteY1" fmla="*/ 325310 h 4417476"/>
              <a:gd name="connsiteX2" fmla="*/ 2743200 w 2743200"/>
              <a:gd name="connsiteY2" fmla="*/ 4417476 h 4417476"/>
              <a:gd name="connsiteX3" fmla="*/ 0 w 2743200"/>
              <a:gd name="connsiteY3" fmla="*/ 4408423 h 4417476"/>
              <a:gd name="connsiteX4" fmla="*/ 36214 w 2743200"/>
              <a:gd name="connsiteY4" fmla="*/ 3720359 h 4417476"/>
              <a:gd name="connsiteX5" fmla="*/ 27160 w 2743200"/>
              <a:gd name="connsiteY5" fmla="*/ 307203 h 4417476"/>
              <a:gd name="connsiteX0" fmla="*/ 27160 w 2743200"/>
              <a:gd name="connsiteY0" fmla="*/ 608448 h 4718721"/>
              <a:gd name="connsiteX1" fmla="*/ 2734146 w 2743200"/>
              <a:gd name="connsiteY1" fmla="*/ 626555 h 4718721"/>
              <a:gd name="connsiteX2" fmla="*/ 2743200 w 2743200"/>
              <a:gd name="connsiteY2" fmla="*/ 4718721 h 4718721"/>
              <a:gd name="connsiteX3" fmla="*/ 0 w 2743200"/>
              <a:gd name="connsiteY3" fmla="*/ 4709668 h 4718721"/>
              <a:gd name="connsiteX4" fmla="*/ 36214 w 2743200"/>
              <a:gd name="connsiteY4" fmla="*/ 4021604 h 4718721"/>
              <a:gd name="connsiteX5" fmla="*/ 27160 w 2743200"/>
              <a:gd name="connsiteY5" fmla="*/ 608448 h 4718721"/>
              <a:gd name="connsiteX0" fmla="*/ 27160 w 2765441"/>
              <a:gd name="connsiteY0" fmla="*/ 73901 h 4184174"/>
              <a:gd name="connsiteX1" fmla="*/ 2734146 w 2765441"/>
              <a:gd name="connsiteY1" fmla="*/ 92008 h 4184174"/>
              <a:gd name="connsiteX2" fmla="*/ 2743200 w 2765441"/>
              <a:gd name="connsiteY2" fmla="*/ 4184174 h 4184174"/>
              <a:gd name="connsiteX3" fmla="*/ 0 w 2765441"/>
              <a:gd name="connsiteY3" fmla="*/ 4175121 h 4184174"/>
              <a:gd name="connsiteX4" fmla="*/ 36214 w 2765441"/>
              <a:gd name="connsiteY4" fmla="*/ 3487057 h 4184174"/>
              <a:gd name="connsiteX5" fmla="*/ 27160 w 2765441"/>
              <a:gd name="connsiteY5" fmla="*/ 73901 h 4184174"/>
              <a:gd name="connsiteX0" fmla="*/ 27160 w 3162277"/>
              <a:gd name="connsiteY0" fmla="*/ 73901 h 4184175"/>
              <a:gd name="connsiteX1" fmla="*/ 2734146 w 3162277"/>
              <a:gd name="connsiteY1" fmla="*/ 92008 h 4184175"/>
              <a:gd name="connsiteX2" fmla="*/ 2743200 w 3162277"/>
              <a:gd name="connsiteY2" fmla="*/ 4184174 h 4184175"/>
              <a:gd name="connsiteX3" fmla="*/ 0 w 3162277"/>
              <a:gd name="connsiteY3" fmla="*/ 4175121 h 4184175"/>
              <a:gd name="connsiteX4" fmla="*/ 36214 w 3162277"/>
              <a:gd name="connsiteY4" fmla="*/ 3487057 h 4184175"/>
              <a:gd name="connsiteX5" fmla="*/ 27160 w 3162277"/>
              <a:gd name="connsiteY5" fmla="*/ 73901 h 4184175"/>
              <a:gd name="connsiteX0" fmla="*/ 27160 w 2798560"/>
              <a:gd name="connsiteY0" fmla="*/ 73901 h 4217452"/>
              <a:gd name="connsiteX1" fmla="*/ 2734146 w 2798560"/>
              <a:gd name="connsiteY1" fmla="*/ 92008 h 4217452"/>
              <a:gd name="connsiteX2" fmla="*/ 2743200 w 2798560"/>
              <a:gd name="connsiteY2" fmla="*/ 4184174 h 4217452"/>
              <a:gd name="connsiteX3" fmla="*/ 0 w 2798560"/>
              <a:gd name="connsiteY3" fmla="*/ 4175121 h 4217452"/>
              <a:gd name="connsiteX4" fmla="*/ 36214 w 2798560"/>
              <a:gd name="connsiteY4" fmla="*/ 3487057 h 4217452"/>
              <a:gd name="connsiteX5" fmla="*/ 27160 w 2798560"/>
              <a:gd name="connsiteY5" fmla="*/ 73901 h 4217452"/>
              <a:gd name="connsiteX0" fmla="*/ 27200 w 2798600"/>
              <a:gd name="connsiteY0" fmla="*/ 73901 h 4300000"/>
              <a:gd name="connsiteX1" fmla="*/ 2734186 w 2798600"/>
              <a:gd name="connsiteY1" fmla="*/ 92008 h 4300000"/>
              <a:gd name="connsiteX2" fmla="*/ 2743240 w 2798600"/>
              <a:gd name="connsiteY2" fmla="*/ 4184174 h 4300000"/>
              <a:gd name="connsiteX3" fmla="*/ 40 w 2798600"/>
              <a:gd name="connsiteY3" fmla="*/ 4175121 h 4300000"/>
              <a:gd name="connsiteX4" fmla="*/ 36254 w 2798600"/>
              <a:gd name="connsiteY4" fmla="*/ 3487057 h 4300000"/>
              <a:gd name="connsiteX5" fmla="*/ 27200 w 2798600"/>
              <a:gd name="connsiteY5" fmla="*/ 73901 h 4300000"/>
              <a:gd name="connsiteX0" fmla="*/ 27949 w 2799349"/>
              <a:gd name="connsiteY0" fmla="*/ 73901 h 4234550"/>
              <a:gd name="connsiteX1" fmla="*/ 2734935 w 2799349"/>
              <a:gd name="connsiteY1" fmla="*/ 92008 h 4234550"/>
              <a:gd name="connsiteX2" fmla="*/ 2743989 w 2799349"/>
              <a:gd name="connsiteY2" fmla="*/ 4184174 h 4234550"/>
              <a:gd name="connsiteX3" fmla="*/ 789 w 2799349"/>
              <a:gd name="connsiteY3" fmla="*/ 4175121 h 4234550"/>
              <a:gd name="connsiteX4" fmla="*/ 37003 w 2799349"/>
              <a:gd name="connsiteY4" fmla="*/ 3487057 h 4234550"/>
              <a:gd name="connsiteX5" fmla="*/ 27949 w 2799349"/>
              <a:gd name="connsiteY5" fmla="*/ 73901 h 4234550"/>
              <a:gd name="connsiteX0" fmla="*/ 27813 w 2799213"/>
              <a:gd name="connsiteY0" fmla="*/ 73901 h 4234550"/>
              <a:gd name="connsiteX1" fmla="*/ 2734799 w 2799213"/>
              <a:gd name="connsiteY1" fmla="*/ 92008 h 4234550"/>
              <a:gd name="connsiteX2" fmla="*/ 2743853 w 2799213"/>
              <a:gd name="connsiteY2" fmla="*/ 4184174 h 4234550"/>
              <a:gd name="connsiteX3" fmla="*/ 653 w 2799213"/>
              <a:gd name="connsiteY3" fmla="*/ 4175121 h 4234550"/>
              <a:gd name="connsiteX4" fmla="*/ 36867 w 2799213"/>
              <a:gd name="connsiteY4" fmla="*/ 3487057 h 4234550"/>
              <a:gd name="connsiteX5" fmla="*/ 27813 w 2799213"/>
              <a:gd name="connsiteY5" fmla="*/ 73901 h 4234550"/>
              <a:gd name="connsiteX0" fmla="*/ 225399 w 2996799"/>
              <a:gd name="connsiteY0" fmla="*/ 269456 h 4460517"/>
              <a:gd name="connsiteX1" fmla="*/ 2932385 w 2996799"/>
              <a:gd name="connsiteY1" fmla="*/ 287563 h 4460517"/>
              <a:gd name="connsiteX2" fmla="*/ 2941439 w 2996799"/>
              <a:gd name="connsiteY2" fmla="*/ 4379729 h 4460517"/>
              <a:gd name="connsiteX3" fmla="*/ 198239 w 2996799"/>
              <a:gd name="connsiteY3" fmla="*/ 4370676 h 4460517"/>
              <a:gd name="connsiteX4" fmla="*/ 216346 w 2996799"/>
              <a:gd name="connsiteY4" fmla="*/ 3501543 h 4460517"/>
              <a:gd name="connsiteX5" fmla="*/ 225399 w 2996799"/>
              <a:gd name="connsiteY5" fmla="*/ 269456 h 4460517"/>
              <a:gd name="connsiteX0" fmla="*/ 202540 w 2973940"/>
              <a:gd name="connsiteY0" fmla="*/ 269456 h 4426685"/>
              <a:gd name="connsiteX1" fmla="*/ 2909526 w 2973940"/>
              <a:gd name="connsiteY1" fmla="*/ 287563 h 4426685"/>
              <a:gd name="connsiteX2" fmla="*/ 2918580 w 2973940"/>
              <a:gd name="connsiteY2" fmla="*/ 4379729 h 4426685"/>
              <a:gd name="connsiteX3" fmla="*/ 175380 w 2973940"/>
              <a:gd name="connsiteY3" fmla="*/ 4370676 h 4426685"/>
              <a:gd name="connsiteX4" fmla="*/ 193487 w 2973940"/>
              <a:gd name="connsiteY4" fmla="*/ 3501543 h 4426685"/>
              <a:gd name="connsiteX5" fmla="*/ 202540 w 2973940"/>
              <a:gd name="connsiteY5" fmla="*/ 269456 h 4426685"/>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60704 w 2832104"/>
              <a:gd name="connsiteY5" fmla="*/ 7593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60704 w 2832104"/>
              <a:gd name="connsiteY5" fmla="*/ 7593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895 w 2832295"/>
              <a:gd name="connsiteY0" fmla="*/ 75932 h 4233161"/>
              <a:gd name="connsiteX1" fmla="*/ 2767881 w 2832295"/>
              <a:gd name="connsiteY1" fmla="*/ 94039 h 4233161"/>
              <a:gd name="connsiteX2" fmla="*/ 2776935 w 2832295"/>
              <a:gd name="connsiteY2" fmla="*/ 4186205 h 4233161"/>
              <a:gd name="connsiteX3" fmla="*/ 33735 w 2832295"/>
              <a:gd name="connsiteY3" fmla="*/ 4177152 h 4233161"/>
              <a:gd name="connsiteX4" fmla="*/ 51842 w 2832295"/>
              <a:gd name="connsiteY4" fmla="*/ 3308019 h 4233161"/>
              <a:gd name="connsiteX5" fmla="*/ 66991 w 2832295"/>
              <a:gd name="connsiteY5" fmla="*/ 203948 h 4233161"/>
              <a:gd name="connsiteX0" fmla="*/ 60895 w 2832295"/>
              <a:gd name="connsiteY0" fmla="*/ 42711 h 4199940"/>
              <a:gd name="connsiteX1" fmla="*/ 2767881 w 2832295"/>
              <a:gd name="connsiteY1" fmla="*/ 60818 h 4199940"/>
              <a:gd name="connsiteX2" fmla="*/ 2776935 w 2832295"/>
              <a:gd name="connsiteY2" fmla="*/ 4152984 h 4199940"/>
              <a:gd name="connsiteX3" fmla="*/ 33735 w 2832295"/>
              <a:gd name="connsiteY3" fmla="*/ 4143931 h 4199940"/>
              <a:gd name="connsiteX4" fmla="*/ 51842 w 2832295"/>
              <a:gd name="connsiteY4" fmla="*/ 3274798 h 4199940"/>
              <a:gd name="connsiteX5" fmla="*/ 66991 w 2832295"/>
              <a:gd name="connsiteY5" fmla="*/ 170727 h 4199940"/>
              <a:gd name="connsiteX0" fmla="*/ 60895 w 2810825"/>
              <a:gd name="connsiteY0" fmla="*/ 42711 h 4187482"/>
              <a:gd name="connsiteX1" fmla="*/ 2767881 w 2810825"/>
              <a:gd name="connsiteY1" fmla="*/ 60818 h 4187482"/>
              <a:gd name="connsiteX2" fmla="*/ 2776935 w 2810825"/>
              <a:gd name="connsiteY2" fmla="*/ 4152984 h 4187482"/>
              <a:gd name="connsiteX3" fmla="*/ 33735 w 2810825"/>
              <a:gd name="connsiteY3" fmla="*/ 4143931 h 4187482"/>
              <a:gd name="connsiteX4" fmla="*/ 51842 w 2810825"/>
              <a:gd name="connsiteY4" fmla="*/ 3274798 h 4187482"/>
              <a:gd name="connsiteX5" fmla="*/ 66991 w 2810825"/>
              <a:gd name="connsiteY5" fmla="*/ 170727 h 4187482"/>
              <a:gd name="connsiteX0" fmla="*/ 212321 w 2962251"/>
              <a:gd name="connsiteY0" fmla="*/ 42711 h 4237785"/>
              <a:gd name="connsiteX1" fmla="*/ 2919307 w 2962251"/>
              <a:gd name="connsiteY1" fmla="*/ 60818 h 4237785"/>
              <a:gd name="connsiteX2" fmla="*/ 2928361 w 2962251"/>
              <a:gd name="connsiteY2" fmla="*/ 4152984 h 4237785"/>
              <a:gd name="connsiteX3" fmla="*/ 185161 w 2962251"/>
              <a:gd name="connsiteY3" fmla="*/ 4143931 h 4237785"/>
              <a:gd name="connsiteX4" fmla="*/ 245940 w 2962251"/>
              <a:gd name="connsiteY4" fmla="*/ 3085822 h 4237785"/>
              <a:gd name="connsiteX5" fmla="*/ 218417 w 2962251"/>
              <a:gd name="connsiteY5" fmla="*/ 170727 h 423778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40909 w 2790839"/>
              <a:gd name="connsiteY0" fmla="*/ 42711 h 4173595"/>
              <a:gd name="connsiteX1" fmla="*/ 2747895 w 2790839"/>
              <a:gd name="connsiteY1" fmla="*/ 60818 h 4173595"/>
              <a:gd name="connsiteX2" fmla="*/ 2756949 w 2790839"/>
              <a:gd name="connsiteY2" fmla="*/ 4152984 h 4173595"/>
              <a:gd name="connsiteX3" fmla="*/ 13749 w 2790839"/>
              <a:gd name="connsiteY3" fmla="*/ 4143931 h 4173595"/>
              <a:gd name="connsiteX4" fmla="*/ 74528 w 2790839"/>
              <a:gd name="connsiteY4" fmla="*/ 3085822 h 4173595"/>
              <a:gd name="connsiteX5" fmla="*/ 47005 w 2790839"/>
              <a:gd name="connsiteY5" fmla="*/ 170727 h 4173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0839" h="4173595">
                <a:moveTo>
                  <a:pt x="40909" y="42711"/>
                </a:moveTo>
                <a:cubicBezTo>
                  <a:pt x="95229" y="-31225"/>
                  <a:pt x="2681502" y="1367"/>
                  <a:pt x="2747895" y="60818"/>
                </a:cubicBezTo>
                <a:cubicBezTo>
                  <a:pt x="2814288" y="120269"/>
                  <a:pt x="2792619" y="4105001"/>
                  <a:pt x="2756949" y="4152984"/>
                </a:cubicBezTo>
                <a:cubicBezTo>
                  <a:pt x="2721279" y="4200967"/>
                  <a:pt x="174307" y="4151103"/>
                  <a:pt x="13749" y="4143931"/>
                </a:cubicBezTo>
                <a:cubicBezTo>
                  <a:pt x="-37081" y="4045319"/>
                  <a:pt x="68985" y="3748023"/>
                  <a:pt x="74528" y="3085822"/>
                </a:cubicBezTo>
                <a:cubicBezTo>
                  <a:pt x="80071" y="2423621"/>
                  <a:pt x="47549" y="372679"/>
                  <a:pt x="47005" y="170727"/>
                </a:cubicBez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5" name="任意多边形 35">
            <a:extLst>
              <a:ext uri="{FF2B5EF4-FFF2-40B4-BE49-F238E27FC236}">
                <a16:creationId xmlns:a16="http://schemas.microsoft.com/office/drawing/2014/main" id="{DE64BF2A-3C1C-4066-8644-4E74547290D3}"/>
              </a:ext>
            </a:extLst>
          </p:cNvPr>
          <p:cNvSpPr/>
          <p:nvPr userDrawn="1"/>
        </p:nvSpPr>
        <p:spPr>
          <a:xfrm rot="5400000">
            <a:off x="9221780" y="1903320"/>
            <a:ext cx="600804" cy="2106465"/>
          </a:xfrm>
          <a:custGeom>
            <a:avLst/>
            <a:gdLst>
              <a:gd name="connsiteX0" fmla="*/ 27160 w 2743200"/>
              <a:gd name="connsiteY0" fmla="*/ 0 h 4110273"/>
              <a:gd name="connsiteX1" fmla="*/ 2734146 w 2743200"/>
              <a:gd name="connsiteY1" fmla="*/ 18107 h 4110273"/>
              <a:gd name="connsiteX2" fmla="*/ 2743200 w 2743200"/>
              <a:gd name="connsiteY2" fmla="*/ 4110273 h 4110273"/>
              <a:gd name="connsiteX3" fmla="*/ 0 w 2743200"/>
              <a:gd name="connsiteY3" fmla="*/ 4101220 h 4110273"/>
              <a:gd name="connsiteX4" fmla="*/ 36214 w 2743200"/>
              <a:gd name="connsiteY4" fmla="*/ 3413156 h 4110273"/>
              <a:gd name="connsiteX5" fmla="*/ 27160 w 2743200"/>
              <a:gd name="connsiteY5" fmla="*/ 0 h 4110273"/>
              <a:gd name="connsiteX0" fmla="*/ 196543 w 2912583"/>
              <a:gd name="connsiteY0" fmla="*/ 460543 h 4570816"/>
              <a:gd name="connsiteX1" fmla="*/ 2903529 w 2912583"/>
              <a:gd name="connsiteY1" fmla="*/ 478650 h 4570816"/>
              <a:gd name="connsiteX2" fmla="*/ 2912583 w 2912583"/>
              <a:gd name="connsiteY2" fmla="*/ 4570816 h 4570816"/>
              <a:gd name="connsiteX3" fmla="*/ 169383 w 2912583"/>
              <a:gd name="connsiteY3" fmla="*/ 4561763 h 4570816"/>
              <a:gd name="connsiteX4" fmla="*/ 205597 w 2912583"/>
              <a:gd name="connsiteY4" fmla="*/ 3873699 h 4570816"/>
              <a:gd name="connsiteX5" fmla="*/ 196543 w 2912583"/>
              <a:gd name="connsiteY5" fmla="*/ 460543 h 4570816"/>
              <a:gd name="connsiteX0" fmla="*/ 27160 w 2743200"/>
              <a:gd name="connsiteY0" fmla="*/ 307203 h 4417476"/>
              <a:gd name="connsiteX1" fmla="*/ 2734146 w 2743200"/>
              <a:gd name="connsiteY1" fmla="*/ 325310 h 4417476"/>
              <a:gd name="connsiteX2" fmla="*/ 2743200 w 2743200"/>
              <a:gd name="connsiteY2" fmla="*/ 4417476 h 4417476"/>
              <a:gd name="connsiteX3" fmla="*/ 0 w 2743200"/>
              <a:gd name="connsiteY3" fmla="*/ 4408423 h 4417476"/>
              <a:gd name="connsiteX4" fmla="*/ 36214 w 2743200"/>
              <a:gd name="connsiteY4" fmla="*/ 3720359 h 4417476"/>
              <a:gd name="connsiteX5" fmla="*/ 27160 w 2743200"/>
              <a:gd name="connsiteY5" fmla="*/ 307203 h 4417476"/>
              <a:gd name="connsiteX0" fmla="*/ 27160 w 2743200"/>
              <a:gd name="connsiteY0" fmla="*/ 608448 h 4718721"/>
              <a:gd name="connsiteX1" fmla="*/ 2734146 w 2743200"/>
              <a:gd name="connsiteY1" fmla="*/ 626555 h 4718721"/>
              <a:gd name="connsiteX2" fmla="*/ 2743200 w 2743200"/>
              <a:gd name="connsiteY2" fmla="*/ 4718721 h 4718721"/>
              <a:gd name="connsiteX3" fmla="*/ 0 w 2743200"/>
              <a:gd name="connsiteY3" fmla="*/ 4709668 h 4718721"/>
              <a:gd name="connsiteX4" fmla="*/ 36214 w 2743200"/>
              <a:gd name="connsiteY4" fmla="*/ 4021604 h 4718721"/>
              <a:gd name="connsiteX5" fmla="*/ 27160 w 2743200"/>
              <a:gd name="connsiteY5" fmla="*/ 608448 h 4718721"/>
              <a:gd name="connsiteX0" fmla="*/ 27160 w 2765441"/>
              <a:gd name="connsiteY0" fmla="*/ 73901 h 4184174"/>
              <a:gd name="connsiteX1" fmla="*/ 2734146 w 2765441"/>
              <a:gd name="connsiteY1" fmla="*/ 92008 h 4184174"/>
              <a:gd name="connsiteX2" fmla="*/ 2743200 w 2765441"/>
              <a:gd name="connsiteY2" fmla="*/ 4184174 h 4184174"/>
              <a:gd name="connsiteX3" fmla="*/ 0 w 2765441"/>
              <a:gd name="connsiteY3" fmla="*/ 4175121 h 4184174"/>
              <a:gd name="connsiteX4" fmla="*/ 36214 w 2765441"/>
              <a:gd name="connsiteY4" fmla="*/ 3487057 h 4184174"/>
              <a:gd name="connsiteX5" fmla="*/ 27160 w 2765441"/>
              <a:gd name="connsiteY5" fmla="*/ 73901 h 4184174"/>
              <a:gd name="connsiteX0" fmla="*/ 27160 w 3162277"/>
              <a:gd name="connsiteY0" fmla="*/ 73901 h 4184175"/>
              <a:gd name="connsiteX1" fmla="*/ 2734146 w 3162277"/>
              <a:gd name="connsiteY1" fmla="*/ 92008 h 4184175"/>
              <a:gd name="connsiteX2" fmla="*/ 2743200 w 3162277"/>
              <a:gd name="connsiteY2" fmla="*/ 4184174 h 4184175"/>
              <a:gd name="connsiteX3" fmla="*/ 0 w 3162277"/>
              <a:gd name="connsiteY3" fmla="*/ 4175121 h 4184175"/>
              <a:gd name="connsiteX4" fmla="*/ 36214 w 3162277"/>
              <a:gd name="connsiteY4" fmla="*/ 3487057 h 4184175"/>
              <a:gd name="connsiteX5" fmla="*/ 27160 w 3162277"/>
              <a:gd name="connsiteY5" fmla="*/ 73901 h 4184175"/>
              <a:gd name="connsiteX0" fmla="*/ 27160 w 2798560"/>
              <a:gd name="connsiteY0" fmla="*/ 73901 h 4217452"/>
              <a:gd name="connsiteX1" fmla="*/ 2734146 w 2798560"/>
              <a:gd name="connsiteY1" fmla="*/ 92008 h 4217452"/>
              <a:gd name="connsiteX2" fmla="*/ 2743200 w 2798560"/>
              <a:gd name="connsiteY2" fmla="*/ 4184174 h 4217452"/>
              <a:gd name="connsiteX3" fmla="*/ 0 w 2798560"/>
              <a:gd name="connsiteY3" fmla="*/ 4175121 h 4217452"/>
              <a:gd name="connsiteX4" fmla="*/ 36214 w 2798560"/>
              <a:gd name="connsiteY4" fmla="*/ 3487057 h 4217452"/>
              <a:gd name="connsiteX5" fmla="*/ 27160 w 2798560"/>
              <a:gd name="connsiteY5" fmla="*/ 73901 h 4217452"/>
              <a:gd name="connsiteX0" fmla="*/ 27200 w 2798600"/>
              <a:gd name="connsiteY0" fmla="*/ 73901 h 4300000"/>
              <a:gd name="connsiteX1" fmla="*/ 2734186 w 2798600"/>
              <a:gd name="connsiteY1" fmla="*/ 92008 h 4300000"/>
              <a:gd name="connsiteX2" fmla="*/ 2743240 w 2798600"/>
              <a:gd name="connsiteY2" fmla="*/ 4184174 h 4300000"/>
              <a:gd name="connsiteX3" fmla="*/ 40 w 2798600"/>
              <a:gd name="connsiteY3" fmla="*/ 4175121 h 4300000"/>
              <a:gd name="connsiteX4" fmla="*/ 36254 w 2798600"/>
              <a:gd name="connsiteY4" fmla="*/ 3487057 h 4300000"/>
              <a:gd name="connsiteX5" fmla="*/ 27200 w 2798600"/>
              <a:gd name="connsiteY5" fmla="*/ 73901 h 4300000"/>
              <a:gd name="connsiteX0" fmla="*/ 27949 w 2799349"/>
              <a:gd name="connsiteY0" fmla="*/ 73901 h 4234550"/>
              <a:gd name="connsiteX1" fmla="*/ 2734935 w 2799349"/>
              <a:gd name="connsiteY1" fmla="*/ 92008 h 4234550"/>
              <a:gd name="connsiteX2" fmla="*/ 2743989 w 2799349"/>
              <a:gd name="connsiteY2" fmla="*/ 4184174 h 4234550"/>
              <a:gd name="connsiteX3" fmla="*/ 789 w 2799349"/>
              <a:gd name="connsiteY3" fmla="*/ 4175121 h 4234550"/>
              <a:gd name="connsiteX4" fmla="*/ 37003 w 2799349"/>
              <a:gd name="connsiteY4" fmla="*/ 3487057 h 4234550"/>
              <a:gd name="connsiteX5" fmla="*/ 27949 w 2799349"/>
              <a:gd name="connsiteY5" fmla="*/ 73901 h 4234550"/>
              <a:gd name="connsiteX0" fmla="*/ 27813 w 2799213"/>
              <a:gd name="connsiteY0" fmla="*/ 73901 h 4234550"/>
              <a:gd name="connsiteX1" fmla="*/ 2734799 w 2799213"/>
              <a:gd name="connsiteY1" fmla="*/ 92008 h 4234550"/>
              <a:gd name="connsiteX2" fmla="*/ 2743853 w 2799213"/>
              <a:gd name="connsiteY2" fmla="*/ 4184174 h 4234550"/>
              <a:gd name="connsiteX3" fmla="*/ 653 w 2799213"/>
              <a:gd name="connsiteY3" fmla="*/ 4175121 h 4234550"/>
              <a:gd name="connsiteX4" fmla="*/ 36867 w 2799213"/>
              <a:gd name="connsiteY4" fmla="*/ 3487057 h 4234550"/>
              <a:gd name="connsiteX5" fmla="*/ 27813 w 2799213"/>
              <a:gd name="connsiteY5" fmla="*/ 73901 h 4234550"/>
              <a:gd name="connsiteX0" fmla="*/ 225399 w 2996799"/>
              <a:gd name="connsiteY0" fmla="*/ 269456 h 4460517"/>
              <a:gd name="connsiteX1" fmla="*/ 2932385 w 2996799"/>
              <a:gd name="connsiteY1" fmla="*/ 287563 h 4460517"/>
              <a:gd name="connsiteX2" fmla="*/ 2941439 w 2996799"/>
              <a:gd name="connsiteY2" fmla="*/ 4379729 h 4460517"/>
              <a:gd name="connsiteX3" fmla="*/ 198239 w 2996799"/>
              <a:gd name="connsiteY3" fmla="*/ 4370676 h 4460517"/>
              <a:gd name="connsiteX4" fmla="*/ 216346 w 2996799"/>
              <a:gd name="connsiteY4" fmla="*/ 3501543 h 4460517"/>
              <a:gd name="connsiteX5" fmla="*/ 225399 w 2996799"/>
              <a:gd name="connsiteY5" fmla="*/ 269456 h 4460517"/>
              <a:gd name="connsiteX0" fmla="*/ 202540 w 2973940"/>
              <a:gd name="connsiteY0" fmla="*/ 269456 h 4426685"/>
              <a:gd name="connsiteX1" fmla="*/ 2909526 w 2973940"/>
              <a:gd name="connsiteY1" fmla="*/ 287563 h 4426685"/>
              <a:gd name="connsiteX2" fmla="*/ 2918580 w 2973940"/>
              <a:gd name="connsiteY2" fmla="*/ 4379729 h 4426685"/>
              <a:gd name="connsiteX3" fmla="*/ 175380 w 2973940"/>
              <a:gd name="connsiteY3" fmla="*/ 4370676 h 4426685"/>
              <a:gd name="connsiteX4" fmla="*/ 193487 w 2973940"/>
              <a:gd name="connsiteY4" fmla="*/ 3501543 h 4426685"/>
              <a:gd name="connsiteX5" fmla="*/ 202540 w 2973940"/>
              <a:gd name="connsiteY5" fmla="*/ 269456 h 4426685"/>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60704 w 2832104"/>
              <a:gd name="connsiteY5" fmla="*/ 7593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60704 w 2832104"/>
              <a:gd name="connsiteY5" fmla="*/ 7593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704 w 2832104"/>
              <a:gd name="connsiteY0" fmla="*/ 75932 h 4233161"/>
              <a:gd name="connsiteX1" fmla="*/ 2767690 w 2832104"/>
              <a:gd name="connsiteY1" fmla="*/ 94039 h 4233161"/>
              <a:gd name="connsiteX2" fmla="*/ 2776744 w 2832104"/>
              <a:gd name="connsiteY2" fmla="*/ 4186205 h 4233161"/>
              <a:gd name="connsiteX3" fmla="*/ 33544 w 2832104"/>
              <a:gd name="connsiteY3" fmla="*/ 4177152 h 4233161"/>
              <a:gd name="connsiteX4" fmla="*/ 51651 w 2832104"/>
              <a:gd name="connsiteY4" fmla="*/ 3308019 h 4233161"/>
              <a:gd name="connsiteX5" fmla="*/ 152144 w 2832104"/>
              <a:gd name="connsiteY5" fmla="*/ 167372 h 4233161"/>
              <a:gd name="connsiteX0" fmla="*/ 60895 w 2832295"/>
              <a:gd name="connsiteY0" fmla="*/ 75932 h 4233161"/>
              <a:gd name="connsiteX1" fmla="*/ 2767881 w 2832295"/>
              <a:gd name="connsiteY1" fmla="*/ 94039 h 4233161"/>
              <a:gd name="connsiteX2" fmla="*/ 2776935 w 2832295"/>
              <a:gd name="connsiteY2" fmla="*/ 4186205 h 4233161"/>
              <a:gd name="connsiteX3" fmla="*/ 33735 w 2832295"/>
              <a:gd name="connsiteY3" fmla="*/ 4177152 h 4233161"/>
              <a:gd name="connsiteX4" fmla="*/ 51842 w 2832295"/>
              <a:gd name="connsiteY4" fmla="*/ 3308019 h 4233161"/>
              <a:gd name="connsiteX5" fmla="*/ 66991 w 2832295"/>
              <a:gd name="connsiteY5" fmla="*/ 203948 h 4233161"/>
              <a:gd name="connsiteX0" fmla="*/ 60895 w 2832295"/>
              <a:gd name="connsiteY0" fmla="*/ 42711 h 4199940"/>
              <a:gd name="connsiteX1" fmla="*/ 2767881 w 2832295"/>
              <a:gd name="connsiteY1" fmla="*/ 60818 h 4199940"/>
              <a:gd name="connsiteX2" fmla="*/ 2776935 w 2832295"/>
              <a:gd name="connsiteY2" fmla="*/ 4152984 h 4199940"/>
              <a:gd name="connsiteX3" fmla="*/ 33735 w 2832295"/>
              <a:gd name="connsiteY3" fmla="*/ 4143931 h 4199940"/>
              <a:gd name="connsiteX4" fmla="*/ 51842 w 2832295"/>
              <a:gd name="connsiteY4" fmla="*/ 3274798 h 4199940"/>
              <a:gd name="connsiteX5" fmla="*/ 66991 w 2832295"/>
              <a:gd name="connsiteY5" fmla="*/ 170727 h 4199940"/>
              <a:gd name="connsiteX0" fmla="*/ 60895 w 2810825"/>
              <a:gd name="connsiteY0" fmla="*/ 42711 h 4187482"/>
              <a:gd name="connsiteX1" fmla="*/ 2767881 w 2810825"/>
              <a:gd name="connsiteY1" fmla="*/ 60818 h 4187482"/>
              <a:gd name="connsiteX2" fmla="*/ 2776935 w 2810825"/>
              <a:gd name="connsiteY2" fmla="*/ 4152984 h 4187482"/>
              <a:gd name="connsiteX3" fmla="*/ 33735 w 2810825"/>
              <a:gd name="connsiteY3" fmla="*/ 4143931 h 4187482"/>
              <a:gd name="connsiteX4" fmla="*/ 51842 w 2810825"/>
              <a:gd name="connsiteY4" fmla="*/ 3274798 h 4187482"/>
              <a:gd name="connsiteX5" fmla="*/ 66991 w 2810825"/>
              <a:gd name="connsiteY5" fmla="*/ 170727 h 4187482"/>
              <a:gd name="connsiteX0" fmla="*/ 212321 w 2962251"/>
              <a:gd name="connsiteY0" fmla="*/ 42711 h 4237785"/>
              <a:gd name="connsiteX1" fmla="*/ 2919307 w 2962251"/>
              <a:gd name="connsiteY1" fmla="*/ 60818 h 4237785"/>
              <a:gd name="connsiteX2" fmla="*/ 2928361 w 2962251"/>
              <a:gd name="connsiteY2" fmla="*/ 4152984 h 4237785"/>
              <a:gd name="connsiteX3" fmla="*/ 185161 w 2962251"/>
              <a:gd name="connsiteY3" fmla="*/ 4143931 h 4237785"/>
              <a:gd name="connsiteX4" fmla="*/ 245940 w 2962251"/>
              <a:gd name="connsiteY4" fmla="*/ 3085822 h 4237785"/>
              <a:gd name="connsiteX5" fmla="*/ 218417 w 2962251"/>
              <a:gd name="connsiteY5" fmla="*/ 170727 h 423778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86450 w 2836380"/>
              <a:gd name="connsiteY0" fmla="*/ 42711 h 4173595"/>
              <a:gd name="connsiteX1" fmla="*/ 2793436 w 2836380"/>
              <a:gd name="connsiteY1" fmla="*/ 60818 h 4173595"/>
              <a:gd name="connsiteX2" fmla="*/ 2802490 w 2836380"/>
              <a:gd name="connsiteY2" fmla="*/ 4152984 h 4173595"/>
              <a:gd name="connsiteX3" fmla="*/ 59290 w 2836380"/>
              <a:gd name="connsiteY3" fmla="*/ 4143931 h 4173595"/>
              <a:gd name="connsiteX4" fmla="*/ 120069 w 2836380"/>
              <a:gd name="connsiteY4" fmla="*/ 3085822 h 4173595"/>
              <a:gd name="connsiteX5" fmla="*/ 92546 w 2836380"/>
              <a:gd name="connsiteY5" fmla="*/ 170727 h 4173595"/>
              <a:gd name="connsiteX0" fmla="*/ 40909 w 2790839"/>
              <a:gd name="connsiteY0" fmla="*/ 42711 h 4173595"/>
              <a:gd name="connsiteX1" fmla="*/ 2747895 w 2790839"/>
              <a:gd name="connsiteY1" fmla="*/ 60818 h 4173595"/>
              <a:gd name="connsiteX2" fmla="*/ 2756949 w 2790839"/>
              <a:gd name="connsiteY2" fmla="*/ 4152984 h 4173595"/>
              <a:gd name="connsiteX3" fmla="*/ 13749 w 2790839"/>
              <a:gd name="connsiteY3" fmla="*/ 4143931 h 4173595"/>
              <a:gd name="connsiteX4" fmla="*/ 74528 w 2790839"/>
              <a:gd name="connsiteY4" fmla="*/ 3085822 h 4173595"/>
              <a:gd name="connsiteX5" fmla="*/ 47005 w 2790839"/>
              <a:gd name="connsiteY5" fmla="*/ 170727 h 4173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0839" h="4173595">
                <a:moveTo>
                  <a:pt x="40909" y="42711"/>
                </a:moveTo>
                <a:cubicBezTo>
                  <a:pt x="95229" y="-31225"/>
                  <a:pt x="2681502" y="1367"/>
                  <a:pt x="2747895" y="60818"/>
                </a:cubicBezTo>
                <a:cubicBezTo>
                  <a:pt x="2814288" y="120269"/>
                  <a:pt x="2792619" y="4105001"/>
                  <a:pt x="2756949" y="4152984"/>
                </a:cubicBezTo>
                <a:cubicBezTo>
                  <a:pt x="2721279" y="4200967"/>
                  <a:pt x="174307" y="4151103"/>
                  <a:pt x="13749" y="4143931"/>
                </a:cubicBezTo>
                <a:cubicBezTo>
                  <a:pt x="-37081" y="4045319"/>
                  <a:pt x="68985" y="3748023"/>
                  <a:pt x="74528" y="3085822"/>
                </a:cubicBezTo>
                <a:cubicBezTo>
                  <a:pt x="80071" y="2423621"/>
                  <a:pt x="47549" y="372679"/>
                  <a:pt x="47005" y="170727"/>
                </a:cubicBez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8" name="矩形 17">
            <a:extLst>
              <a:ext uri="{FF2B5EF4-FFF2-40B4-BE49-F238E27FC236}">
                <a16:creationId xmlns:a16="http://schemas.microsoft.com/office/drawing/2014/main" id="{B8ECCFEF-D50B-4032-93E7-7688B7C9192A}"/>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9" name="组合 18">
            <a:extLst>
              <a:ext uri="{FF2B5EF4-FFF2-40B4-BE49-F238E27FC236}">
                <a16:creationId xmlns:a16="http://schemas.microsoft.com/office/drawing/2014/main" id="{98BD1561-9204-4AEB-B500-2D715000E196}"/>
              </a:ext>
            </a:extLst>
          </p:cNvPr>
          <p:cNvGrpSpPr/>
          <p:nvPr userDrawn="1"/>
        </p:nvGrpSpPr>
        <p:grpSpPr>
          <a:xfrm>
            <a:off x="4161277" y="573051"/>
            <a:ext cx="4134378" cy="977945"/>
            <a:chOff x="3542959" y="903892"/>
            <a:chExt cx="4540704" cy="1074057"/>
          </a:xfrm>
        </p:grpSpPr>
        <p:sp>
          <p:nvSpPr>
            <p:cNvPr id="20" name="任意多边形 17">
              <a:extLst>
                <a:ext uri="{FF2B5EF4-FFF2-40B4-BE49-F238E27FC236}">
                  <a16:creationId xmlns:a16="http://schemas.microsoft.com/office/drawing/2014/main" id="{D732A650-557D-4C43-BF9D-0F5F953D92F3}"/>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 name="Freeform 92">
              <a:extLst>
                <a:ext uri="{FF2B5EF4-FFF2-40B4-BE49-F238E27FC236}">
                  <a16:creationId xmlns:a16="http://schemas.microsoft.com/office/drawing/2014/main" id="{AA266A31-83E4-4ABD-AEB8-AE949F25AE06}"/>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 name="Freeform 93">
              <a:extLst>
                <a:ext uri="{FF2B5EF4-FFF2-40B4-BE49-F238E27FC236}">
                  <a16:creationId xmlns:a16="http://schemas.microsoft.com/office/drawing/2014/main" id="{D25115C7-6F04-454F-9A42-E844EBF0C74A}"/>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 name="Freeform 94">
              <a:extLst>
                <a:ext uri="{FF2B5EF4-FFF2-40B4-BE49-F238E27FC236}">
                  <a16:creationId xmlns:a16="http://schemas.microsoft.com/office/drawing/2014/main" id="{1DC88665-0ED3-412D-ACE2-556B47839059}"/>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4" name="Freeform 95">
              <a:extLst>
                <a:ext uri="{FF2B5EF4-FFF2-40B4-BE49-F238E27FC236}">
                  <a16:creationId xmlns:a16="http://schemas.microsoft.com/office/drawing/2014/main" id="{AB7A5FE1-1607-4E29-8BFC-A79E93B48C8F}"/>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5" name="Freeform 96">
              <a:extLst>
                <a:ext uri="{FF2B5EF4-FFF2-40B4-BE49-F238E27FC236}">
                  <a16:creationId xmlns:a16="http://schemas.microsoft.com/office/drawing/2014/main" id="{EEFE2E6C-A418-4E92-98F3-AE3F69F11975}"/>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6" name="Freeform 97">
              <a:extLst>
                <a:ext uri="{FF2B5EF4-FFF2-40B4-BE49-F238E27FC236}">
                  <a16:creationId xmlns:a16="http://schemas.microsoft.com/office/drawing/2014/main" id="{F1D9C7C1-76C8-4DAD-B9C5-F59BAB9CEEC1}"/>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7" name="Freeform 98">
              <a:extLst>
                <a:ext uri="{FF2B5EF4-FFF2-40B4-BE49-F238E27FC236}">
                  <a16:creationId xmlns:a16="http://schemas.microsoft.com/office/drawing/2014/main" id="{B3CE7B79-4B54-4CBD-AEC2-849CD5E475B7}"/>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8" name="Freeform 99">
              <a:extLst>
                <a:ext uri="{FF2B5EF4-FFF2-40B4-BE49-F238E27FC236}">
                  <a16:creationId xmlns:a16="http://schemas.microsoft.com/office/drawing/2014/main" id="{A470AD01-E353-4AE7-BFCE-056C6D5ACE3D}"/>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9" name="Freeform 100">
              <a:extLst>
                <a:ext uri="{FF2B5EF4-FFF2-40B4-BE49-F238E27FC236}">
                  <a16:creationId xmlns:a16="http://schemas.microsoft.com/office/drawing/2014/main" id="{174BBB08-BA8E-4513-B243-288A03A7F0F4}"/>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0" name="Freeform 101">
              <a:extLst>
                <a:ext uri="{FF2B5EF4-FFF2-40B4-BE49-F238E27FC236}">
                  <a16:creationId xmlns:a16="http://schemas.microsoft.com/office/drawing/2014/main" id="{EF5CAE99-C75C-42DB-A442-38DF5F165CD7}"/>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1" name="Freeform 102">
              <a:extLst>
                <a:ext uri="{FF2B5EF4-FFF2-40B4-BE49-F238E27FC236}">
                  <a16:creationId xmlns:a16="http://schemas.microsoft.com/office/drawing/2014/main" id="{CA72D1E9-EC70-440C-B52A-B8EF560D50CC}"/>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2" name="Freeform 103">
              <a:extLst>
                <a:ext uri="{FF2B5EF4-FFF2-40B4-BE49-F238E27FC236}">
                  <a16:creationId xmlns:a16="http://schemas.microsoft.com/office/drawing/2014/main" id="{499C21C1-6451-43FA-A41A-56A183463693}"/>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3" name="Freeform 104">
              <a:extLst>
                <a:ext uri="{FF2B5EF4-FFF2-40B4-BE49-F238E27FC236}">
                  <a16:creationId xmlns:a16="http://schemas.microsoft.com/office/drawing/2014/main" id="{7D8F51CC-F688-49F2-A0CE-2F5A37C23203}"/>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4" name="Freeform 105">
              <a:extLst>
                <a:ext uri="{FF2B5EF4-FFF2-40B4-BE49-F238E27FC236}">
                  <a16:creationId xmlns:a16="http://schemas.microsoft.com/office/drawing/2014/main" id="{0AAF8A10-4F2F-4CF4-992B-17497F90418C}"/>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5" name="Freeform 106">
              <a:extLst>
                <a:ext uri="{FF2B5EF4-FFF2-40B4-BE49-F238E27FC236}">
                  <a16:creationId xmlns:a16="http://schemas.microsoft.com/office/drawing/2014/main" id="{E673B819-CC1B-41EF-B545-5ED1B81DC36A}"/>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6" name="Freeform 107">
              <a:extLst>
                <a:ext uri="{FF2B5EF4-FFF2-40B4-BE49-F238E27FC236}">
                  <a16:creationId xmlns:a16="http://schemas.microsoft.com/office/drawing/2014/main" id="{4AA27426-B88C-4093-BC42-8EDC0D5CC4F1}"/>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7" name="Freeform 108">
              <a:extLst>
                <a:ext uri="{FF2B5EF4-FFF2-40B4-BE49-F238E27FC236}">
                  <a16:creationId xmlns:a16="http://schemas.microsoft.com/office/drawing/2014/main" id="{639AFC8C-8611-4189-BB79-8FCCA4C63F69}"/>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8" name="Freeform 109">
              <a:extLst>
                <a:ext uri="{FF2B5EF4-FFF2-40B4-BE49-F238E27FC236}">
                  <a16:creationId xmlns:a16="http://schemas.microsoft.com/office/drawing/2014/main" id="{4B5085D3-2325-4B8A-9352-38DF012410E2}"/>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39" name="Freeform 110">
              <a:extLst>
                <a:ext uri="{FF2B5EF4-FFF2-40B4-BE49-F238E27FC236}">
                  <a16:creationId xmlns:a16="http://schemas.microsoft.com/office/drawing/2014/main" id="{57BC08DC-B24D-40E3-8307-D3DA05836B9F}"/>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0" name="Freeform 111">
              <a:extLst>
                <a:ext uri="{FF2B5EF4-FFF2-40B4-BE49-F238E27FC236}">
                  <a16:creationId xmlns:a16="http://schemas.microsoft.com/office/drawing/2014/main" id="{BF112CF6-D903-4FB7-BB5C-F21AE084DE5A}"/>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1" name="Freeform 112">
              <a:extLst>
                <a:ext uri="{FF2B5EF4-FFF2-40B4-BE49-F238E27FC236}">
                  <a16:creationId xmlns:a16="http://schemas.microsoft.com/office/drawing/2014/main" id="{0D617539-31CF-4C14-A957-89CA45FC3F87}"/>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2" name="Freeform 113">
              <a:extLst>
                <a:ext uri="{FF2B5EF4-FFF2-40B4-BE49-F238E27FC236}">
                  <a16:creationId xmlns:a16="http://schemas.microsoft.com/office/drawing/2014/main" id="{D95E570B-7CAB-4598-86B4-650C2501404B}"/>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3" name="Freeform 114">
              <a:extLst>
                <a:ext uri="{FF2B5EF4-FFF2-40B4-BE49-F238E27FC236}">
                  <a16:creationId xmlns:a16="http://schemas.microsoft.com/office/drawing/2014/main" id="{6F5C9A92-AD6F-4170-A4DA-7780DF7C5D3B}"/>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4" name="Freeform 115">
              <a:extLst>
                <a:ext uri="{FF2B5EF4-FFF2-40B4-BE49-F238E27FC236}">
                  <a16:creationId xmlns:a16="http://schemas.microsoft.com/office/drawing/2014/main" id="{E1B11340-2C0A-4293-85EA-B7C3D3AB1707}"/>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5" name="Freeform 116">
              <a:extLst>
                <a:ext uri="{FF2B5EF4-FFF2-40B4-BE49-F238E27FC236}">
                  <a16:creationId xmlns:a16="http://schemas.microsoft.com/office/drawing/2014/main" id="{F7650373-0EAF-4BF3-9B73-93FF5F0ADD4C}"/>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6" name="Freeform 117">
              <a:extLst>
                <a:ext uri="{FF2B5EF4-FFF2-40B4-BE49-F238E27FC236}">
                  <a16:creationId xmlns:a16="http://schemas.microsoft.com/office/drawing/2014/main" id="{800535DB-7BB8-49B3-BDE3-FF80A52ADF58}"/>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7" name="Freeform 118">
              <a:extLst>
                <a:ext uri="{FF2B5EF4-FFF2-40B4-BE49-F238E27FC236}">
                  <a16:creationId xmlns:a16="http://schemas.microsoft.com/office/drawing/2014/main" id="{BE2573A3-CF1C-4C97-BFD6-0B387B76F892}"/>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8" name="Freeform 119">
              <a:extLst>
                <a:ext uri="{FF2B5EF4-FFF2-40B4-BE49-F238E27FC236}">
                  <a16:creationId xmlns:a16="http://schemas.microsoft.com/office/drawing/2014/main" id="{B7C94B6F-682A-4478-A99F-EFE3726F751F}"/>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49" name="Freeform 120">
              <a:extLst>
                <a:ext uri="{FF2B5EF4-FFF2-40B4-BE49-F238E27FC236}">
                  <a16:creationId xmlns:a16="http://schemas.microsoft.com/office/drawing/2014/main" id="{BD273C2A-E6E7-46A1-BC70-DF4625C98938}"/>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0" name="Freeform 121">
              <a:extLst>
                <a:ext uri="{FF2B5EF4-FFF2-40B4-BE49-F238E27FC236}">
                  <a16:creationId xmlns:a16="http://schemas.microsoft.com/office/drawing/2014/main" id="{8D81B3EB-74B6-48EB-8AE2-41D3A33BDBBC}"/>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1" name="Freeform 122">
              <a:extLst>
                <a:ext uri="{FF2B5EF4-FFF2-40B4-BE49-F238E27FC236}">
                  <a16:creationId xmlns:a16="http://schemas.microsoft.com/office/drawing/2014/main" id="{BEC1289A-DC87-467B-8949-A6247D14556B}"/>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2" name="Freeform 123">
              <a:extLst>
                <a:ext uri="{FF2B5EF4-FFF2-40B4-BE49-F238E27FC236}">
                  <a16:creationId xmlns:a16="http://schemas.microsoft.com/office/drawing/2014/main" id="{6A6DB10A-5058-47EB-A091-C50205F82B1E}"/>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3" name="Freeform 124">
              <a:extLst>
                <a:ext uri="{FF2B5EF4-FFF2-40B4-BE49-F238E27FC236}">
                  <a16:creationId xmlns:a16="http://schemas.microsoft.com/office/drawing/2014/main" id="{87DB0197-2B73-43AC-81A7-E811E3939D8C}"/>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4" name="Freeform 125">
              <a:extLst>
                <a:ext uri="{FF2B5EF4-FFF2-40B4-BE49-F238E27FC236}">
                  <a16:creationId xmlns:a16="http://schemas.microsoft.com/office/drawing/2014/main" id="{45457C36-870D-41B4-B4C8-936643AB88A6}"/>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5" name="Freeform 126">
              <a:extLst>
                <a:ext uri="{FF2B5EF4-FFF2-40B4-BE49-F238E27FC236}">
                  <a16:creationId xmlns:a16="http://schemas.microsoft.com/office/drawing/2014/main" id="{CF248A6E-9B9F-47B5-9E14-15C33C4FD74E}"/>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6" name="Freeform 127">
              <a:extLst>
                <a:ext uri="{FF2B5EF4-FFF2-40B4-BE49-F238E27FC236}">
                  <a16:creationId xmlns:a16="http://schemas.microsoft.com/office/drawing/2014/main" id="{CB961828-7C23-4E08-8394-57385C31B86B}"/>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7" name="Freeform 128">
              <a:extLst>
                <a:ext uri="{FF2B5EF4-FFF2-40B4-BE49-F238E27FC236}">
                  <a16:creationId xmlns:a16="http://schemas.microsoft.com/office/drawing/2014/main" id="{081AEF1B-E9C6-44D5-BC1A-267BD3F6CCC2}"/>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8" name="Freeform 129">
              <a:extLst>
                <a:ext uri="{FF2B5EF4-FFF2-40B4-BE49-F238E27FC236}">
                  <a16:creationId xmlns:a16="http://schemas.microsoft.com/office/drawing/2014/main" id="{397CE9AC-2333-44B5-BB46-819E627D2690}"/>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59" name="Freeform 130">
              <a:extLst>
                <a:ext uri="{FF2B5EF4-FFF2-40B4-BE49-F238E27FC236}">
                  <a16:creationId xmlns:a16="http://schemas.microsoft.com/office/drawing/2014/main" id="{5D3123CE-50DF-4DF1-8B5A-D40FD3CEAA7F}"/>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0" name="Freeform 131">
              <a:extLst>
                <a:ext uri="{FF2B5EF4-FFF2-40B4-BE49-F238E27FC236}">
                  <a16:creationId xmlns:a16="http://schemas.microsoft.com/office/drawing/2014/main" id="{10EA2392-1487-4B5E-A3A8-DA81BC7F9D9C}"/>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1" name="Freeform 132">
              <a:extLst>
                <a:ext uri="{FF2B5EF4-FFF2-40B4-BE49-F238E27FC236}">
                  <a16:creationId xmlns:a16="http://schemas.microsoft.com/office/drawing/2014/main" id="{EF1D2D50-A2C6-4613-A7C6-D12C5AC00AE5}"/>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2" name="Freeform 133">
              <a:extLst>
                <a:ext uri="{FF2B5EF4-FFF2-40B4-BE49-F238E27FC236}">
                  <a16:creationId xmlns:a16="http://schemas.microsoft.com/office/drawing/2014/main" id="{25B510FC-7D56-4759-B5AE-2B699F6AA9CD}"/>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3" name="Freeform 134">
              <a:extLst>
                <a:ext uri="{FF2B5EF4-FFF2-40B4-BE49-F238E27FC236}">
                  <a16:creationId xmlns:a16="http://schemas.microsoft.com/office/drawing/2014/main" id="{11FAF956-DE4F-4740-978D-C401E601F8E3}"/>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4" name="Freeform 135">
              <a:extLst>
                <a:ext uri="{FF2B5EF4-FFF2-40B4-BE49-F238E27FC236}">
                  <a16:creationId xmlns:a16="http://schemas.microsoft.com/office/drawing/2014/main" id="{57B95682-A2B7-4FD7-A3BA-6452E5E9BADF}"/>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5" name="Freeform 136">
              <a:extLst>
                <a:ext uri="{FF2B5EF4-FFF2-40B4-BE49-F238E27FC236}">
                  <a16:creationId xmlns:a16="http://schemas.microsoft.com/office/drawing/2014/main" id="{171B8FB9-8A49-4BF6-8AE6-721C7A01859D}"/>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6" name="Freeform 137">
              <a:extLst>
                <a:ext uri="{FF2B5EF4-FFF2-40B4-BE49-F238E27FC236}">
                  <a16:creationId xmlns:a16="http://schemas.microsoft.com/office/drawing/2014/main" id="{1F5F40C2-32DB-4B80-A29F-C5F581FA74F0}"/>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67" name="Freeform 138">
              <a:extLst>
                <a:ext uri="{FF2B5EF4-FFF2-40B4-BE49-F238E27FC236}">
                  <a16:creationId xmlns:a16="http://schemas.microsoft.com/office/drawing/2014/main" id="{DAE0B220-7677-4C98-B3D0-F29C8D4A5727}"/>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69" name="图片 68">
            <a:extLst>
              <a:ext uri="{FF2B5EF4-FFF2-40B4-BE49-F238E27FC236}">
                <a16:creationId xmlns:a16="http://schemas.microsoft.com/office/drawing/2014/main" id="{28E686C9-05E0-4AC9-AC6C-12D89AB6993E}"/>
              </a:ext>
            </a:extLst>
          </p:cNvPr>
          <p:cNvPicPr>
            <a:picLocks noChangeAspect="1"/>
          </p:cNvPicPr>
          <p:nvPr userDrawn="1"/>
        </p:nvPicPr>
        <p:blipFill>
          <a:blip r:embed="rId2"/>
          <a:stretch>
            <a:fillRect/>
          </a:stretch>
        </p:blipFill>
        <p:spPr>
          <a:xfrm>
            <a:off x="1697468" y="2750578"/>
            <a:ext cx="404319" cy="411948"/>
          </a:xfrm>
          <a:prstGeom prst="rect">
            <a:avLst/>
          </a:prstGeom>
        </p:spPr>
      </p:pic>
      <p:pic>
        <p:nvPicPr>
          <p:cNvPr id="70" name="图片 69">
            <a:extLst>
              <a:ext uri="{FF2B5EF4-FFF2-40B4-BE49-F238E27FC236}">
                <a16:creationId xmlns:a16="http://schemas.microsoft.com/office/drawing/2014/main" id="{8D099735-CF53-460D-A577-E739EB5AB2D1}"/>
              </a:ext>
            </a:extLst>
          </p:cNvPr>
          <p:cNvPicPr>
            <a:picLocks noChangeAspect="1"/>
          </p:cNvPicPr>
          <p:nvPr userDrawn="1"/>
        </p:nvPicPr>
        <p:blipFill>
          <a:blip r:embed="rId2"/>
          <a:stretch>
            <a:fillRect/>
          </a:stretch>
        </p:blipFill>
        <p:spPr>
          <a:xfrm>
            <a:off x="8644877" y="2756938"/>
            <a:ext cx="404319" cy="411948"/>
          </a:xfrm>
          <a:prstGeom prst="rect">
            <a:avLst/>
          </a:prstGeom>
        </p:spPr>
      </p:pic>
      <p:sp>
        <p:nvSpPr>
          <p:cNvPr id="71" name="文本占位符 64">
            <a:extLst>
              <a:ext uri="{FF2B5EF4-FFF2-40B4-BE49-F238E27FC236}">
                <a16:creationId xmlns:a16="http://schemas.microsoft.com/office/drawing/2014/main" id="{FBD1167C-F079-4D28-A2DD-990C564B3DD9}"/>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72" name="文本占位符 64">
            <a:extLst>
              <a:ext uri="{FF2B5EF4-FFF2-40B4-BE49-F238E27FC236}">
                <a16:creationId xmlns:a16="http://schemas.microsoft.com/office/drawing/2014/main" id="{8C04C705-5CC3-4790-86FE-DEB99F520AC5}"/>
              </a:ext>
            </a:extLst>
          </p:cNvPr>
          <p:cNvSpPr>
            <a:spLocks noGrp="1"/>
          </p:cNvSpPr>
          <p:nvPr>
            <p:ph type="body" sz="quarter" idx="11"/>
          </p:nvPr>
        </p:nvSpPr>
        <p:spPr>
          <a:xfrm>
            <a:off x="2048883" y="2715251"/>
            <a:ext cx="1504356" cy="541703"/>
          </a:xfrm>
        </p:spPr>
        <p:txBody>
          <a:bodyPr>
            <a:noAutofit/>
          </a:bodyPr>
          <a:lstStyle>
            <a:lvl1pPr marL="0" indent="0">
              <a:buNone/>
              <a:defRPr sz="3200">
                <a:solidFill>
                  <a:srgbClr val="484F59"/>
                </a:solidFill>
              </a:defRPr>
            </a:lvl1pPr>
          </a:lstStyle>
          <a:p>
            <a:pPr lvl="0"/>
            <a:r>
              <a:rPr lang="zh-CN" altLang="en-US"/>
              <a:t>编辑母版文本样式</a:t>
            </a:r>
          </a:p>
        </p:txBody>
      </p:sp>
      <p:sp>
        <p:nvSpPr>
          <p:cNvPr id="73" name="文本占位符 64">
            <a:extLst>
              <a:ext uri="{FF2B5EF4-FFF2-40B4-BE49-F238E27FC236}">
                <a16:creationId xmlns:a16="http://schemas.microsoft.com/office/drawing/2014/main" id="{F5BC4941-F3D4-43D7-9D54-7914476DE644}"/>
              </a:ext>
            </a:extLst>
          </p:cNvPr>
          <p:cNvSpPr>
            <a:spLocks noGrp="1"/>
          </p:cNvSpPr>
          <p:nvPr>
            <p:ph type="body" sz="quarter" idx="12"/>
          </p:nvPr>
        </p:nvSpPr>
        <p:spPr>
          <a:xfrm>
            <a:off x="9033622" y="2692060"/>
            <a:ext cx="1504356" cy="541703"/>
          </a:xfrm>
        </p:spPr>
        <p:txBody>
          <a:bodyPr>
            <a:noAutofit/>
          </a:bodyPr>
          <a:lstStyle>
            <a:lvl1pPr marL="0" indent="0">
              <a:buNone/>
              <a:defRPr sz="3200">
                <a:solidFill>
                  <a:srgbClr val="484F59"/>
                </a:solidFill>
              </a:defRPr>
            </a:lvl1pPr>
          </a:lstStyle>
          <a:p>
            <a:pPr lvl="0"/>
            <a:r>
              <a:rPr lang="zh-CN" altLang="en-US"/>
              <a:t>编辑母版文本样式</a:t>
            </a:r>
          </a:p>
        </p:txBody>
      </p:sp>
      <p:sp>
        <p:nvSpPr>
          <p:cNvPr id="74" name="文本占位符 64">
            <a:extLst>
              <a:ext uri="{FF2B5EF4-FFF2-40B4-BE49-F238E27FC236}">
                <a16:creationId xmlns:a16="http://schemas.microsoft.com/office/drawing/2014/main" id="{7ED511EA-5D80-40E6-9A19-07884DB4A8EA}"/>
              </a:ext>
            </a:extLst>
          </p:cNvPr>
          <p:cNvSpPr>
            <a:spLocks noGrp="1"/>
          </p:cNvSpPr>
          <p:nvPr>
            <p:ph type="body" sz="quarter" idx="13"/>
          </p:nvPr>
        </p:nvSpPr>
        <p:spPr>
          <a:xfrm>
            <a:off x="8022852" y="3350734"/>
            <a:ext cx="3511509" cy="1841388"/>
          </a:xfrm>
        </p:spPr>
        <p:txBody>
          <a:bodyPr>
            <a:normAutofit/>
          </a:bodyPr>
          <a:lstStyle>
            <a:lvl1pPr marL="0" indent="0">
              <a:buNone/>
              <a:defRPr sz="2000">
                <a:solidFill>
                  <a:srgbClr val="484F59"/>
                </a:solidFill>
              </a:defRPr>
            </a:lvl1pPr>
          </a:lstStyle>
          <a:p>
            <a:pPr lvl="0"/>
            <a:r>
              <a:rPr lang="zh-CN" altLang="en-US"/>
              <a:t>编辑母版文本样式</a:t>
            </a:r>
          </a:p>
        </p:txBody>
      </p:sp>
      <p:sp>
        <p:nvSpPr>
          <p:cNvPr id="75" name="文本占位符 64">
            <a:extLst>
              <a:ext uri="{FF2B5EF4-FFF2-40B4-BE49-F238E27FC236}">
                <a16:creationId xmlns:a16="http://schemas.microsoft.com/office/drawing/2014/main" id="{85267FD1-E51A-41B4-8B56-25F3EAAA26E5}"/>
              </a:ext>
            </a:extLst>
          </p:cNvPr>
          <p:cNvSpPr>
            <a:spLocks noGrp="1"/>
          </p:cNvSpPr>
          <p:nvPr>
            <p:ph type="body" sz="quarter" idx="14"/>
          </p:nvPr>
        </p:nvSpPr>
        <p:spPr>
          <a:xfrm>
            <a:off x="720587" y="3364618"/>
            <a:ext cx="3360186" cy="1841388"/>
          </a:xfrm>
        </p:spPr>
        <p:txBody>
          <a:bodyPr>
            <a:normAutofit/>
          </a:bodyPr>
          <a:lstStyle>
            <a:lvl1pPr marL="0" indent="0">
              <a:buNone/>
              <a:defRPr sz="200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1073427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005">
    <p:spTree>
      <p:nvGrpSpPr>
        <p:cNvPr id="1" name=""/>
        <p:cNvGrpSpPr/>
        <p:nvPr/>
      </p:nvGrpSpPr>
      <p:grpSpPr>
        <a:xfrm>
          <a:off x="0" y="0"/>
          <a:ext cx="0" cy="0"/>
          <a:chOff x="0" y="0"/>
          <a:chExt cx="0" cy="0"/>
        </a:xfrm>
      </p:grpSpPr>
      <p:sp>
        <p:nvSpPr>
          <p:cNvPr id="76" name="Freeform 21">
            <a:extLst>
              <a:ext uri="{FF2B5EF4-FFF2-40B4-BE49-F238E27FC236}">
                <a16:creationId xmlns:a16="http://schemas.microsoft.com/office/drawing/2014/main" id="{183C2DEE-EFF3-4997-B056-C807FF0F6DA3}"/>
              </a:ext>
            </a:extLst>
          </p:cNvPr>
          <p:cNvSpPr>
            <a:spLocks/>
          </p:cNvSpPr>
          <p:nvPr userDrawn="1"/>
        </p:nvSpPr>
        <p:spPr bwMode="auto">
          <a:xfrm>
            <a:off x="1568303" y="2949089"/>
            <a:ext cx="6768172" cy="120829"/>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84F59"/>
          </a:solidFill>
          <a:ln>
            <a:no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sp>
        <p:nvSpPr>
          <p:cNvPr id="77" name="Freeform 21">
            <a:extLst>
              <a:ext uri="{FF2B5EF4-FFF2-40B4-BE49-F238E27FC236}">
                <a16:creationId xmlns:a16="http://schemas.microsoft.com/office/drawing/2014/main" id="{3E6A783A-C8B8-4226-B1A6-0822C7099FFA}"/>
              </a:ext>
            </a:extLst>
          </p:cNvPr>
          <p:cNvSpPr>
            <a:spLocks/>
          </p:cNvSpPr>
          <p:nvPr userDrawn="1"/>
        </p:nvSpPr>
        <p:spPr bwMode="auto">
          <a:xfrm>
            <a:off x="1527437" y="4383444"/>
            <a:ext cx="7534262" cy="95592"/>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84F59"/>
          </a:solidFill>
          <a:ln>
            <a:no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sp>
        <p:nvSpPr>
          <p:cNvPr id="78" name="Freeform 21">
            <a:extLst>
              <a:ext uri="{FF2B5EF4-FFF2-40B4-BE49-F238E27FC236}">
                <a16:creationId xmlns:a16="http://schemas.microsoft.com/office/drawing/2014/main" id="{ADB4C368-9B82-4078-B5C9-12DD8266C3AA}"/>
              </a:ext>
            </a:extLst>
          </p:cNvPr>
          <p:cNvSpPr>
            <a:spLocks/>
          </p:cNvSpPr>
          <p:nvPr userDrawn="1"/>
        </p:nvSpPr>
        <p:spPr bwMode="auto">
          <a:xfrm>
            <a:off x="1491873" y="5926979"/>
            <a:ext cx="6768172" cy="120829"/>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84F59"/>
          </a:solidFill>
          <a:ln>
            <a:noFill/>
          </a:ln>
        </p:spPr>
        <p:txBody>
          <a:bodyPr vert="horz" wrap="square" lIns="91440" tIns="45720" rIns="91440" bIns="45720" numCol="1" anchor="t" anchorCtr="0" compatLnSpc="1">
            <a:prstTxWarp prst="textNoShape">
              <a:avLst/>
            </a:prstTxWarp>
          </a:bodyPr>
          <a:lstStyle/>
          <a:p>
            <a:endParaRPr lang="zh-CN" altLang="en-US">
              <a:solidFill>
                <a:srgbClr val="484F59"/>
              </a:solidFill>
              <a:ea typeface="微软雅黑 Light" panose="020B0502040204020203" pitchFamily="34" charset="-122"/>
            </a:endParaRPr>
          </a:p>
        </p:txBody>
      </p:sp>
      <p:sp>
        <p:nvSpPr>
          <p:cNvPr id="81" name="矩形 80">
            <a:extLst>
              <a:ext uri="{FF2B5EF4-FFF2-40B4-BE49-F238E27FC236}">
                <a16:creationId xmlns:a16="http://schemas.microsoft.com/office/drawing/2014/main" id="{AD769903-55C6-4CFF-898B-C6D0739626A0}"/>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Light" panose="020B0502040204020203" pitchFamily="34" charset="-122"/>
            </a:endParaRPr>
          </a:p>
        </p:txBody>
      </p:sp>
      <p:grpSp>
        <p:nvGrpSpPr>
          <p:cNvPr id="82" name="组合 81">
            <a:extLst>
              <a:ext uri="{FF2B5EF4-FFF2-40B4-BE49-F238E27FC236}">
                <a16:creationId xmlns:a16="http://schemas.microsoft.com/office/drawing/2014/main" id="{051EFE8E-4FAE-4860-8395-2F33605DC6A8}"/>
              </a:ext>
            </a:extLst>
          </p:cNvPr>
          <p:cNvGrpSpPr/>
          <p:nvPr userDrawn="1"/>
        </p:nvGrpSpPr>
        <p:grpSpPr>
          <a:xfrm>
            <a:off x="4161277" y="573051"/>
            <a:ext cx="4134378" cy="977945"/>
            <a:chOff x="3542959" y="903892"/>
            <a:chExt cx="4540704" cy="1074057"/>
          </a:xfrm>
        </p:grpSpPr>
        <p:sp>
          <p:nvSpPr>
            <p:cNvPr id="83" name="任意多边形 15">
              <a:extLst>
                <a:ext uri="{FF2B5EF4-FFF2-40B4-BE49-F238E27FC236}">
                  <a16:creationId xmlns:a16="http://schemas.microsoft.com/office/drawing/2014/main" id="{DDB16225-CE30-4682-A178-84713B60B1B8}"/>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4" name="Freeform 92">
              <a:extLst>
                <a:ext uri="{FF2B5EF4-FFF2-40B4-BE49-F238E27FC236}">
                  <a16:creationId xmlns:a16="http://schemas.microsoft.com/office/drawing/2014/main" id="{5B109464-4F5B-489B-BE20-29BD21AE0600}"/>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5" name="Freeform 93">
              <a:extLst>
                <a:ext uri="{FF2B5EF4-FFF2-40B4-BE49-F238E27FC236}">
                  <a16:creationId xmlns:a16="http://schemas.microsoft.com/office/drawing/2014/main" id="{B6000243-57B9-419C-81A6-6360106A81B7}"/>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6" name="Freeform 94">
              <a:extLst>
                <a:ext uri="{FF2B5EF4-FFF2-40B4-BE49-F238E27FC236}">
                  <a16:creationId xmlns:a16="http://schemas.microsoft.com/office/drawing/2014/main" id="{3C00C89B-1684-402B-A134-63097EBEE3DB}"/>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7" name="Freeform 95">
              <a:extLst>
                <a:ext uri="{FF2B5EF4-FFF2-40B4-BE49-F238E27FC236}">
                  <a16:creationId xmlns:a16="http://schemas.microsoft.com/office/drawing/2014/main" id="{8B500803-1DB7-4940-B4E1-E1150E5E5CE7}"/>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8" name="Freeform 96">
              <a:extLst>
                <a:ext uri="{FF2B5EF4-FFF2-40B4-BE49-F238E27FC236}">
                  <a16:creationId xmlns:a16="http://schemas.microsoft.com/office/drawing/2014/main" id="{4CBC1ECC-B856-4EE3-8448-BE5274FD9F44}"/>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89" name="Freeform 97">
              <a:extLst>
                <a:ext uri="{FF2B5EF4-FFF2-40B4-BE49-F238E27FC236}">
                  <a16:creationId xmlns:a16="http://schemas.microsoft.com/office/drawing/2014/main" id="{FFA483AB-4EEC-4943-907F-7E68C1490FA7}"/>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0" name="Freeform 98">
              <a:extLst>
                <a:ext uri="{FF2B5EF4-FFF2-40B4-BE49-F238E27FC236}">
                  <a16:creationId xmlns:a16="http://schemas.microsoft.com/office/drawing/2014/main" id="{35328CE3-0510-46F6-818F-227819FC6150}"/>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1" name="Freeform 99">
              <a:extLst>
                <a:ext uri="{FF2B5EF4-FFF2-40B4-BE49-F238E27FC236}">
                  <a16:creationId xmlns:a16="http://schemas.microsoft.com/office/drawing/2014/main" id="{591DBD7E-3033-44AD-8590-430720FD1E70}"/>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2" name="Freeform 100">
              <a:extLst>
                <a:ext uri="{FF2B5EF4-FFF2-40B4-BE49-F238E27FC236}">
                  <a16:creationId xmlns:a16="http://schemas.microsoft.com/office/drawing/2014/main" id="{2C987516-1AD0-4E3F-80B4-27E279D3F2C0}"/>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3" name="Freeform 101">
              <a:extLst>
                <a:ext uri="{FF2B5EF4-FFF2-40B4-BE49-F238E27FC236}">
                  <a16:creationId xmlns:a16="http://schemas.microsoft.com/office/drawing/2014/main" id="{CDDB8F3E-B7DA-46C1-83E3-2DB257083372}"/>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4" name="Freeform 102">
              <a:extLst>
                <a:ext uri="{FF2B5EF4-FFF2-40B4-BE49-F238E27FC236}">
                  <a16:creationId xmlns:a16="http://schemas.microsoft.com/office/drawing/2014/main" id="{DF3AC80C-C20B-40F0-BF8F-582EB7C02430}"/>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5" name="Freeform 103">
              <a:extLst>
                <a:ext uri="{FF2B5EF4-FFF2-40B4-BE49-F238E27FC236}">
                  <a16:creationId xmlns:a16="http://schemas.microsoft.com/office/drawing/2014/main" id="{FD7ED8DB-D7E3-420D-B450-19DB23913C35}"/>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6" name="Freeform 104">
              <a:extLst>
                <a:ext uri="{FF2B5EF4-FFF2-40B4-BE49-F238E27FC236}">
                  <a16:creationId xmlns:a16="http://schemas.microsoft.com/office/drawing/2014/main" id="{6AA98940-0A4C-4A95-8B27-848A03C32B1E}"/>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7" name="Freeform 105">
              <a:extLst>
                <a:ext uri="{FF2B5EF4-FFF2-40B4-BE49-F238E27FC236}">
                  <a16:creationId xmlns:a16="http://schemas.microsoft.com/office/drawing/2014/main" id="{65C986B7-5D50-423F-BBC9-553D3446096B}"/>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8" name="Freeform 106">
              <a:extLst>
                <a:ext uri="{FF2B5EF4-FFF2-40B4-BE49-F238E27FC236}">
                  <a16:creationId xmlns:a16="http://schemas.microsoft.com/office/drawing/2014/main" id="{0EB9EBC5-0CC2-44B5-B06D-0EACDE7BACD5}"/>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99" name="Freeform 107">
              <a:extLst>
                <a:ext uri="{FF2B5EF4-FFF2-40B4-BE49-F238E27FC236}">
                  <a16:creationId xmlns:a16="http://schemas.microsoft.com/office/drawing/2014/main" id="{C4C1ED2C-61D0-45A1-99DB-C21B5211D9C2}"/>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0" name="Freeform 108">
              <a:extLst>
                <a:ext uri="{FF2B5EF4-FFF2-40B4-BE49-F238E27FC236}">
                  <a16:creationId xmlns:a16="http://schemas.microsoft.com/office/drawing/2014/main" id="{F135E64D-6E9C-4C69-8A10-750D43A01600}"/>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1" name="Freeform 109">
              <a:extLst>
                <a:ext uri="{FF2B5EF4-FFF2-40B4-BE49-F238E27FC236}">
                  <a16:creationId xmlns:a16="http://schemas.microsoft.com/office/drawing/2014/main" id="{DD35BBB1-6EA5-4939-95C6-F682568CD942}"/>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2" name="Freeform 110">
              <a:extLst>
                <a:ext uri="{FF2B5EF4-FFF2-40B4-BE49-F238E27FC236}">
                  <a16:creationId xmlns:a16="http://schemas.microsoft.com/office/drawing/2014/main" id="{D74A800C-5EBC-4800-809B-DEC4D4485B10}"/>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3" name="Freeform 111">
              <a:extLst>
                <a:ext uri="{FF2B5EF4-FFF2-40B4-BE49-F238E27FC236}">
                  <a16:creationId xmlns:a16="http://schemas.microsoft.com/office/drawing/2014/main" id="{E7F83848-C130-42E9-A55D-956E70654FB9}"/>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4" name="Freeform 112">
              <a:extLst>
                <a:ext uri="{FF2B5EF4-FFF2-40B4-BE49-F238E27FC236}">
                  <a16:creationId xmlns:a16="http://schemas.microsoft.com/office/drawing/2014/main" id="{DEB56A43-C16E-410D-A6EB-E8AA5158953F}"/>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5" name="Freeform 113">
              <a:extLst>
                <a:ext uri="{FF2B5EF4-FFF2-40B4-BE49-F238E27FC236}">
                  <a16:creationId xmlns:a16="http://schemas.microsoft.com/office/drawing/2014/main" id="{B6715C30-73D9-4DA8-BD51-ED4CD1A4EB6F}"/>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6" name="Freeform 114">
              <a:extLst>
                <a:ext uri="{FF2B5EF4-FFF2-40B4-BE49-F238E27FC236}">
                  <a16:creationId xmlns:a16="http://schemas.microsoft.com/office/drawing/2014/main" id="{50D2D9FB-C950-4B3A-A864-721791C7267E}"/>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7" name="Freeform 115">
              <a:extLst>
                <a:ext uri="{FF2B5EF4-FFF2-40B4-BE49-F238E27FC236}">
                  <a16:creationId xmlns:a16="http://schemas.microsoft.com/office/drawing/2014/main" id="{E4F8D2BB-FB45-4C08-9803-FCA120EFAADF}"/>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8" name="Freeform 116">
              <a:extLst>
                <a:ext uri="{FF2B5EF4-FFF2-40B4-BE49-F238E27FC236}">
                  <a16:creationId xmlns:a16="http://schemas.microsoft.com/office/drawing/2014/main" id="{D93CA2B6-1743-405D-A164-668854839649}"/>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09" name="Freeform 117">
              <a:extLst>
                <a:ext uri="{FF2B5EF4-FFF2-40B4-BE49-F238E27FC236}">
                  <a16:creationId xmlns:a16="http://schemas.microsoft.com/office/drawing/2014/main" id="{41B1F648-E933-47C5-83B1-3E07DBA59749}"/>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0" name="Freeform 118">
              <a:extLst>
                <a:ext uri="{FF2B5EF4-FFF2-40B4-BE49-F238E27FC236}">
                  <a16:creationId xmlns:a16="http://schemas.microsoft.com/office/drawing/2014/main" id="{6245C054-474E-44A7-8B02-BED2651BA7C8}"/>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1" name="Freeform 119">
              <a:extLst>
                <a:ext uri="{FF2B5EF4-FFF2-40B4-BE49-F238E27FC236}">
                  <a16:creationId xmlns:a16="http://schemas.microsoft.com/office/drawing/2014/main" id="{BF15B2C8-6DD9-431C-9E9F-1DEF602C2F81}"/>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2" name="Freeform 120">
              <a:extLst>
                <a:ext uri="{FF2B5EF4-FFF2-40B4-BE49-F238E27FC236}">
                  <a16:creationId xmlns:a16="http://schemas.microsoft.com/office/drawing/2014/main" id="{EEE49E55-44EE-4CDF-ABE3-2622872E0C0F}"/>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3" name="Freeform 121">
              <a:extLst>
                <a:ext uri="{FF2B5EF4-FFF2-40B4-BE49-F238E27FC236}">
                  <a16:creationId xmlns:a16="http://schemas.microsoft.com/office/drawing/2014/main" id="{8ECC2B46-A7B5-4D4A-8D2E-555083AE1220}"/>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4" name="Freeform 122">
              <a:extLst>
                <a:ext uri="{FF2B5EF4-FFF2-40B4-BE49-F238E27FC236}">
                  <a16:creationId xmlns:a16="http://schemas.microsoft.com/office/drawing/2014/main" id="{3FE4425C-991C-4330-AC57-F1B0A1DB4CBE}"/>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5" name="Freeform 123">
              <a:extLst>
                <a:ext uri="{FF2B5EF4-FFF2-40B4-BE49-F238E27FC236}">
                  <a16:creationId xmlns:a16="http://schemas.microsoft.com/office/drawing/2014/main" id="{98973261-DB23-40DD-9AD4-FEED9676C891}"/>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6" name="Freeform 124">
              <a:extLst>
                <a:ext uri="{FF2B5EF4-FFF2-40B4-BE49-F238E27FC236}">
                  <a16:creationId xmlns:a16="http://schemas.microsoft.com/office/drawing/2014/main" id="{A3DC8BDF-E642-4BFE-AD85-8D05A6AE6A10}"/>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7" name="Freeform 125">
              <a:extLst>
                <a:ext uri="{FF2B5EF4-FFF2-40B4-BE49-F238E27FC236}">
                  <a16:creationId xmlns:a16="http://schemas.microsoft.com/office/drawing/2014/main" id="{B1B163BA-E6E9-4663-B1D5-4167C8C39DB5}"/>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8" name="Freeform 126">
              <a:extLst>
                <a:ext uri="{FF2B5EF4-FFF2-40B4-BE49-F238E27FC236}">
                  <a16:creationId xmlns:a16="http://schemas.microsoft.com/office/drawing/2014/main" id="{5C70DFD3-A437-4108-9205-AA33C05CC4DA}"/>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19" name="Freeform 127">
              <a:extLst>
                <a:ext uri="{FF2B5EF4-FFF2-40B4-BE49-F238E27FC236}">
                  <a16:creationId xmlns:a16="http://schemas.microsoft.com/office/drawing/2014/main" id="{87224D6C-A075-423B-B491-E8946B322A1C}"/>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0" name="Freeform 128">
              <a:extLst>
                <a:ext uri="{FF2B5EF4-FFF2-40B4-BE49-F238E27FC236}">
                  <a16:creationId xmlns:a16="http://schemas.microsoft.com/office/drawing/2014/main" id="{067E2B52-60F2-48CB-B94E-78EF56FC3BED}"/>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1" name="Freeform 129">
              <a:extLst>
                <a:ext uri="{FF2B5EF4-FFF2-40B4-BE49-F238E27FC236}">
                  <a16:creationId xmlns:a16="http://schemas.microsoft.com/office/drawing/2014/main" id="{5188ADF3-9108-4D67-B3D7-DD84C1A2C2EA}"/>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2" name="Freeform 130">
              <a:extLst>
                <a:ext uri="{FF2B5EF4-FFF2-40B4-BE49-F238E27FC236}">
                  <a16:creationId xmlns:a16="http://schemas.microsoft.com/office/drawing/2014/main" id="{8E55831C-C64A-4ADD-88FD-334D1E96151A}"/>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3" name="Freeform 131">
              <a:extLst>
                <a:ext uri="{FF2B5EF4-FFF2-40B4-BE49-F238E27FC236}">
                  <a16:creationId xmlns:a16="http://schemas.microsoft.com/office/drawing/2014/main" id="{B1D03071-F357-4B30-953B-EAA2EA5ABF19}"/>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4" name="Freeform 132">
              <a:extLst>
                <a:ext uri="{FF2B5EF4-FFF2-40B4-BE49-F238E27FC236}">
                  <a16:creationId xmlns:a16="http://schemas.microsoft.com/office/drawing/2014/main" id="{CD250EBD-CDCF-4CA8-82AF-68CCCB3C6901}"/>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5" name="Freeform 133">
              <a:extLst>
                <a:ext uri="{FF2B5EF4-FFF2-40B4-BE49-F238E27FC236}">
                  <a16:creationId xmlns:a16="http://schemas.microsoft.com/office/drawing/2014/main" id="{CC0B0E5B-A11E-4D57-B2C5-67B4CD66F22A}"/>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6" name="Freeform 134">
              <a:extLst>
                <a:ext uri="{FF2B5EF4-FFF2-40B4-BE49-F238E27FC236}">
                  <a16:creationId xmlns:a16="http://schemas.microsoft.com/office/drawing/2014/main" id="{F7B462F7-579A-4753-A18F-4015AEA81BD9}"/>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7" name="Freeform 135">
              <a:extLst>
                <a:ext uri="{FF2B5EF4-FFF2-40B4-BE49-F238E27FC236}">
                  <a16:creationId xmlns:a16="http://schemas.microsoft.com/office/drawing/2014/main" id="{2F975852-435D-4161-BDF7-86ADB0E2EBAD}"/>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8" name="Freeform 136">
              <a:extLst>
                <a:ext uri="{FF2B5EF4-FFF2-40B4-BE49-F238E27FC236}">
                  <a16:creationId xmlns:a16="http://schemas.microsoft.com/office/drawing/2014/main" id="{4FF7EE20-BE01-40D6-B439-015882FE9498}"/>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29" name="Freeform 137">
              <a:extLst>
                <a:ext uri="{FF2B5EF4-FFF2-40B4-BE49-F238E27FC236}">
                  <a16:creationId xmlns:a16="http://schemas.microsoft.com/office/drawing/2014/main" id="{D0993A70-84F9-486F-B2BD-8A9D7889F770}"/>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30" name="Freeform 138">
              <a:extLst>
                <a:ext uri="{FF2B5EF4-FFF2-40B4-BE49-F238E27FC236}">
                  <a16:creationId xmlns:a16="http://schemas.microsoft.com/office/drawing/2014/main" id="{A3D6E92C-EF0B-4481-B63E-C449A4696F55}"/>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132" name="图片 131">
            <a:extLst>
              <a:ext uri="{FF2B5EF4-FFF2-40B4-BE49-F238E27FC236}">
                <a16:creationId xmlns:a16="http://schemas.microsoft.com/office/drawing/2014/main" id="{C49196BE-5597-4404-8E90-A91801D4982F}"/>
              </a:ext>
            </a:extLst>
          </p:cNvPr>
          <p:cNvPicPr>
            <a:picLocks noChangeAspect="1"/>
          </p:cNvPicPr>
          <p:nvPr userDrawn="1"/>
        </p:nvPicPr>
        <p:blipFill>
          <a:blip r:embed="rId2"/>
          <a:stretch>
            <a:fillRect/>
          </a:stretch>
        </p:blipFill>
        <p:spPr>
          <a:xfrm>
            <a:off x="1568303" y="1895475"/>
            <a:ext cx="404319" cy="411948"/>
          </a:xfrm>
          <a:prstGeom prst="rect">
            <a:avLst/>
          </a:prstGeom>
        </p:spPr>
      </p:pic>
      <p:pic>
        <p:nvPicPr>
          <p:cNvPr id="133" name="图片 132">
            <a:extLst>
              <a:ext uri="{FF2B5EF4-FFF2-40B4-BE49-F238E27FC236}">
                <a16:creationId xmlns:a16="http://schemas.microsoft.com/office/drawing/2014/main" id="{ABA0E1A7-03FB-45E8-B325-98773D5FC9D1}"/>
              </a:ext>
            </a:extLst>
          </p:cNvPr>
          <p:cNvPicPr>
            <a:picLocks noChangeAspect="1"/>
          </p:cNvPicPr>
          <p:nvPr userDrawn="1"/>
        </p:nvPicPr>
        <p:blipFill>
          <a:blip r:embed="rId2"/>
          <a:stretch>
            <a:fillRect/>
          </a:stretch>
        </p:blipFill>
        <p:spPr>
          <a:xfrm>
            <a:off x="1568303" y="3295794"/>
            <a:ext cx="404319" cy="411948"/>
          </a:xfrm>
          <a:prstGeom prst="rect">
            <a:avLst/>
          </a:prstGeom>
        </p:spPr>
      </p:pic>
      <p:pic>
        <p:nvPicPr>
          <p:cNvPr id="134" name="图片 133">
            <a:extLst>
              <a:ext uri="{FF2B5EF4-FFF2-40B4-BE49-F238E27FC236}">
                <a16:creationId xmlns:a16="http://schemas.microsoft.com/office/drawing/2014/main" id="{0B92C941-D36E-4E1C-8AC4-AE85C66402FF}"/>
              </a:ext>
            </a:extLst>
          </p:cNvPr>
          <p:cNvPicPr>
            <a:picLocks noChangeAspect="1"/>
          </p:cNvPicPr>
          <p:nvPr userDrawn="1"/>
        </p:nvPicPr>
        <p:blipFill>
          <a:blip r:embed="rId2"/>
          <a:stretch>
            <a:fillRect/>
          </a:stretch>
        </p:blipFill>
        <p:spPr>
          <a:xfrm>
            <a:off x="1548790" y="4841078"/>
            <a:ext cx="404319" cy="411948"/>
          </a:xfrm>
          <a:prstGeom prst="rect">
            <a:avLst/>
          </a:prstGeom>
        </p:spPr>
      </p:pic>
      <p:pic>
        <p:nvPicPr>
          <p:cNvPr id="135" name="图片 134">
            <a:extLst>
              <a:ext uri="{FF2B5EF4-FFF2-40B4-BE49-F238E27FC236}">
                <a16:creationId xmlns:a16="http://schemas.microsoft.com/office/drawing/2014/main" id="{CD2F889B-EBC8-4B40-8D91-1B2F088D97C4}"/>
              </a:ext>
            </a:extLst>
          </p:cNvPr>
          <p:cNvPicPr>
            <a:picLocks noChangeAspect="1"/>
          </p:cNvPicPr>
          <p:nvPr userDrawn="1"/>
        </p:nvPicPr>
        <p:blipFill>
          <a:blip r:embed="rId3"/>
          <a:stretch>
            <a:fillRect/>
          </a:stretch>
        </p:blipFill>
        <p:spPr>
          <a:xfrm>
            <a:off x="8571800" y="4651313"/>
            <a:ext cx="1396453" cy="1426008"/>
          </a:xfrm>
          <a:prstGeom prst="rect">
            <a:avLst/>
          </a:prstGeom>
        </p:spPr>
      </p:pic>
      <p:pic>
        <p:nvPicPr>
          <p:cNvPr id="136" name="图片 135">
            <a:extLst>
              <a:ext uri="{FF2B5EF4-FFF2-40B4-BE49-F238E27FC236}">
                <a16:creationId xmlns:a16="http://schemas.microsoft.com/office/drawing/2014/main" id="{49CF84F2-E57C-47A3-9F66-1BD37C7138BD}"/>
              </a:ext>
            </a:extLst>
          </p:cNvPr>
          <p:cNvPicPr>
            <a:picLocks noChangeAspect="1"/>
          </p:cNvPicPr>
          <p:nvPr userDrawn="1"/>
        </p:nvPicPr>
        <p:blipFill>
          <a:blip r:embed="rId4"/>
          <a:stretch>
            <a:fillRect/>
          </a:stretch>
        </p:blipFill>
        <p:spPr>
          <a:xfrm>
            <a:off x="9300305" y="3790361"/>
            <a:ext cx="1608750" cy="888750"/>
          </a:xfrm>
          <a:prstGeom prst="rect">
            <a:avLst/>
          </a:prstGeom>
        </p:spPr>
      </p:pic>
      <p:pic>
        <p:nvPicPr>
          <p:cNvPr id="137" name="图片 136">
            <a:extLst>
              <a:ext uri="{FF2B5EF4-FFF2-40B4-BE49-F238E27FC236}">
                <a16:creationId xmlns:a16="http://schemas.microsoft.com/office/drawing/2014/main" id="{53CFD67A-25FB-465D-80AD-8D930562E6DD}"/>
              </a:ext>
            </a:extLst>
          </p:cNvPr>
          <p:cNvPicPr>
            <a:picLocks noChangeAspect="1"/>
          </p:cNvPicPr>
          <p:nvPr userDrawn="1"/>
        </p:nvPicPr>
        <p:blipFill>
          <a:blip r:embed="rId5"/>
          <a:stretch>
            <a:fillRect/>
          </a:stretch>
        </p:blipFill>
        <p:spPr>
          <a:xfrm>
            <a:off x="8567314" y="2055348"/>
            <a:ext cx="905460" cy="1180332"/>
          </a:xfrm>
          <a:prstGeom prst="rect">
            <a:avLst/>
          </a:prstGeom>
        </p:spPr>
      </p:pic>
      <p:sp>
        <p:nvSpPr>
          <p:cNvPr id="138" name="文本占位符 64">
            <a:extLst>
              <a:ext uri="{FF2B5EF4-FFF2-40B4-BE49-F238E27FC236}">
                <a16:creationId xmlns:a16="http://schemas.microsoft.com/office/drawing/2014/main" id="{1FB66FE8-BD74-4F12-8219-836B24B09B41}"/>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139" name="文本占位符 64">
            <a:extLst>
              <a:ext uri="{FF2B5EF4-FFF2-40B4-BE49-F238E27FC236}">
                <a16:creationId xmlns:a16="http://schemas.microsoft.com/office/drawing/2014/main" id="{F424966F-8396-4872-8DFB-F71E63099B1C}"/>
              </a:ext>
            </a:extLst>
          </p:cNvPr>
          <p:cNvSpPr>
            <a:spLocks noGrp="1"/>
          </p:cNvSpPr>
          <p:nvPr>
            <p:ph type="body" sz="quarter" idx="11"/>
          </p:nvPr>
        </p:nvSpPr>
        <p:spPr>
          <a:xfrm>
            <a:off x="2009323" y="1882111"/>
            <a:ext cx="2573338" cy="482600"/>
          </a:xfrm>
        </p:spPr>
        <p:txBody>
          <a:bodyPr>
            <a:normAutofit/>
          </a:bodyPr>
          <a:lstStyle>
            <a:lvl1pPr marL="0" indent="0">
              <a:buNone/>
              <a:defRPr sz="2400" b="1">
                <a:solidFill>
                  <a:srgbClr val="484F59"/>
                </a:solidFill>
              </a:defRPr>
            </a:lvl1pPr>
          </a:lstStyle>
          <a:p>
            <a:pPr lvl="0"/>
            <a:r>
              <a:rPr lang="zh-CN" altLang="en-US"/>
              <a:t>编辑母版文本样式</a:t>
            </a:r>
          </a:p>
        </p:txBody>
      </p:sp>
      <p:sp>
        <p:nvSpPr>
          <p:cNvPr id="140" name="文本占位符 64">
            <a:extLst>
              <a:ext uri="{FF2B5EF4-FFF2-40B4-BE49-F238E27FC236}">
                <a16:creationId xmlns:a16="http://schemas.microsoft.com/office/drawing/2014/main" id="{05CAFEE7-C2D6-4CCD-86EA-B85CD8011949}"/>
              </a:ext>
            </a:extLst>
          </p:cNvPr>
          <p:cNvSpPr>
            <a:spLocks noGrp="1"/>
          </p:cNvSpPr>
          <p:nvPr>
            <p:ph type="body" sz="quarter" idx="12"/>
          </p:nvPr>
        </p:nvSpPr>
        <p:spPr>
          <a:xfrm>
            <a:off x="2009323" y="3256675"/>
            <a:ext cx="2573338" cy="482600"/>
          </a:xfrm>
        </p:spPr>
        <p:txBody>
          <a:bodyPr>
            <a:normAutofit/>
          </a:bodyPr>
          <a:lstStyle>
            <a:lvl1pPr marL="0" indent="0">
              <a:buNone/>
              <a:defRPr sz="2400" b="1">
                <a:solidFill>
                  <a:srgbClr val="484F59"/>
                </a:solidFill>
              </a:defRPr>
            </a:lvl1pPr>
          </a:lstStyle>
          <a:p>
            <a:pPr lvl="0"/>
            <a:r>
              <a:rPr lang="zh-CN" altLang="en-US"/>
              <a:t>编辑母版文本样式</a:t>
            </a:r>
          </a:p>
        </p:txBody>
      </p:sp>
      <p:sp>
        <p:nvSpPr>
          <p:cNvPr id="141" name="文本占位符 64">
            <a:extLst>
              <a:ext uri="{FF2B5EF4-FFF2-40B4-BE49-F238E27FC236}">
                <a16:creationId xmlns:a16="http://schemas.microsoft.com/office/drawing/2014/main" id="{9EAE37D3-3B35-481D-B259-8D185307059D}"/>
              </a:ext>
            </a:extLst>
          </p:cNvPr>
          <p:cNvSpPr>
            <a:spLocks noGrp="1"/>
          </p:cNvSpPr>
          <p:nvPr>
            <p:ph type="body" sz="quarter" idx="13"/>
          </p:nvPr>
        </p:nvSpPr>
        <p:spPr>
          <a:xfrm>
            <a:off x="2011074" y="4803704"/>
            <a:ext cx="2573338" cy="482600"/>
          </a:xfrm>
        </p:spPr>
        <p:txBody>
          <a:bodyPr>
            <a:normAutofit/>
          </a:bodyPr>
          <a:lstStyle>
            <a:lvl1pPr marL="0" indent="0">
              <a:buNone/>
              <a:defRPr sz="2400" b="1">
                <a:solidFill>
                  <a:srgbClr val="484F59"/>
                </a:solidFill>
              </a:defRPr>
            </a:lvl1pPr>
          </a:lstStyle>
          <a:p>
            <a:pPr lvl="0"/>
            <a:r>
              <a:rPr lang="zh-CN" altLang="en-US"/>
              <a:t>编辑母版文本样式</a:t>
            </a:r>
          </a:p>
        </p:txBody>
      </p:sp>
      <p:sp>
        <p:nvSpPr>
          <p:cNvPr id="142" name="文本占位符 64">
            <a:extLst>
              <a:ext uri="{FF2B5EF4-FFF2-40B4-BE49-F238E27FC236}">
                <a16:creationId xmlns:a16="http://schemas.microsoft.com/office/drawing/2014/main" id="{7D807FB3-B9BC-4839-96EA-1D39A71F24C9}"/>
              </a:ext>
            </a:extLst>
          </p:cNvPr>
          <p:cNvSpPr>
            <a:spLocks noGrp="1"/>
          </p:cNvSpPr>
          <p:nvPr>
            <p:ph type="body" sz="quarter" idx="14"/>
          </p:nvPr>
        </p:nvSpPr>
        <p:spPr>
          <a:xfrm>
            <a:off x="1486733" y="2345614"/>
            <a:ext cx="5891742" cy="591499"/>
          </a:xfrm>
        </p:spPr>
        <p:txBody>
          <a:bodyPr>
            <a:normAutofit/>
          </a:bodyPr>
          <a:lstStyle>
            <a:lvl1pPr marL="0" indent="0">
              <a:buNone/>
              <a:defRPr sz="1800" b="0">
                <a:solidFill>
                  <a:srgbClr val="484F59"/>
                </a:solidFill>
              </a:defRPr>
            </a:lvl1pPr>
          </a:lstStyle>
          <a:p>
            <a:pPr lvl="0"/>
            <a:r>
              <a:rPr lang="zh-CN" altLang="en-US"/>
              <a:t>编辑母版文本样式</a:t>
            </a:r>
          </a:p>
        </p:txBody>
      </p:sp>
      <p:sp>
        <p:nvSpPr>
          <p:cNvPr id="143" name="文本占位符 64">
            <a:extLst>
              <a:ext uri="{FF2B5EF4-FFF2-40B4-BE49-F238E27FC236}">
                <a16:creationId xmlns:a16="http://schemas.microsoft.com/office/drawing/2014/main" id="{4C54F25A-8C77-4FF0-8ABD-A64161EFCF31}"/>
              </a:ext>
            </a:extLst>
          </p:cNvPr>
          <p:cNvSpPr>
            <a:spLocks noGrp="1"/>
          </p:cNvSpPr>
          <p:nvPr>
            <p:ph type="body" sz="quarter" idx="15"/>
          </p:nvPr>
        </p:nvSpPr>
        <p:spPr>
          <a:xfrm>
            <a:off x="1486733" y="3772809"/>
            <a:ext cx="5891742" cy="591499"/>
          </a:xfrm>
        </p:spPr>
        <p:txBody>
          <a:bodyPr>
            <a:normAutofit/>
          </a:bodyPr>
          <a:lstStyle>
            <a:lvl1pPr marL="0" indent="0">
              <a:buNone/>
              <a:defRPr sz="1800" b="0">
                <a:solidFill>
                  <a:srgbClr val="484F59"/>
                </a:solidFill>
              </a:defRPr>
            </a:lvl1pPr>
          </a:lstStyle>
          <a:p>
            <a:pPr lvl="0"/>
            <a:r>
              <a:rPr lang="zh-CN" altLang="en-US"/>
              <a:t>编辑母版文本样式</a:t>
            </a:r>
          </a:p>
        </p:txBody>
      </p:sp>
      <p:sp>
        <p:nvSpPr>
          <p:cNvPr id="144" name="文本占位符 64">
            <a:extLst>
              <a:ext uri="{FF2B5EF4-FFF2-40B4-BE49-F238E27FC236}">
                <a16:creationId xmlns:a16="http://schemas.microsoft.com/office/drawing/2014/main" id="{E3DCC829-81F2-4312-8375-5F966DBEBC12}"/>
              </a:ext>
            </a:extLst>
          </p:cNvPr>
          <p:cNvSpPr>
            <a:spLocks noGrp="1"/>
          </p:cNvSpPr>
          <p:nvPr>
            <p:ph type="body" sz="quarter" idx="16"/>
          </p:nvPr>
        </p:nvSpPr>
        <p:spPr>
          <a:xfrm>
            <a:off x="1497430" y="5315222"/>
            <a:ext cx="5891742" cy="591499"/>
          </a:xfrm>
        </p:spPr>
        <p:txBody>
          <a:bodyPr>
            <a:normAutofit/>
          </a:bodyPr>
          <a:lstStyle>
            <a:lvl1pPr marL="0" indent="0">
              <a:buNone/>
              <a:defRPr sz="1800" b="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1404192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006">
    <p:spTree>
      <p:nvGrpSpPr>
        <p:cNvPr id="1" name=""/>
        <p:cNvGrpSpPr/>
        <p:nvPr/>
      </p:nvGrpSpPr>
      <p:grpSpPr>
        <a:xfrm>
          <a:off x="0" y="0"/>
          <a:ext cx="0" cy="0"/>
          <a:chOff x="0" y="0"/>
          <a:chExt cx="0" cy="0"/>
        </a:xfrm>
      </p:grpSpPr>
      <p:sp>
        <p:nvSpPr>
          <p:cNvPr id="6" name="任意多边形 2">
            <a:extLst>
              <a:ext uri="{FF2B5EF4-FFF2-40B4-BE49-F238E27FC236}">
                <a16:creationId xmlns:a16="http://schemas.microsoft.com/office/drawing/2014/main" id="{DE3EC290-6234-40B0-824E-8614841FCEF8}"/>
              </a:ext>
            </a:extLst>
          </p:cNvPr>
          <p:cNvSpPr/>
          <p:nvPr userDrawn="1"/>
        </p:nvSpPr>
        <p:spPr>
          <a:xfrm>
            <a:off x="1293392" y="1831178"/>
            <a:ext cx="2432763" cy="4288912"/>
          </a:xfrm>
          <a:custGeom>
            <a:avLst/>
            <a:gdLst>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584960 h 4808220"/>
              <a:gd name="connsiteX1" fmla="*/ 1356360 w 2689860"/>
              <a:gd name="connsiteY1" fmla="*/ 754380 h 4808220"/>
              <a:gd name="connsiteX2" fmla="*/ 1203960 w 2689860"/>
              <a:gd name="connsiteY2" fmla="*/ 647700 h 4808220"/>
              <a:gd name="connsiteX3" fmla="*/ 1943100 w 2689860"/>
              <a:gd name="connsiteY3" fmla="*/ 0 h 4808220"/>
              <a:gd name="connsiteX4" fmla="*/ 2689860 w 2689860"/>
              <a:gd name="connsiteY4" fmla="*/ 640080 h 4808220"/>
              <a:gd name="connsiteX5" fmla="*/ 2560320 w 2689860"/>
              <a:gd name="connsiteY5" fmla="*/ 731520 h 4808220"/>
              <a:gd name="connsiteX6" fmla="*/ 2537460 w 2689860"/>
              <a:gd name="connsiteY6" fmla="*/ 1767840 h 4808220"/>
              <a:gd name="connsiteX7" fmla="*/ 2430780 w 2689860"/>
              <a:gd name="connsiteY7" fmla="*/ 1981200 h 4808220"/>
              <a:gd name="connsiteX8" fmla="*/ 2316480 w 2689860"/>
              <a:gd name="connsiteY8" fmla="*/ 1889760 h 4808220"/>
              <a:gd name="connsiteX9" fmla="*/ 2316480 w 2689860"/>
              <a:gd name="connsiteY9" fmla="*/ 1691640 h 4808220"/>
              <a:gd name="connsiteX10" fmla="*/ 2247900 w 2689860"/>
              <a:gd name="connsiteY10" fmla="*/ 1592580 h 4808220"/>
              <a:gd name="connsiteX11" fmla="*/ 2125980 w 2689860"/>
              <a:gd name="connsiteY11" fmla="*/ 1699260 h 4808220"/>
              <a:gd name="connsiteX12" fmla="*/ 2103120 w 2689860"/>
              <a:gd name="connsiteY12" fmla="*/ 2682240 h 4808220"/>
              <a:gd name="connsiteX13" fmla="*/ 1988820 w 2689860"/>
              <a:gd name="connsiteY13" fmla="*/ 2895600 h 4808220"/>
              <a:gd name="connsiteX14" fmla="*/ 1859280 w 2689860"/>
              <a:gd name="connsiteY14" fmla="*/ 2788920 h 4808220"/>
              <a:gd name="connsiteX15" fmla="*/ 1866900 w 2689860"/>
              <a:gd name="connsiteY15" fmla="*/ 2583180 h 4808220"/>
              <a:gd name="connsiteX16" fmla="*/ 1813560 w 2689860"/>
              <a:gd name="connsiteY16" fmla="*/ 2506980 h 4808220"/>
              <a:gd name="connsiteX17" fmla="*/ 1684020 w 2689860"/>
              <a:gd name="connsiteY17" fmla="*/ 2613660 h 4808220"/>
              <a:gd name="connsiteX18" fmla="*/ 1653540 w 2689860"/>
              <a:gd name="connsiteY18" fmla="*/ 3634740 h 4808220"/>
              <a:gd name="connsiteX19" fmla="*/ 1562100 w 2689860"/>
              <a:gd name="connsiteY19" fmla="*/ 3825240 h 4808220"/>
              <a:gd name="connsiteX20" fmla="*/ 1432560 w 2689860"/>
              <a:gd name="connsiteY20" fmla="*/ 3726180 h 4808220"/>
              <a:gd name="connsiteX21" fmla="*/ 1424940 w 2689860"/>
              <a:gd name="connsiteY21" fmla="*/ 3573780 h 4808220"/>
              <a:gd name="connsiteX22" fmla="*/ 1356360 w 2689860"/>
              <a:gd name="connsiteY22" fmla="*/ 3444240 h 4808220"/>
              <a:gd name="connsiteX23" fmla="*/ 1257300 w 2689860"/>
              <a:gd name="connsiteY23" fmla="*/ 3550920 h 4808220"/>
              <a:gd name="connsiteX24" fmla="*/ 1226820 w 2689860"/>
              <a:gd name="connsiteY24" fmla="*/ 4808220 h 4808220"/>
              <a:gd name="connsiteX25" fmla="*/ 0 w 2689860"/>
              <a:gd name="connsiteY25" fmla="*/ 4808220 h 4808220"/>
              <a:gd name="connsiteX26" fmla="*/ 15240 w 2689860"/>
              <a:gd name="connsiteY26" fmla="*/ 3688080 h 4808220"/>
              <a:gd name="connsiteX27" fmla="*/ 121920 w 2689860"/>
              <a:gd name="connsiteY27" fmla="*/ 3451860 h 4808220"/>
              <a:gd name="connsiteX28" fmla="*/ 464820 w 2689860"/>
              <a:gd name="connsiteY28" fmla="*/ 3444240 h 4808220"/>
              <a:gd name="connsiteX29" fmla="*/ 464820 w 2689860"/>
              <a:gd name="connsiteY29" fmla="*/ 2834640 h 4808220"/>
              <a:gd name="connsiteX30" fmla="*/ 563880 w 2689860"/>
              <a:gd name="connsiteY30" fmla="*/ 2506980 h 4808220"/>
              <a:gd name="connsiteX31" fmla="*/ 906780 w 2689860"/>
              <a:gd name="connsiteY31" fmla="*/ 2506980 h 4808220"/>
              <a:gd name="connsiteX32" fmla="*/ 899160 w 2689860"/>
              <a:gd name="connsiteY32" fmla="*/ 1790700 h 4808220"/>
              <a:gd name="connsiteX33" fmla="*/ 990600 w 2689860"/>
              <a:gd name="connsiteY33" fmla="*/ 1600200 h 4808220"/>
              <a:gd name="connsiteX34" fmla="*/ 1348740 w 2689860"/>
              <a:gd name="connsiteY34" fmla="*/ 1584960 h 4808220"/>
              <a:gd name="connsiteX0" fmla="*/ 1348740 w 2689860"/>
              <a:gd name="connsiteY0" fmla="*/ 1623387 h 4846647"/>
              <a:gd name="connsiteX1" fmla="*/ 1356360 w 2689860"/>
              <a:gd name="connsiteY1" fmla="*/ 792807 h 4846647"/>
              <a:gd name="connsiteX2" fmla="*/ 1203960 w 2689860"/>
              <a:gd name="connsiteY2" fmla="*/ 686127 h 4846647"/>
              <a:gd name="connsiteX3" fmla="*/ 1943100 w 2689860"/>
              <a:gd name="connsiteY3" fmla="*/ 38427 h 4846647"/>
              <a:gd name="connsiteX4" fmla="*/ 2689860 w 2689860"/>
              <a:gd name="connsiteY4" fmla="*/ 678507 h 4846647"/>
              <a:gd name="connsiteX5" fmla="*/ 2560320 w 2689860"/>
              <a:gd name="connsiteY5" fmla="*/ 769947 h 4846647"/>
              <a:gd name="connsiteX6" fmla="*/ 2537460 w 2689860"/>
              <a:gd name="connsiteY6" fmla="*/ 1806267 h 4846647"/>
              <a:gd name="connsiteX7" fmla="*/ 2430780 w 2689860"/>
              <a:gd name="connsiteY7" fmla="*/ 2019627 h 4846647"/>
              <a:gd name="connsiteX8" fmla="*/ 2316480 w 2689860"/>
              <a:gd name="connsiteY8" fmla="*/ 1928187 h 4846647"/>
              <a:gd name="connsiteX9" fmla="*/ 2316480 w 2689860"/>
              <a:gd name="connsiteY9" fmla="*/ 1730067 h 4846647"/>
              <a:gd name="connsiteX10" fmla="*/ 2247900 w 2689860"/>
              <a:gd name="connsiteY10" fmla="*/ 1631007 h 4846647"/>
              <a:gd name="connsiteX11" fmla="*/ 2125980 w 2689860"/>
              <a:gd name="connsiteY11" fmla="*/ 1737687 h 4846647"/>
              <a:gd name="connsiteX12" fmla="*/ 2103120 w 2689860"/>
              <a:gd name="connsiteY12" fmla="*/ 2720667 h 4846647"/>
              <a:gd name="connsiteX13" fmla="*/ 1988820 w 2689860"/>
              <a:gd name="connsiteY13" fmla="*/ 2934027 h 4846647"/>
              <a:gd name="connsiteX14" fmla="*/ 1859280 w 2689860"/>
              <a:gd name="connsiteY14" fmla="*/ 2827347 h 4846647"/>
              <a:gd name="connsiteX15" fmla="*/ 1866900 w 2689860"/>
              <a:gd name="connsiteY15" fmla="*/ 2621607 h 4846647"/>
              <a:gd name="connsiteX16" fmla="*/ 1813560 w 2689860"/>
              <a:gd name="connsiteY16" fmla="*/ 2545407 h 4846647"/>
              <a:gd name="connsiteX17" fmla="*/ 1684020 w 2689860"/>
              <a:gd name="connsiteY17" fmla="*/ 2652087 h 4846647"/>
              <a:gd name="connsiteX18" fmla="*/ 1653540 w 2689860"/>
              <a:gd name="connsiteY18" fmla="*/ 3673167 h 4846647"/>
              <a:gd name="connsiteX19" fmla="*/ 1562100 w 2689860"/>
              <a:gd name="connsiteY19" fmla="*/ 3863667 h 4846647"/>
              <a:gd name="connsiteX20" fmla="*/ 1432560 w 2689860"/>
              <a:gd name="connsiteY20" fmla="*/ 3764607 h 4846647"/>
              <a:gd name="connsiteX21" fmla="*/ 1424940 w 2689860"/>
              <a:gd name="connsiteY21" fmla="*/ 3612207 h 4846647"/>
              <a:gd name="connsiteX22" fmla="*/ 1356360 w 2689860"/>
              <a:gd name="connsiteY22" fmla="*/ 3482667 h 4846647"/>
              <a:gd name="connsiteX23" fmla="*/ 1257300 w 2689860"/>
              <a:gd name="connsiteY23" fmla="*/ 3589347 h 4846647"/>
              <a:gd name="connsiteX24" fmla="*/ 1226820 w 2689860"/>
              <a:gd name="connsiteY24" fmla="*/ 4846647 h 4846647"/>
              <a:gd name="connsiteX25" fmla="*/ 0 w 2689860"/>
              <a:gd name="connsiteY25" fmla="*/ 4846647 h 4846647"/>
              <a:gd name="connsiteX26" fmla="*/ 15240 w 2689860"/>
              <a:gd name="connsiteY26" fmla="*/ 3726507 h 4846647"/>
              <a:gd name="connsiteX27" fmla="*/ 121920 w 2689860"/>
              <a:gd name="connsiteY27" fmla="*/ 3490287 h 4846647"/>
              <a:gd name="connsiteX28" fmla="*/ 464820 w 2689860"/>
              <a:gd name="connsiteY28" fmla="*/ 3482667 h 4846647"/>
              <a:gd name="connsiteX29" fmla="*/ 464820 w 2689860"/>
              <a:gd name="connsiteY29" fmla="*/ 2873067 h 4846647"/>
              <a:gd name="connsiteX30" fmla="*/ 563880 w 2689860"/>
              <a:gd name="connsiteY30" fmla="*/ 2545407 h 4846647"/>
              <a:gd name="connsiteX31" fmla="*/ 906780 w 2689860"/>
              <a:gd name="connsiteY31" fmla="*/ 2545407 h 4846647"/>
              <a:gd name="connsiteX32" fmla="*/ 899160 w 2689860"/>
              <a:gd name="connsiteY32" fmla="*/ 1829127 h 4846647"/>
              <a:gd name="connsiteX33" fmla="*/ 990600 w 2689860"/>
              <a:gd name="connsiteY33" fmla="*/ 1638627 h 4846647"/>
              <a:gd name="connsiteX34" fmla="*/ 1348740 w 2689860"/>
              <a:gd name="connsiteY34" fmla="*/ 1623387 h 4846647"/>
              <a:gd name="connsiteX0" fmla="*/ 1348740 w 2689860"/>
              <a:gd name="connsiteY0" fmla="*/ 1585345 h 4808605"/>
              <a:gd name="connsiteX1" fmla="*/ 1356360 w 2689860"/>
              <a:gd name="connsiteY1" fmla="*/ 754765 h 4808605"/>
              <a:gd name="connsiteX2" fmla="*/ 1203960 w 2689860"/>
              <a:gd name="connsiteY2" fmla="*/ 648085 h 4808605"/>
              <a:gd name="connsiteX3" fmla="*/ 1943100 w 2689860"/>
              <a:gd name="connsiteY3" fmla="*/ 385 h 4808605"/>
              <a:gd name="connsiteX4" fmla="*/ 2689860 w 2689860"/>
              <a:gd name="connsiteY4" fmla="*/ 640465 h 4808605"/>
              <a:gd name="connsiteX5" fmla="*/ 2560320 w 2689860"/>
              <a:gd name="connsiteY5" fmla="*/ 731905 h 4808605"/>
              <a:gd name="connsiteX6" fmla="*/ 2537460 w 2689860"/>
              <a:gd name="connsiteY6" fmla="*/ 1768225 h 4808605"/>
              <a:gd name="connsiteX7" fmla="*/ 2430780 w 2689860"/>
              <a:gd name="connsiteY7" fmla="*/ 1981585 h 4808605"/>
              <a:gd name="connsiteX8" fmla="*/ 2316480 w 2689860"/>
              <a:gd name="connsiteY8" fmla="*/ 1890145 h 4808605"/>
              <a:gd name="connsiteX9" fmla="*/ 2316480 w 2689860"/>
              <a:gd name="connsiteY9" fmla="*/ 1692025 h 4808605"/>
              <a:gd name="connsiteX10" fmla="*/ 2247900 w 2689860"/>
              <a:gd name="connsiteY10" fmla="*/ 1592965 h 4808605"/>
              <a:gd name="connsiteX11" fmla="*/ 2125980 w 2689860"/>
              <a:gd name="connsiteY11" fmla="*/ 1699645 h 4808605"/>
              <a:gd name="connsiteX12" fmla="*/ 2103120 w 2689860"/>
              <a:gd name="connsiteY12" fmla="*/ 2682625 h 4808605"/>
              <a:gd name="connsiteX13" fmla="*/ 1988820 w 2689860"/>
              <a:gd name="connsiteY13" fmla="*/ 2895985 h 4808605"/>
              <a:gd name="connsiteX14" fmla="*/ 1859280 w 2689860"/>
              <a:gd name="connsiteY14" fmla="*/ 2789305 h 4808605"/>
              <a:gd name="connsiteX15" fmla="*/ 1866900 w 2689860"/>
              <a:gd name="connsiteY15" fmla="*/ 2583565 h 4808605"/>
              <a:gd name="connsiteX16" fmla="*/ 1813560 w 2689860"/>
              <a:gd name="connsiteY16" fmla="*/ 2507365 h 4808605"/>
              <a:gd name="connsiteX17" fmla="*/ 1684020 w 2689860"/>
              <a:gd name="connsiteY17" fmla="*/ 2614045 h 4808605"/>
              <a:gd name="connsiteX18" fmla="*/ 1653540 w 2689860"/>
              <a:gd name="connsiteY18" fmla="*/ 3635125 h 4808605"/>
              <a:gd name="connsiteX19" fmla="*/ 1562100 w 2689860"/>
              <a:gd name="connsiteY19" fmla="*/ 3825625 h 4808605"/>
              <a:gd name="connsiteX20" fmla="*/ 1432560 w 2689860"/>
              <a:gd name="connsiteY20" fmla="*/ 3726565 h 4808605"/>
              <a:gd name="connsiteX21" fmla="*/ 1424940 w 2689860"/>
              <a:gd name="connsiteY21" fmla="*/ 3574165 h 4808605"/>
              <a:gd name="connsiteX22" fmla="*/ 1356360 w 2689860"/>
              <a:gd name="connsiteY22" fmla="*/ 3444625 h 4808605"/>
              <a:gd name="connsiteX23" fmla="*/ 1257300 w 2689860"/>
              <a:gd name="connsiteY23" fmla="*/ 3551305 h 4808605"/>
              <a:gd name="connsiteX24" fmla="*/ 1226820 w 2689860"/>
              <a:gd name="connsiteY24" fmla="*/ 4808605 h 4808605"/>
              <a:gd name="connsiteX25" fmla="*/ 0 w 2689860"/>
              <a:gd name="connsiteY25" fmla="*/ 4808605 h 4808605"/>
              <a:gd name="connsiteX26" fmla="*/ 15240 w 2689860"/>
              <a:gd name="connsiteY26" fmla="*/ 3688465 h 4808605"/>
              <a:gd name="connsiteX27" fmla="*/ 121920 w 2689860"/>
              <a:gd name="connsiteY27" fmla="*/ 3452245 h 4808605"/>
              <a:gd name="connsiteX28" fmla="*/ 464820 w 2689860"/>
              <a:gd name="connsiteY28" fmla="*/ 3444625 h 4808605"/>
              <a:gd name="connsiteX29" fmla="*/ 464820 w 2689860"/>
              <a:gd name="connsiteY29" fmla="*/ 2835025 h 4808605"/>
              <a:gd name="connsiteX30" fmla="*/ 563880 w 2689860"/>
              <a:gd name="connsiteY30" fmla="*/ 2507365 h 4808605"/>
              <a:gd name="connsiteX31" fmla="*/ 906780 w 2689860"/>
              <a:gd name="connsiteY31" fmla="*/ 2507365 h 4808605"/>
              <a:gd name="connsiteX32" fmla="*/ 899160 w 2689860"/>
              <a:gd name="connsiteY32" fmla="*/ 1791085 h 4808605"/>
              <a:gd name="connsiteX33" fmla="*/ 990600 w 2689860"/>
              <a:gd name="connsiteY33" fmla="*/ 1600585 h 4808605"/>
              <a:gd name="connsiteX34" fmla="*/ 1348740 w 2689860"/>
              <a:gd name="connsiteY34" fmla="*/ 1585345 h 4808605"/>
              <a:gd name="connsiteX0" fmla="*/ 1348740 w 2689860"/>
              <a:gd name="connsiteY0" fmla="*/ 1585059 h 4808319"/>
              <a:gd name="connsiteX1" fmla="*/ 1356360 w 2689860"/>
              <a:gd name="connsiteY1" fmla="*/ 754479 h 4808319"/>
              <a:gd name="connsiteX2" fmla="*/ 1203960 w 2689860"/>
              <a:gd name="connsiteY2" fmla="*/ 647799 h 4808319"/>
              <a:gd name="connsiteX3" fmla="*/ 1943100 w 2689860"/>
              <a:gd name="connsiteY3" fmla="*/ 99 h 4808319"/>
              <a:gd name="connsiteX4" fmla="*/ 2689860 w 2689860"/>
              <a:gd name="connsiteY4" fmla="*/ 640179 h 4808319"/>
              <a:gd name="connsiteX5" fmla="*/ 2560320 w 2689860"/>
              <a:gd name="connsiteY5" fmla="*/ 731619 h 4808319"/>
              <a:gd name="connsiteX6" fmla="*/ 2537460 w 2689860"/>
              <a:gd name="connsiteY6" fmla="*/ 1767939 h 4808319"/>
              <a:gd name="connsiteX7" fmla="*/ 2430780 w 2689860"/>
              <a:gd name="connsiteY7" fmla="*/ 1981299 h 4808319"/>
              <a:gd name="connsiteX8" fmla="*/ 2316480 w 2689860"/>
              <a:gd name="connsiteY8" fmla="*/ 1889859 h 4808319"/>
              <a:gd name="connsiteX9" fmla="*/ 2316480 w 2689860"/>
              <a:gd name="connsiteY9" fmla="*/ 1691739 h 4808319"/>
              <a:gd name="connsiteX10" fmla="*/ 2247900 w 2689860"/>
              <a:gd name="connsiteY10" fmla="*/ 1592679 h 4808319"/>
              <a:gd name="connsiteX11" fmla="*/ 2125980 w 2689860"/>
              <a:gd name="connsiteY11" fmla="*/ 1699359 h 4808319"/>
              <a:gd name="connsiteX12" fmla="*/ 2103120 w 2689860"/>
              <a:gd name="connsiteY12" fmla="*/ 2682339 h 4808319"/>
              <a:gd name="connsiteX13" fmla="*/ 1988820 w 2689860"/>
              <a:gd name="connsiteY13" fmla="*/ 2895699 h 4808319"/>
              <a:gd name="connsiteX14" fmla="*/ 1859280 w 2689860"/>
              <a:gd name="connsiteY14" fmla="*/ 2789019 h 4808319"/>
              <a:gd name="connsiteX15" fmla="*/ 1866900 w 2689860"/>
              <a:gd name="connsiteY15" fmla="*/ 2583279 h 4808319"/>
              <a:gd name="connsiteX16" fmla="*/ 1813560 w 2689860"/>
              <a:gd name="connsiteY16" fmla="*/ 2507079 h 4808319"/>
              <a:gd name="connsiteX17" fmla="*/ 1684020 w 2689860"/>
              <a:gd name="connsiteY17" fmla="*/ 2613759 h 4808319"/>
              <a:gd name="connsiteX18" fmla="*/ 1653540 w 2689860"/>
              <a:gd name="connsiteY18" fmla="*/ 3634839 h 4808319"/>
              <a:gd name="connsiteX19" fmla="*/ 1562100 w 2689860"/>
              <a:gd name="connsiteY19" fmla="*/ 3825339 h 4808319"/>
              <a:gd name="connsiteX20" fmla="*/ 1432560 w 2689860"/>
              <a:gd name="connsiteY20" fmla="*/ 3726279 h 4808319"/>
              <a:gd name="connsiteX21" fmla="*/ 1424940 w 2689860"/>
              <a:gd name="connsiteY21" fmla="*/ 3573879 h 4808319"/>
              <a:gd name="connsiteX22" fmla="*/ 1356360 w 2689860"/>
              <a:gd name="connsiteY22" fmla="*/ 3444339 h 4808319"/>
              <a:gd name="connsiteX23" fmla="*/ 1257300 w 2689860"/>
              <a:gd name="connsiteY23" fmla="*/ 3551019 h 4808319"/>
              <a:gd name="connsiteX24" fmla="*/ 1226820 w 2689860"/>
              <a:gd name="connsiteY24" fmla="*/ 4808319 h 4808319"/>
              <a:gd name="connsiteX25" fmla="*/ 0 w 2689860"/>
              <a:gd name="connsiteY25" fmla="*/ 4808319 h 4808319"/>
              <a:gd name="connsiteX26" fmla="*/ 15240 w 2689860"/>
              <a:gd name="connsiteY26" fmla="*/ 3688179 h 4808319"/>
              <a:gd name="connsiteX27" fmla="*/ 121920 w 2689860"/>
              <a:gd name="connsiteY27" fmla="*/ 3451959 h 4808319"/>
              <a:gd name="connsiteX28" fmla="*/ 464820 w 2689860"/>
              <a:gd name="connsiteY28" fmla="*/ 3444339 h 4808319"/>
              <a:gd name="connsiteX29" fmla="*/ 464820 w 2689860"/>
              <a:gd name="connsiteY29" fmla="*/ 2834739 h 4808319"/>
              <a:gd name="connsiteX30" fmla="*/ 563880 w 2689860"/>
              <a:gd name="connsiteY30" fmla="*/ 2507079 h 4808319"/>
              <a:gd name="connsiteX31" fmla="*/ 906780 w 2689860"/>
              <a:gd name="connsiteY31" fmla="*/ 2507079 h 4808319"/>
              <a:gd name="connsiteX32" fmla="*/ 899160 w 2689860"/>
              <a:gd name="connsiteY32" fmla="*/ 1790799 h 4808319"/>
              <a:gd name="connsiteX33" fmla="*/ 990600 w 2689860"/>
              <a:gd name="connsiteY33" fmla="*/ 1600299 h 4808319"/>
              <a:gd name="connsiteX34" fmla="*/ 1348740 w 2689860"/>
              <a:gd name="connsiteY34" fmla="*/ 1585059 h 4808319"/>
              <a:gd name="connsiteX0" fmla="*/ 1348740 w 2689860"/>
              <a:gd name="connsiteY0" fmla="*/ 1585059 h 4808319"/>
              <a:gd name="connsiteX1" fmla="*/ 1356360 w 2689860"/>
              <a:gd name="connsiteY1" fmla="*/ 754479 h 4808319"/>
              <a:gd name="connsiteX2" fmla="*/ 1203960 w 2689860"/>
              <a:gd name="connsiteY2" fmla="*/ 647799 h 4808319"/>
              <a:gd name="connsiteX3" fmla="*/ 1943100 w 2689860"/>
              <a:gd name="connsiteY3" fmla="*/ 99 h 4808319"/>
              <a:gd name="connsiteX4" fmla="*/ 2689860 w 2689860"/>
              <a:gd name="connsiteY4" fmla="*/ 640179 h 4808319"/>
              <a:gd name="connsiteX5" fmla="*/ 2560320 w 2689860"/>
              <a:gd name="connsiteY5" fmla="*/ 731619 h 4808319"/>
              <a:gd name="connsiteX6" fmla="*/ 2537460 w 2689860"/>
              <a:gd name="connsiteY6" fmla="*/ 1767939 h 4808319"/>
              <a:gd name="connsiteX7" fmla="*/ 2430780 w 2689860"/>
              <a:gd name="connsiteY7" fmla="*/ 1981299 h 4808319"/>
              <a:gd name="connsiteX8" fmla="*/ 2316480 w 2689860"/>
              <a:gd name="connsiteY8" fmla="*/ 1889859 h 4808319"/>
              <a:gd name="connsiteX9" fmla="*/ 2316480 w 2689860"/>
              <a:gd name="connsiteY9" fmla="*/ 1691739 h 4808319"/>
              <a:gd name="connsiteX10" fmla="*/ 2247900 w 2689860"/>
              <a:gd name="connsiteY10" fmla="*/ 1592679 h 4808319"/>
              <a:gd name="connsiteX11" fmla="*/ 2125980 w 2689860"/>
              <a:gd name="connsiteY11" fmla="*/ 1699359 h 4808319"/>
              <a:gd name="connsiteX12" fmla="*/ 2103120 w 2689860"/>
              <a:gd name="connsiteY12" fmla="*/ 2682339 h 4808319"/>
              <a:gd name="connsiteX13" fmla="*/ 1988820 w 2689860"/>
              <a:gd name="connsiteY13" fmla="*/ 2895699 h 4808319"/>
              <a:gd name="connsiteX14" fmla="*/ 1859280 w 2689860"/>
              <a:gd name="connsiteY14" fmla="*/ 2789019 h 4808319"/>
              <a:gd name="connsiteX15" fmla="*/ 1866900 w 2689860"/>
              <a:gd name="connsiteY15" fmla="*/ 2583279 h 4808319"/>
              <a:gd name="connsiteX16" fmla="*/ 1813560 w 2689860"/>
              <a:gd name="connsiteY16" fmla="*/ 2507079 h 4808319"/>
              <a:gd name="connsiteX17" fmla="*/ 1684020 w 2689860"/>
              <a:gd name="connsiteY17" fmla="*/ 2613759 h 4808319"/>
              <a:gd name="connsiteX18" fmla="*/ 1653540 w 2689860"/>
              <a:gd name="connsiteY18" fmla="*/ 3634839 h 4808319"/>
              <a:gd name="connsiteX19" fmla="*/ 1562100 w 2689860"/>
              <a:gd name="connsiteY19" fmla="*/ 3825339 h 4808319"/>
              <a:gd name="connsiteX20" fmla="*/ 1432560 w 2689860"/>
              <a:gd name="connsiteY20" fmla="*/ 3726279 h 4808319"/>
              <a:gd name="connsiteX21" fmla="*/ 1424940 w 2689860"/>
              <a:gd name="connsiteY21" fmla="*/ 3573879 h 4808319"/>
              <a:gd name="connsiteX22" fmla="*/ 1356360 w 2689860"/>
              <a:gd name="connsiteY22" fmla="*/ 3444339 h 4808319"/>
              <a:gd name="connsiteX23" fmla="*/ 1257300 w 2689860"/>
              <a:gd name="connsiteY23" fmla="*/ 3551019 h 4808319"/>
              <a:gd name="connsiteX24" fmla="*/ 1226820 w 2689860"/>
              <a:gd name="connsiteY24" fmla="*/ 4808319 h 4808319"/>
              <a:gd name="connsiteX25" fmla="*/ 0 w 2689860"/>
              <a:gd name="connsiteY25" fmla="*/ 4808319 h 4808319"/>
              <a:gd name="connsiteX26" fmla="*/ 15240 w 2689860"/>
              <a:gd name="connsiteY26" fmla="*/ 3688179 h 4808319"/>
              <a:gd name="connsiteX27" fmla="*/ 121920 w 2689860"/>
              <a:gd name="connsiteY27" fmla="*/ 3451959 h 4808319"/>
              <a:gd name="connsiteX28" fmla="*/ 464820 w 2689860"/>
              <a:gd name="connsiteY28" fmla="*/ 3444339 h 4808319"/>
              <a:gd name="connsiteX29" fmla="*/ 464820 w 2689860"/>
              <a:gd name="connsiteY29" fmla="*/ 2834739 h 4808319"/>
              <a:gd name="connsiteX30" fmla="*/ 563880 w 2689860"/>
              <a:gd name="connsiteY30" fmla="*/ 2507079 h 4808319"/>
              <a:gd name="connsiteX31" fmla="*/ 906780 w 2689860"/>
              <a:gd name="connsiteY31" fmla="*/ 2507079 h 4808319"/>
              <a:gd name="connsiteX32" fmla="*/ 899160 w 2689860"/>
              <a:gd name="connsiteY32" fmla="*/ 1790799 h 4808319"/>
              <a:gd name="connsiteX33" fmla="*/ 990600 w 2689860"/>
              <a:gd name="connsiteY33" fmla="*/ 1600299 h 4808319"/>
              <a:gd name="connsiteX34" fmla="*/ 1348740 w 2689860"/>
              <a:gd name="connsiteY34" fmla="*/ 1585059 h 4808319"/>
              <a:gd name="connsiteX0" fmla="*/ 1348740 w 2692278"/>
              <a:gd name="connsiteY0" fmla="*/ 1585030 h 4808290"/>
              <a:gd name="connsiteX1" fmla="*/ 1356360 w 2692278"/>
              <a:gd name="connsiteY1" fmla="*/ 754450 h 4808290"/>
              <a:gd name="connsiteX2" fmla="*/ 1203960 w 2692278"/>
              <a:gd name="connsiteY2" fmla="*/ 647770 h 4808290"/>
              <a:gd name="connsiteX3" fmla="*/ 1943100 w 2692278"/>
              <a:gd name="connsiteY3" fmla="*/ 70 h 4808290"/>
              <a:gd name="connsiteX4" fmla="*/ 2689860 w 2692278"/>
              <a:gd name="connsiteY4" fmla="*/ 640150 h 4808290"/>
              <a:gd name="connsiteX5" fmla="*/ 2560320 w 2692278"/>
              <a:gd name="connsiteY5" fmla="*/ 731590 h 4808290"/>
              <a:gd name="connsiteX6" fmla="*/ 2537460 w 2692278"/>
              <a:gd name="connsiteY6" fmla="*/ 1767910 h 4808290"/>
              <a:gd name="connsiteX7" fmla="*/ 2430780 w 2692278"/>
              <a:gd name="connsiteY7" fmla="*/ 1981270 h 4808290"/>
              <a:gd name="connsiteX8" fmla="*/ 2316480 w 2692278"/>
              <a:gd name="connsiteY8" fmla="*/ 1889830 h 4808290"/>
              <a:gd name="connsiteX9" fmla="*/ 2316480 w 2692278"/>
              <a:gd name="connsiteY9" fmla="*/ 1691710 h 4808290"/>
              <a:gd name="connsiteX10" fmla="*/ 2247900 w 2692278"/>
              <a:gd name="connsiteY10" fmla="*/ 1592650 h 4808290"/>
              <a:gd name="connsiteX11" fmla="*/ 2125980 w 2692278"/>
              <a:gd name="connsiteY11" fmla="*/ 1699330 h 4808290"/>
              <a:gd name="connsiteX12" fmla="*/ 2103120 w 2692278"/>
              <a:gd name="connsiteY12" fmla="*/ 2682310 h 4808290"/>
              <a:gd name="connsiteX13" fmla="*/ 1988820 w 2692278"/>
              <a:gd name="connsiteY13" fmla="*/ 2895670 h 4808290"/>
              <a:gd name="connsiteX14" fmla="*/ 1859280 w 2692278"/>
              <a:gd name="connsiteY14" fmla="*/ 2788990 h 4808290"/>
              <a:gd name="connsiteX15" fmla="*/ 1866900 w 2692278"/>
              <a:gd name="connsiteY15" fmla="*/ 2583250 h 4808290"/>
              <a:gd name="connsiteX16" fmla="*/ 1813560 w 2692278"/>
              <a:gd name="connsiteY16" fmla="*/ 2507050 h 4808290"/>
              <a:gd name="connsiteX17" fmla="*/ 1684020 w 2692278"/>
              <a:gd name="connsiteY17" fmla="*/ 2613730 h 4808290"/>
              <a:gd name="connsiteX18" fmla="*/ 1653540 w 2692278"/>
              <a:gd name="connsiteY18" fmla="*/ 3634810 h 4808290"/>
              <a:gd name="connsiteX19" fmla="*/ 1562100 w 2692278"/>
              <a:gd name="connsiteY19" fmla="*/ 3825310 h 4808290"/>
              <a:gd name="connsiteX20" fmla="*/ 1432560 w 2692278"/>
              <a:gd name="connsiteY20" fmla="*/ 3726250 h 4808290"/>
              <a:gd name="connsiteX21" fmla="*/ 1424940 w 2692278"/>
              <a:gd name="connsiteY21" fmla="*/ 3573850 h 4808290"/>
              <a:gd name="connsiteX22" fmla="*/ 1356360 w 2692278"/>
              <a:gd name="connsiteY22" fmla="*/ 3444310 h 4808290"/>
              <a:gd name="connsiteX23" fmla="*/ 1257300 w 2692278"/>
              <a:gd name="connsiteY23" fmla="*/ 3550990 h 4808290"/>
              <a:gd name="connsiteX24" fmla="*/ 1226820 w 2692278"/>
              <a:gd name="connsiteY24" fmla="*/ 4808290 h 4808290"/>
              <a:gd name="connsiteX25" fmla="*/ 0 w 2692278"/>
              <a:gd name="connsiteY25" fmla="*/ 4808290 h 4808290"/>
              <a:gd name="connsiteX26" fmla="*/ 15240 w 2692278"/>
              <a:gd name="connsiteY26" fmla="*/ 3688150 h 4808290"/>
              <a:gd name="connsiteX27" fmla="*/ 121920 w 2692278"/>
              <a:gd name="connsiteY27" fmla="*/ 3451930 h 4808290"/>
              <a:gd name="connsiteX28" fmla="*/ 464820 w 2692278"/>
              <a:gd name="connsiteY28" fmla="*/ 3444310 h 4808290"/>
              <a:gd name="connsiteX29" fmla="*/ 464820 w 2692278"/>
              <a:gd name="connsiteY29" fmla="*/ 2834710 h 4808290"/>
              <a:gd name="connsiteX30" fmla="*/ 563880 w 2692278"/>
              <a:gd name="connsiteY30" fmla="*/ 2507050 h 4808290"/>
              <a:gd name="connsiteX31" fmla="*/ 906780 w 2692278"/>
              <a:gd name="connsiteY31" fmla="*/ 2507050 h 4808290"/>
              <a:gd name="connsiteX32" fmla="*/ 899160 w 2692278"/>
              <a:gd name="connsiteY32" fmla="*/ 1790770 h 4808290"/>
              <a:gd name="connsiteX33" fmla="*/ 990600 w 2692278"/>
              <a:gd name="connsiteY33" fmla="*/ 1600270 h 4808290"/>
              <a:gd name="connsiteX34" fmla="*/ 1348740 w 2692278"/>
              <a:gd name="connsiteY34" fmla="*/ 1585030 h 4808290"/>
              <a:gd name="connsiteX0" fmla="*/ 1348740 w 2689897"/>
              <a:gd name="connsiteY0" fmla="*/ 1585040 h 4808300"/>
              <a:gd name="connsiteX1" fmla="*/ 1356360 w 2689897"/>
              <a:gd name="connsiteY1" fmla="*/ 754460 h 4808300"/>
              <a:gd name="connsiteX2" fmla="*/ 1203960 w 2689897"/>
              <a:gd name="connsiteY2" fmla="*/ 647780 h 4808300"/>
              <a:gd name="connsiteX3" fmla="*/ 1943100 w 2689897"/>
              <a:gd name="connsiteY3" fmla="*/ 80 h 4808300"/>
              <a:gd name="connsiteX4" fmla="*/ 2689860 w 2689897"/>
              <a:gd name="connsiteY4" fmla="*/ 640160 h 4808300"/>
              <a:gd name="connsiteX5" fmla="*/ 2560320 w 2689897"/>
              <a:gd name="connsiteY5" fmla="*/ 731600 h 4808300"/>
              <a:gd name="connsiteX6" fmla="*/ 2537460 w 2689897"/>
              <a:gd name="connsiteY6" fmla="*/ 1767920 h 4808300"/>
              <a:gd name="connsiteX7" fmla="*/ 2430780 w 2689897"/>
              <a:gd name="connsiteY7" fmla="*/ 1981280 h 4808300"/>
              <a:gd name="connsiteX8" fmla="*/ 2316480 w 2689897"/>
              <a:gd name="connsiteY8" fmla="*/ 1889840 h 4808300"/>
              <a:gd name="connsiteX9" fmla="*/ 2316480 w 2689897"/>
              <a:gd name="connsiteY9" fmla="*/ 1691720 h 4808300"/>
              <a:gd name="connsiteX10" fmla="*/ 2247900 w 2689897"/>
              <a:gd name="connsiteY10" fmla="*/ 1592660 h 4808300"/>
              <a:gd name="connsiteX11" fmla="*/ 2125980 w 2689897"/>
              <a:gd name="connsiteY11" fmla="*/ 1699340 h 4808300"/>
              <a:gd name="connsiteX12" fmla="*/ 2103120 w 2689897"/>
              <a:gd name="connsiteY12" fmla="*/ 2682320 h 4808300"/>
              <a:gd name="connsiteX13" fmla="*/ 1988820 w 2689897"/>
              <a:gd name="connsiteY13" fmla="*/ 2895680 h 4808300"/>
              <a:gd name="connsiteX14" fmla="*/ 1859280 w 2689897"/>
              <a:gd name="connsiteY14" fmla="*/ 2789000 h 4808300"/>
              <a:gd name="connsiteX15" fmla="*/ 1866900 w 2689897"/>
              <a:gd name="connsiteY15" fmla="*/ 2583260 h 4808300"/>
              <a:gd name="connsiteX16" fmla="*/ 1813560 w 2689897"/>
              <a:gd name="connsiteY16" fmla="*/ 2507060 h 4808300"/>
              <a:gd name="connsiteX17" fmla="*/ 1684020 w 2689897"/>
              <a:gd name="connsiteY17" fmla="*/ 2613740 h 4808300"/>
              <a:gd name="connsiteX18" fmla="*/ 1653540 w 2689897"/>
              <a:gd name="connsiteY18" fmla="*/ 3634820 h 4808300"/>
              <a:gd name="connsiteX19" fmla="*/ 1562100 w 2689897"/>
              <a:gd name="connsiteY19" fmla="*/ 3825320 h 4808300"/>
              <a:gd name="connsiteX20" fmla="*/ 1432560 w 2689897"/>
              <a:gd name="connsiteY20" fmla="*/ 3726260 h 4808300"/>
              <a:gd name="connsiteX21" fmla="*/ 1424940 w 2689897"/>
              <a:gd name="connsiteY21" fmla="*/ 3573860 h 4808300"/>
              <a:gd name="connsiteX22" fmla="*/ 1356360 w 2689897"/>
              <a:gd name="connsiteY22" fmla="*/ 3444320 h 4808300"/>
              <a:gd name="connsiteX23" fmla="*/ 1257300 w 2689897"/>
              <a:gd name="connsiteY23" fmla="*/ 3551000 h 4808300"/>
              <a:gd name="connsiteX24" fmla="*/ 1226820 w 2689897"/>
              <a:gd name="connsiteY24" fmla="*/ 4808300 h 4808300"/>
              <a:gd name="connsiteX25" fmla="*/ 0 w 2689897"/>
              <a:gd name="connsiteY25" fmla="*/ 4808300 h 4808300"/>
              <a:gd name="connsiteX26" fmla="*/ 15240 w 2689897"/>
              <a:gd name="connsiteY26" fmla="*/ 3688160 h 4808300"/>
              <a:gd name="connsiteX27" fmla="*/ 121920 w 2689897"/>
              <a:gd name="connsiteY27" fmla="*/ 3451940 h 4808300"/>
              <a:gd name="connsiteX28" fmla="*/ 464820 w 2689897"/>
              <a:gd name="connsiteY28" fmla="*/ 3444320 h 4808300"/>
              <a:gd name="connsiteX29" fmla="*/ 464820 w 2689897"/>
              <a:gd name="connsiteY29" fmla="*/ 2834720 h 4808300"/>
              <a:gd name="connsiteX30" fmla="*/ 563880 w 2689897"/>
              <a:gd name="connsiteY30" fmla="*/ 2507060 h 4808300"/>
              <a:gd name="connsiteX31" fmla="*/ 906780 w 2689897"/>
              <a:gd name="connsiteY31" fmla="*/ 2507060 h 4808300"/>
              <a:gd name="connsiteX32" fmla="*/ 899160 w 2689897"/>
              <a:gd name="connsiteY32" fmla="*/ 1790780 h 4808300"/>
              <a:gd name="connsiteX33" fmla="*/ 990600 w 2689897"/>
              <a:gd name="connsiteY33" fmla="*/ 1600280 h 4808300"/>
              <a:gd name="connsiteX34" fmla="*/ 1348740 w 2689897"/>
              <a:gd name="connsiteY34" fmla="*/ 1585040 h 4808300"/>
              <a:gd name="connsiteX0" fmla="*/ 1348740 w 2689897"/>
              <a:gd name="connsiteY0" fmla="*/ 1585040 h 4808300"/>
              <a:gd name="connsiteX1" fmla="*/ 1356360 w 2689897"/>
              <a:gd name="connsiteY1" fmla="*/ 754460 h 4808300"/>
              <a:gd name="connsiteX2" fmla="*/ 1203960 w 2689897"/>
              <a:gd name="connsiteY2" fmla="*/ 647780 h 4808300"/>
              <a:gd name="connsiteX3" fmla="*/ 1943100 w 2689897"/>
              <a:gd name="connsiteY3" fmla="*/ 80 h 4808300"/>
              <a:gd name="connsiteX4" fmla="*/ 2689860 w 2689897"/>
              <a:gd name="connsiteY4" fmla="*/ 640160 h 4808300"/>
              <a:gd name="connsiteX5" fmla="*/ 2560320 w 2689897"/>
              <a:gd name="connsiteY5" fmla="*/ 731600 h 4808300"/>
              <a:gd name="connsiteX6" fmla="*/ 2537460 w 2689897"/>
              <a:gd name="connsiteY6" fmla="*/ 1767920 h 4808300"/>
              <a:gd name="connsiteX7" fmla="*/ 2430780 w 2689897"/>
              <a:gd name="connsiteY7" fmla="*/ 1981280 h 4808300"/>
              <a:gd name="connsiteX8" fmla="*/ 2316480 w 2689897"/>
              <a:gd name="connsiteY8" fmla="*/ 1889840 h 4808300"/>
              <a:gd name="connsiteX9" fmla="*/ 2316480 w 2689897"/>
              <a:gd name="connsiteY9" fmla="*/ 1691720 h 4808300"/>
              <a:gd name="connsiteX10" fmla="*/ 2247900 w 2689897"/>
              <a:gd name="connsiteY10" fmla="*/ 1592660 h 4808300"/>
              <a:gd name="connsiteX11" fmla="*/ 2125980 w 2689897"/>
              <a:gd name="connsiteY11" fmla="*/ 1699340 h 4808300"/>
              <a:gd name="connsiteX12" fmla="*/ 2103120 w 2689897"/>
              <a:gd name="connsiteY12" fmla="*/ 2682320 h 4808300"/>
              <a:gd name="connsiteX13" fmla="*/ 1988820 w 2689897"/>
              <a:gd name="connsiteY13" fmla="*/ 2895680 h 4808300"/>
              <a:gd name="connsiteX14" fmla="*/ 1859280 w 2689897"/>
              <a:gd name="connsiteY14" fmla="*/ 2789000 h 4808300"/>
              <a:gd name="connsiteX15" fmla="*/ 1866900 w 2689897"/>
              <a:gd name="connsiteY15" fmla="*/ 2583260 h 4808300"/>
              <a:gd name="connsiteX16" fmla="*/ 1813560 w 2689897"/>
              <a:gd name="connsiteY16" fmla="*/ 2507060 h 4808300"/>
              <a:gd name="connsiteX17" fmla="*/ 1684020 w 2689897"/>
              <a:gd name="connsiteY17" fmla="*/ 2613740 h 4808300"/>
              <a:gd name="connsiteX18" fmla="*/ 1653540 w 2689897"/>
              <a:gd name="connsiteY18" fmla="*/ 3634820 h 4808300"/>
              <a:gd name="connsiteX19" fmla="*/ 1562100 w 2689897"/>
              <a:gd name="connsiteY19" fmla="*/ 3825320 h 4808300"/>
              <a:gd name="connsiteX20" fmla="*/ 1432560 w 2689897"/>
              <a:gd name="connsiteY20" fmla="*/ 3726260 h 4808300"/>
              <a:gd name="connsiteX21" fmla="*/ 1424940 w 2689897"/>
              <a:gd name="connsiteY21" fmla="*/ 3573860 h 4808300"/>
              <a:gd name="connsiteX22" fmla="*/ 1356360 w 2689897"/>
              <a:gd name="connsiteY22" fmla="*/ 3444320 h 4808300"/>
              <a:gd name="connsiteX23" fmla="*/ 1257300 w 2689897"/>
              <a:gd name="connsiteY23" fmla="*/ 3551000 h 4808300"/>
              <a:gd name="connsiteX24" fmla="*/ 1226820 w 2689897"/>
              <a:gd name="connsiteY24" fmla="*/ 4808300 h 4808300"/>
              <a:gd name="connsiteX25" fmla="*/ 0 w 2689897"/>
              <a:gd name="connsiteY25" fmla="*/ 4808300 h 4808300"/>
              <a:gd name="connsiteX26" fmla="*/ 15240 w 2689897"/>
              <a:gd name="connsiteY26" fmla="*/ 3688160 h 4808300"/>
              <a:gd name="connsiteX27" fmla="*/ 121920 w 2689897"/>
              <a:gd name="connsiteY27" fmla="*/ 3451940 h 4808300"/>
              <a:gd name="connsiteX28" fmla="*/ 464820 w 2689897"/>
              <a:gd name="connsiteY28" fmla="*/ 3444320 h 4808300"/>
              <a:gd name="connsiteX29" fmla="*/ 464820 w 2689897"/>
              <a:gd name="connsiteY29" fmla="*/ 2834720 h 4808300"/>
              <a:gd name="connsiteX30" fmla="*/ 563880 w 2689897"/>
              <a:gd name="connsiteY30" fmla="*/ 2507060 h 4808300"/>
              <a:gd name="connsiteX31" fmla="*/ 906780 w 2689897"/>
              <a:gd name="connsiteY31" fmla="*/ 2507060 h 4808300"/>
              <a:gd name="connsiteX32" fmla="*/ 899160 w 2689897"/>
              <a:gd name="connsiteY32" fmla="*/ 1790780 h 4808300"/>
              <a:gd name="connsiteX33" fmla="*/ 990600 w 2689897"/>
              <a:gd name="connsiteY33" fmla="*/ 1600280 h 4808300"/>
              <a:gd name="connsiteX34" fmla="*/ 1348740 w 2689897"/>
              <a:gd name="connsiteY34" fmla="*/ 1585040 h 4808300"/>
              <a:gd name="connsiteX0" fmla="*/ 1348740 w 2689897"/>
              <a:gd name="connsiteY0" fmla="*/ 1585040 h 4808300"/>
              <a:gd name="connsiteX1" fmla="*/ 1356360 w 2689897"/>
              <a:gd name="connsiteY1" fmla="*/ 754460 h 4808300"/>
              <a:gd name="connsiteX2" fmla="*/ 1203960 w 2689897"/>
              <a:gd name="connsiteY2" fmla="*/ 647780 h 4808300"/>
              <a:gd name="connsiteX3" fmla="*/ 1943100 w 2689897"/>
              <a:gd name="connsiteY3" fmla="*/ 80 h 4808300"/>
              <a:gd name="connsiteX4" fmla="*/ 2689860 w 2689897"/>
              <a:gd name="connsiteY4" fmla="*/ 640160 h 4808300"/>
              <a:gd name="connsiteX5" fmla="*/ 2560320 w 2689897"/>
              <a:gd name="connsiteY5" fmla="*/ 731600 h 4808300"/>
              <a:gd name="connsiteX6" fmla="*/ 2537460 w 2689897"/>
              <a:gd name="connsiteY6" fmla="*/ 1767920 h 4808300"/>
              <a:gd name="connsiteX7" fmla="*/ 2430780 w 2689897"/>
              <a:gd name="connsiteY7" fmla="*/ 1981280 h 4808300"/>
              <a:gd name="connsiteX8" fmla="*/ 2316480 w 2689897"/>
              <a:gd name="connsiteY8" fmla="*/ 1889840 h 4808300"/>
              <a:gd name="connsiteX9" fmla="*/ 2316480 w 2689897"/>
              <a:gd name="connsiteY9" fmla="*/ 1691720 h 4808300"/>
              <a:gd name="connsiteX10" fmla="*/ 2247900 w 2689897"/>
              <a:gd name="connsiteY10" fmla="*/ 1592660 h 4808300"/>
              <a:gd name="connsiteX11" fmla="*/ 2125980 w 2689897"/>
              <a:gd name="connsiteY11" fmla="*/ 1699340 h 4808300"/>
              <a:gd name="connsiteX12" fmla="*/ 2103120 w 2689897"/>
              <a:gd name="connsiteY12" fmla="*/ 2682320 h 4808300"/>
              <a:gd name="connsiteX13" fmla="*/ 1988820 w 2689897"/>
              <a:gd name="connsiteY13" fmla="*/ 2895680 h 4808300"/>
              <a:gd name="connsiteX14" fmla="*/ 1859280 w 2689897"/>
              <a:gd name="connsiteY14" fmla="*/ 2789000 h 4808300"/>
              <a:gd name="connsiteX15" fmla="*/ 1866900 w 2689897"/>
              <a:gd name="connsiteY15" fmla="*/ 2583260 h 4808300"/>
              <a:gd name="connsiteX16" fmla="*/ 1813560 w 2689897"/>
              <a:gd name="connsiteY16" fmla="*/ 2507060 h 4808300"/>
              <a:gd name="connsiteX17" fmla="*/ 1684020 w 2689897"/>
              <a:gd name="connsiteY17" fmla="*/ 2613740 h 4808300"/>
              <a:gd name="connsiteX18" fmla="*/ 1653540 w 2689897"/>
              <a:gd name="connsiteY18" fmla="*/ 3634820 h 4808300"/>
              <a:gd name="connsiteX19" fmla="*/ 1562100 w 2689897"/>
              <a:gd name="connsiteY19" fmla="*/ 3825320 h 4808300"/>
              <a:gd name="connsiteX20" fmla="*/ 1432560 w 2689897"/>
              <a:gd name="connsiteY20" fmla="*/ 3726260 h 4808300"/>
              <a:gd name="connsiteX21" fmla="*/ 1424940 w 2689897"/>
              <a:gd name="connsiteY21" fmla="*/ 3573860 h 4808300"/>
              <a:gd name="connsiteX22" fmla="*/ 1356360 w 2689897"/>
              <a:gd name="connsiteY22" fmla="*/ 3444320 h 4808300"/>
              <a:gd name="connsiteX23" fmla="*/ 1257300 w 2689897"/>
              <a:gd name="connsiteY23" fmla="*/ 3551000 h 4808300"/>
              <a:gd name="connsiteX24" fmla="*/ 1226820 w 2689897"/>
              <a:gd name="connsiteY24" fmla="*/ 4808300 h 4808300"/>
              <a:gd name="connsiteX25" fmla="*/ 0 w 2689897"/>
              <a:gd name="connsiteY25" fmla="*/ 4808300 h 4808300"/>
              <a:gd name="connsiteX26" fmla="*/ 15240 w 2689897"/>
              <a:gd name="connsiteY26" fmla="*/ 3688160 h 4808300"/>
              <a:gd name="connsiteX27" fmla="*/ 121920 w 2689897"/>
              <a:gd name="connsiteY27" fmla="*/ 3451940 h 4808300"/>
              <a:gd name="connsiteX28" fmla="*/ 464820 w 2689897"/>
              <a:gd name="connsiteY28" fmla="*/ 3444320 h 4808300"/>
              <a:gd name="connsiteX29" fmla="*/ 464820 w 2689897"/>
              <a:gd name="connsiteY29" fmla="*/ 2834720 h 4808300"/>
              <a:gd name="connsiteX30" fmla="*/ 563880 w 2689897"/>
              <a:gd name="connsiteY30" fmla="*/ 2507060 h 4808300"/>
              <a:gd name="connsiteX31" fmla="*/ 906780 w 2689897"/>
              <a:gd name="connsiteY31" fmla="*/ 2507060 h 4808300"/>
              <a:gd name="connsiteX32" fmla="*/ 899160 w 2689897"/>
              <a:gd name="connsiteY32" fmla="*/ 1790780 h 4808300"/>
              <a:gd name="connsiteX33" fmla="*/ 990600 w 2689897"/>
              <a:gd name="connsiteY33" fmla="*/ 1600280 h 4808300"/>
              <a:gd name="connsiteX34" fmla="*/ 1348740 w 2689897"/>
              <a:gd name="connsiteY34" fmla="*/ 1585040 h 4808300"/>
              <a:gd name="connsiteX0" fmla="*/ 1348740 w 2715296"/>
              <a:gd name="connsiteY0" fmla="*/ 1584964 h 4808224"/>
              <a:gd name="connsiteX1" fmla="*/ 1356360 w 2715296"/>
              <a:gd name="connsiteY1" fmla="*/ 754384 h 4808224"/>
              <a:gd name="connsiteX2" fmla="*/ 1203960 w 2715296"/>
              <a:gd name="connsiteY2" fmla="*/ 647704 h 4808224"/>
              <a:gd name="connsiteX3" fmla="*/ 1943100 w 2715296"/>
              <a:gd name="connsiteY3" fmla="*/ 4 h 4808224"/>
              <a:gd name="connsiteX4" fmla="*/ 2715260 w 2715296"/>
              <a:gd name="connsiteY4" fmla="*/ 657864 h 4808224"/>
              <a:gd name="connsiteX5" fmla="*/ 2560320 w 2715296"/>
              <a:gd name="connsiteY5" fmla="*/ 731524 h 4808224"/>
              <a:gd name="connsiteX6" fmla="*/ 2537460 w 2715296"/>
              <a:gd name="connsiteY6" fmla="*/ 1767844 h 4808224"/>
              <a:gd name="connsiteX7" fmla="*/ 2430780 w 2715296"/>
              <a:gd name="connsiteY7" fmla="*/ 1981204 h 4808224"/>
              <a:gd name="connsiteX8" fmla="*/ 2316480 w 2715296"/>
              <a:gd name="connsiteY8" fmla="*/ 1889764 h 4808224"/>
              <a:gd name="connsiteX9" fmla="*/ 2316480 w 2715296"/>
              <a:gd name="connsiteY9" fmla="*/ 1691644 h 4808224"/>
              <a:gd name="connsiteX10" fmla="*/ 2247900 w 2715296"/>
              <a:gd name="connsiteY10" fmla="*/ 1592584 h 4808224"/>
              <a:gd name="connsiteX11" fmla="*/ 2125980 w 2715296"/>
              <a:gd name="connsiteY11" fmla="*/ 1699264 h 4808224"/>
              <a:gd name="connsiteX12" fmla="*/ 2103120 w 2715296"/>
              <a:gd name="connsiteY12" fmla="*/ 2682244 h 4808224"/>
              <a:gd name="connsiteX13" fmla="*/ 1988820 w 2715296"/>
              <a:gd name="connsiteY13" fmla="*/ 2895604 h 4808224"/>
              <a:gd name="connsiteX14" fmla="*/ 1859280 w 2715296"/>
              <a:gd name="connsiteY14" fmla="*/ 2788924 h 4808224"/>
              <a:gd name="connsiteX15" fmla="*/ 1866900 w 2715296"/>
              <a:gd name="connsiteY15" fmla="*/ 2583184 h 4808224"/>
              <a:gd name="connsiteX16" fmla="*/ 1813560 w 2715296"/>
              <a:gd name="connsiteY16" fmla="*/ 2506984 h 4808224"/>
              <a:gd name="connsiteX17" fmla="*/ 1684020 w 2715296"/>
              <a:gd name="connsiteY17" fmla="*/ 2613664 h 4808224"/>
              <a:gd name="connsiteX18" fmla="*/ 1653540 w 2715296"/>
              <a:gd name="connsiteY18" fmla="*/ 3634744 h 4808224"/>
              <a:gd name="connsiteX19" fmla="*/ 1562100 w 2715296"/>
              <a:gd name="connsiteY19" fmla="*/ 3825244 h 4808224"/>
              <a:gd name="connsiteX20" fmla="*/ 1432560 w 2715296"/>
              <a:gd name="connsiteY20" fmla="*/ 3726184 h 4808224"/>
              <a:gd name="connsiteX21" fmla="*/ 1424940 w 2715296"/>
              <a:gd name="connsiteY21" fmla="*/ 3573784 h 4808224"/>
              <a:gd name="connsiteX22" fmla="*/ 1356360 w 2715296"/>
              <a:gd name="connsiteY22" fmla="*/ 3444244 h 4808224"/>
              <a:gd name="connsiteX23" fmla="*/ 1257300 w 2715296"/>
              <a:gd name="connsiteY23" fmla="*/ 3550924 h 4808224"/>
              <a:gd name="connsiteX24" fmla="*/ 1226820 w 2715296"/>
              <a:gd name="connsiteY24" fmla="*/ 4808224 h 4808224"/>
              <a:gd name="connsiteX25" fmla="*/ 0 w 2715296"/>
              <a:gd name="connsiteY25" fmla="*/ 4808224 h 4808224"/>
              <a:gd name="connsiteX26" fmla="*/ 15240 w 2715296"/>
              <a:gd name="connsiteY26" fmla="*/ 3688084 h 4808224"/>
              <a:gd name="connsiteX27" fmla="*/ 121920 w 2715296"/>
              <a:gd name="connsiteY27" fmla="*/ 3451864 h 4808224"/>
              <a:gd name="connsiteX28" fmla="*/ 464820 w 2715296"/>
              <a:gd name="connsiteY28" fmla="*/ 3444244 h 4808224"/>
              <a:gd name="connsiteX29" fmla="*/ 464820 w 2715296"/>
              <a:gd name="connsiteY29" fmla="*/ 2834644 h 4808224"/>
              <a:gd name="connsiteX30" fmla="*/ 563880 w 2715296"/>
              <a:gd name="connsiteY30" fmla="*/ 2506984 h 4808224"/>
              <a:gd name="connsiteX31" fmla="*/ 906780 w 2715296"/>
              <a:gd name="connsiteY31" fmla="*/ 2506984 h 4808224"/>
              <a:gd name="connsiteX32" fmla="*/ 899160 w 2715296"/>
              <a:gd name="connsiteY32" fmla="*/ 1790704 h 4808224"/>
              <a:gd name="connsiteX33" fmla="*/ 990600 w 2715296"/>
              <a:gd name="connsiteY33" fmla="*/ 1600204 h 4808224"/>
              <a:gd name="connsiteX34" fmla="*/ 1348740 w 2715296"/>
              <a:gd name="connsiteY34" fmla="*/ 1584964 h 4808224"/>
              <a:gd name="connsiteX0" fmla="*/ 1348740 w 2715296"/>
              <a:gd name="connsiteY0" fmla="*/ 1584964 h 4808224"/>
              <a:gd name="connsiteX1" fmla="*/ 1356360 w 2715296"/>
              <a:gd name="connsiteY1" fmla="*/ 754384 h 4808224"/>
              <a:gd name="connsiteX2" fmla="*/ 1203960 w 2715296"/>
              <a:gd name="connsiteY2" fmla="*/ 647704 h 4808224"/>
              <a:gd name="connsiteX3" fmla="*/ 1943100 w 2715296"/>
              <a:gd name="connsiteY3" fmla="*/ 4 h 4808224"/>
              <a:gd name="connsiteX4" fmla="*/ 2715260 w 2715296"/>
              <a:gd name="connsiteY4" fmla="*/ 657864 h 4808224"/>
              <a:gd name="connsiteX5" fmla="*/ 2560320 w 2715296"/>
              <a:gd name="connsiteY5" fmla="*/ 731524 h 4808224"/>
              <a:gd name="connsiteX6" fmla="*/ 2537460 w 2715296"/>
              <a:gd name="connsiteY6" fmla="*/ 1767844 h 4808224"/>
              <a:gd name="connsiteX7" fmla="*/ 2430780 w 2715296"/>
              <a:gd name="connsiteY7" fmla="*/ 1981204 h 4808224"/>
              <a:gd name="connsiteX8" fmla="*/ 2316480 w 2715296"/>
              <a:gd name="connsiteY8" fmla="*/ 1889764 h 4808224"/>
              <a:gd name="connsiteX9" fmla="*/ 2316480 w 2715296"/>
              <a:gd name="connsiteY9" fmla="*/ 1691644 h 4808224"/>
              <a:gd name="connsiteX10" fmla="*/ 2247900 w 2715296"/>
              <a:gd name="connsiteY10" fmla="*/ 1592584 h 4808224"/>
              <a:gd name="connsiteX11" fmla="*/ 2125980 w 2715296"/>
              <a:gd name="connsiteY11" fmla="*/ 1699264 h 4808224"/>
              <a:gd name="connsiteX12" fmla="*/ 2103120 w 2715296"/>
              <a:gd name="connsiteY12" fmla="*/ 2682244 h 4808224"/>
              <a:gd name="connsiteX13" fmla="*/ 1988820 w 2715296"/>
              <a:gd name="connsiteY13" fmla="*/ 2895604 h 4808224"/>
              <a:gd name="connsiteX14" fmla="*/ 1859280 w 2715296"/>
              <a:gd name="connsiteY14" fmla="*/ 2788924 h 4808224"/>
              <a:gd name="connsiteX15" fmla="*/ 1866900 w 2715296"/>
              <a:gd name="connsiteY15" fmla="*/ 2583184 h 4808224"/>
              <a:gd name="connsiteX16" fmla="*/ 1813560 w 2715296"/>
              <a:gd name="connsiteY16" fmla="*/ 2506984 h 4808224"/>
              <a:gd name="connsiteX17" fmla="*/ 1684020 w 2715296"/>
              <a:gd name="connsiteY17" fmla="*/ 2613664 h 4808224"/>
              <a:gd name="connsiteX18" fmla="*/ 1653540 w 2715296"/>
              <a:gd name="connsiteY18" fmla="*/ 3634744 h 4808224"/>
              <a:gd name="connsiteX19" fmla="*/ 1562100 w 2715296"/>
              <a:gd name="connsiteY19" fmla="*/ 3825244 h 4808224"/>
              <a:gd name="connsiteX20" fmla="*/ 1432560 w 2715296"/>
              <a:gd name="connsiteY20" fmla="*/ 3726184 h 4808224"/>
              <a:gd name="connsiteX21" fmla="*/ 1424940 w 2715296"/>
              <a:gd name="connsiteY21" fmla="*/ 3573784 h 4808224"/>
              <a:gd name="connsiteX22" fmla="*/ 1356360 w 2715296"/>
              <a:gd name="connsiteY22" fmla="*/ 3444244 h 4808224"/>
              <a:gd name="connsiteX23" fmla="*/ 1257300 w 2715296"/>
              <a:gd name="connsiteY23" fmla="*/ 3550924 h 4808224"/>
              <a:gd name="connsiteX24" fmla="*/ 1226820 w 2715296"/>
              <a:gd name="connsiteY24" fmla="*/ 4808224 h 4808224"/>
              <a:gd name="connsiteX25" fmla="*/ 0 w 2715296"/>
              <a:gd name="connsiteY25" fmla="*/ 4808224 h 4808224"/>
              <a:gd name="connsiteX26" fmla="*/ 15240 w 2715296"/>
              <a:gd name="connsiteY26" fmla="*/ 3688084 h 4808224"/>
              <a:gd name="connsiteX27" fmla="*/ 121920 w 2715296"/>
              <a:gd name="connsiteY27" fmla="*/ 3451864 h 4808224"/>
              <a:gd name="connsiteX28" fmla="*/ 464820 w 2715296"/>
              <a:gd name="connsiteY28" fmla="*/ 3444244 h 4808224"/>
              <a:gd name="connsiteX29" fmla="*/ 464820 w 2715296"/>
              <a:gd name="connsiteY29" fmla="*/ 2834644 h 4808224"/>
              <a:gd name="connsiteX30" fmla="*/ 563880 w 2715296"/>
              <a:gd name="connsiteY30" fmla="*/ 2506984 h 4808224"/>
              <a:gd name="connsiteX31" fmla="*/ 906780 w 2715296"/>
              <a:gd name="connsiteY31" fmla="*/ 2506984 h 4808224"/>
              <a:gd name="connsiteX32" fmla="*/ 899160 w 2715296"/>
              <a:gd name="connsiteY32" fmla="*/ 1790704 h 4808224"/>
              <a:gd name="connsiteX33" fmla="*/ 990600 w 2715296"/>
              <a:gd name="connsiteY33" fmla="*/ 1600204 h 4808224"/>
              <a:gd name="connsiteX34" fmla="*/ 1348740 w 2715296"/>
              <a:gd name="connsiteY34" fmla="*/ 1584964 h 4808224"/>
              <a:gd name="connsiteX0" fmla="*/ 1348740 w 2715303"/>
              <a:gd name="connsiteY0" fmla="*/ 1585073 h 4808333"/>
              <a:gd name="connsiteX1" fmla="*/ 1356360 w 2715303"/>
              <a:gd name="connsiteY1" fmla="*/ 754493 h 4808333"/>
              <a:gd name="connsiteX2" fmla="*/ 1203960 w 2715303"/>
              <a:gd name="connsiteY2" fmla="*/ 647813 h 4808333"/>
              <a:gd name="connsiteX3" fmla="*/ 1943100 w 2715303"/>
              <a:gd name="connsiteY3" fmla="*/ 113 h 4808333"/>
              <a:gd name="connsiteX4" fmla="*/ 2715260 w 2715303"/>
              <a:gd name="connsiteY4" fmla="*/ 657973 h 4808333"/>
              <a:gd name="connsiteX5" fmla="*/ 2560320 w 2715303"/>
              <a:gd name="connsiteY5" fmla="*/ 731633 h 4808333"/>
              <a:gd name="connsiteX6" fmla="*/ 2537460 w 2715303"/>
              <a:gd name="connsiteY6" fmla="*/ 1767953 h 4808333"/>
              <a:gd name="connsiteX7" fmla="*/ 2430780 w 2715303"/>
              <a:gd name="connsiteY7" fmla="*/ 1981313 h 4808333"/>
              <a:gd name="connsiteX8" fmla="*/ 2316480 w 2715303"/>
              <a:gd name="connsiteY8" fmla="*/ 1889873 h 4808333"/>
              <a:gd name="connsiteX9" fmla="*/ 2316480 w 2715303"/>
              <a:gd name="connsiteY9" fmla="*/ 1691753 h 4808333"/>
              <a:gd name="connsiteX10" fmla="*/ 2247900 w 2715303"/>
              <a:gd name="connsiteY10" fmla="*/ 1592693 h 4808333"/>
              <a:gd name="connsiteX11" fmla="*/ 2125980 w 2715303"/>
              <a:gd name="connsiteY11" fmla="*/ 1699373 h 4808333"/>
              <a:gd name="connsiteX12" fmla="*/ 2103120 w 2715303"/>
              <a:gd name="connsiteY12" fmla="*/ 2682353 h 4808333"/>
              <a:gd name="connsiteX13" fmla="*/ 1988820 w 2715303"/>
              <a:gd name="connsiteY13" fmla="*/ 2895713 h 4808333"/>
              <a:gd name="connsiteX14" fmla="*/ 1859280 w 2715303"/>
              <a:gd name="connsiteY14" fmla="*/ 2789033 h 4808333"/>
              <a:gd name="connsiteX15" fmla="*/ 1866900 w 2715303"/>
              <a:gd name="connsiteY15" fmla="*/ 2583293 h 4808333"/>
              <a:gd name="connsiteX16" fmla="*/ 1813560 w 2715303"/>
              <a:gd name="connsiteY16" fmla="*/ 2507093 h 4808333"/>
              <a:gd name="connsiteX17" fmla="*/ 1684020 w 2715303"/>
              <a:gd name="connsiteY17" fmla="*/ 2613773 h 4808333"/>
              <a:gd name="connsiteX18" fmla="*/ 1653540 w 2715303"/>
              <a:gd name="connsiteY18" fmla="*/ 3634853 h 4808333"/>
              <a:gd name="connsiteX19" fmla="*/ 1562100 w 2715303"/>
              <a:gd name="connsiteY19" fmla="*/ 3825353 h 4808333"/>
              <a:gd name="connsiteX20" fmla="*/ 1432560 w 2715303"/>
              <a:gd name="connsiteY20" fmla="*/ 3726293 h 4808333"/>
              <a:gd name="connsiteX21" fmla="*/ 1424940 w 2715303"/>
              <a:gd name="connsiteY21" fmla="*/ 3573893 h 4808333"/>
              <a:gd name="connsiteX22" fmla="*/ 1356360 w 2715303"/>
              <a:gd name="connsiteY22" fmla="*/ 3444353 h 4808333"/>
              <a:gd name="connsiteX23" fmla="*/ 1257300 w 2715303"/>
              <a:gd name="connsiteY23" fmla="*/ 3551033 h 4808333"/>
              <a:gd name="connsiteX24" fmla="*/ 1226820 w 2715303"/>
              <a:gd name="connsiteY24" fmla="*/ 4808333 h 4808333"/>
              <a:gd name="connsiteX25" fmla="*/ 0 w 2715303"/>
              <a:gd name="connsiteY25" fmla="*/ 4808333 h 4808333"/>
              <a:gd name="connsiteX26" fmla="*/ 15240 w 2715303"/>
              <a:gd name="connsiteY26" fmla="*/ 3688193 h 4808333"/>
              <a:gd name="connsiteX27" fmla="*/ 121920 w 2715303"/>
              <a:gd name="connsiteY27" fmla="*/ 3451973 h 4808333"/>
              <a:gd name="connsiteX28" fmla="*/ 464820 w 2715303"/>
              <a:gd name="connsiteY28" fmla="*/ 3444353 h 4808333"/>
              <a:gd name="connsiteX29" fmla="*/ 464820 w 2715303"/>
              <a:gd name="connsiteY29" fmla="*/ 2834753 h 4808333"/>
              <a:gd name="connsiteX30" fmla="*/ 563880 w 2715303"/>
              <a:gd name="connsiteY30" fmla="*/ 2507093 h 4808333"/>
              <a:gd name="connsiteX31" fmla="*/ 906780 w 2715303"/>
              <a:gd name="connsiteY31" fmla="*/ 2507093 h 4808333"/>
              <a:gd name="connsiteX32" fmla="*/ 899160 w 2715303"/>
              <a:gd name="connsiteY32" fmla="*/ 1790813 h 4808333"/>
              <a:gd name="connsiteX33" fmla="*/ 990600 w 2715303"/>
              <a:gd name="connsiteY33" fmla="*/ 1600313 h 4808333"/>
              <a:gd name="connsiteX34" fmla="*/ 1348740 w 2715303"/>
              <a:gd name="connsiteY34" fmla="*/ 1585073 h 4808333"/>
              <a:gd name="connsiteX0" fmla="*/ 1348740 w 2715298"/>
              <a:gd name="connsiteY0" fmla="*/ 1585008 h 4808268"/>
              <a:gd name="connsiteX1" fmla="*/ 1356360 w 2715298"/>
              <a:gd name="connsiteY1" fmla="*/ 754428 h 4808268"/>
              <a:gd name="connsiteX2" fmla="*/ 1203960 w 2715298"/>
              <a:gd name="connsiteY2" fmla="*/ 647748 h 4808268"/>
              <a:gd name="connsiteX3" fmla="*/ 1943100 w 2715298"/>
              <a:gd name="connsiteY3" fmla="*/ 48 h 4808268"/>
              <a:gd name="connsiteX4" fmla="*/ 2715260 w 2715298"/>
              <a:gd name="connsiteY4" fmla="*/ 657908 h 4808268"/>
              <a:gd name="connsiteX5" fmla="*/ 2560320 w 2715298"/>
              <a:gd name="connsiteY5" fmla="*/ 731568 h 4808268"/>
              <a:gd name="connsiteX6" fmla="*/ 2537460 w 2715298"/>
              <a:gd name="connsiteY6" fmla="*/ 1767888 h 4808268"/>
              <a:gd name="connsiteX7" fmla="*/ 2430780 w 2715298"/>
              <a:gd name="connsiteY7" fmla="*/ 1981248 h 4808268"/>
              <a:gd name="connsiteX8" fmla="*/ 2316480 w 2715298"/>
              <a:gd name="connsiteY8" fmla="*/ 1889808 h 4808268"/>
              <a:gd name="connsiteX9" fmla="*/ 2316480 w 2715298"/>
              <a:gd name="connsiteY9" fmla="*/ 1691688 h 4808268"/>
              <a:gd name="connsiteX10" fmla="*/ 2247900 w 2715298"/>
              <a:gd name="connsiteY10" fmla="*/ 1592628 h 4808268"/>
              <a:gd name="connsiteX11" fmla="*/ 2125980 w 2715298"/>
              <a:gd name="connsiteY11" fmla="*/ 1699308 h 4808268"/>
              <a:gd name="connsiteX12" fmla="*/ 2103120 w 2715298"/>
              <a:gd name="connsiteY12" fmla="*/ 2682288 h 4808268"/>
              <a:gd name="connsiteX13" fmla="*/ 1988820 w 2715298"/>
              <a:gd name="connsiteY13" fmla="*/ 2895648 h 4808268"/>
              <a:gd name="connsiteX14" fmla="*/ 1859280 w 2715298"/>
              <a:gd name="connsiteY14" fmla="*/ 2788968 h 4808268"/>
              <a:gd name="connsiteX15" fmla="*/ 1866900 w 2715298"/>
              <a:gd name="connsiteY15" fmla="*/ 2583228 h 4808268"/>
              <a:gd name="connsiteX16" fmla="*/ 1813560 w 2715298"/>
              <a:gd name="connsiteY16" fmla="*/ 2507028 h 4808268"/>
              <a:gd name="connsiteX17" fmla="*/ 1684020 w 2715298"/>
              <a:gd name="connsiteY17" fmla="*/ 2613708 h 4808268"/>
              <a:gd name="connsiteX18" fmla="*/ 1653540 w 2715298"/>
              <a:gd name="connsiteY18" fmla="*/ 3634788 h 4808268"/>
              <a:gd name="connsiteX19" fmla="*/ 1562100 w 2715298"/>
              <a:gd name="connsiteY19" fmla="*/ 3825288 h 4808268"/>
              <a:gd name="connsiteX20" fmla="*/ 1432560 w 2715298"/>
              <a:gd name="connsiteY20" fmla="*/ 3726228 h 4808268"/>
              <a:gd name="connsiteX21" fmla="*/ 1424940 w 2715298"/>
              <a:gd name="connsiteY21" fmla="*/ 3573828 h 4808268"/>
              <a:gd name="connsiteX22" fmla="*/ 1356360 w 2715298"/>
              <a:gd name="connsiteY22" fmla="*/ 3444288 h 4808268"/>
              <a:gd name="connsiteX23" fmla="*/ 1257300 w 2715298"/>
              <a:gd name="connsiteY23" fmla="*/ 3550968 h 4808268"/>
              <a:gd name="connsiteX24" fmla="*/ 1226820 w 2715298"/>
              <a:gd name="connsiteY24" fmla="*/ 4808268 h 4808268"/>
              <a:gd name="connsiteX25" fmla="*/ 0 w 2715298"/>
              <a:gd name="connsiteY25" fmla="*/ 4808268 h 4808268"/>
              <a:gd name="connsiteX26" fmla="*/ 15240 w 2715298"/>
              <a:gd name="connsiteY26" fmla="*/ 3688128 h 4808268"/>
              <a:gd name="connsiteX27" fmla="*/ 121920 w 2715298"/>
              <a:gd name="connsiteY27" fmla="*/ 3451908 h 4808268"/>
              <a:gd name="connsiteX28" fmla="*/ 464820 w 2715298"/>
              <a:gd name="connsiteY28" fmla="*/ 3444288 h 4808268"/>
              <a:gd name="connsiteX29" fmla="*/ 464820 w 2715298"/>
              <a:gd name="connsiteY29" fmla="*/ 2834688 h 4808268"/>
              <a:gd name="connsiteX30" fmla="*/ 563880 w 2715298"/>
              <a:gd name="connsiteY30" fmla="*/ 2507028 h 4808268"/>
              <a:gd name="connsiteX31" fmla="*/ 906780 w 2715298"/>
              <a:gd name="connsiteY31" fmla="*/ 2507028 h 4808268"/>
              <a:gd name="connsiteX32" fmla="*/ 899160 w 2715298"/>
              <a:gd name="connsiteY32" fmla="*/ 1790748 h 4808268"/>
              <a:gd name="connsiteX33" fmla="*/ 990600 w 2715298"/>
              <a:gd name="connsiteY33" fmla="*/ 1600248 h 4808268"/>
              <a:gd name="connsiteX34" fmla="*/ 1348740 w 2715298"/>
              <a:gd name="connsiteY34" fmla="*/ 1585008 h 4808268"/>
              <a:gd name="connsiteX0" fmla="*/ 1348740 w 2740022"/>
              <a:gd name="connsiteY0" fmla="*/ 1585008 h 4808268"/>
              <a:gd name="connsiteX1" fmla="*/ 1356360 w 2740022"/>
              <a:gd name="connsiteY1" fmla="*/ 754428 h 4808268"/>
              <a:gd name="connsiteX2" fmla="*/ 1203960 w 2740022"/>
              <a:gd name="connsiteY2" fmla="*/ 647748 h 4808268"/>
              <a:gd name="connsiteX3" fmla="*/ 1943100 w 2740022"/>
              <a:gd name="connsiteY3" fmla="*/ 48 h 4808268"/>
              <a:gd name="connsiteX4" fmla="*/ 2715260 w 2740022"/>
              <a:gd name="connsiteY4" fmla="*/ 657908 h 4808268"/>
              <a:gd name="connsiteX5" fmla="*/ 2555240 w 2740022"/>
              <a:gd name="connsiteY5" fmla="*/ 754428 h 4808268"/>
              <a:gd name="connsiteX6" fmla="*/ 2537460 w 2740022"/>
              <a:gd name="connsiteY6" fmla="*/ 1767888 h 4808268"/>
              <a:gd name="connsiteX7" fmla="*/ 2430780 w 2740022"/>
              <a:gd name="connsiteY7" fmla="*/ 1981248 h 4808268"/>
              <a:gd name="connsiteX8" fmla="*/ 2316480 w 2740022"/>
              <a:gd name="connsiteY8" fmla="*/ 1889808 h 4808268"/>
              <a:gd name="connsiteX9" fmla="*/ 2316480 w 2740022"/>
              <a:gd name="connsiteY9" fmla="*/ 1691688 h 4808268"/>
              <a:gd name="connsiteX10" fmla="*/ 2247900 w 2740022"/>
              <a:gd name="connsiteY10" fmla="*/ 1592628 h 4808268"/>
              <a:gd name="connsiteX11" fmla="*/ 2125980 w 2740022"/>
              <a:gd name="connsiteY11" fmla="*/ 1699308 h 4808268"/>
              <a:gd name="connsiteX12" fmla="*/ 2103120 w 2740022"/>
              <a:gd name="connsiteY12" fmla="*/ 2682288 h 4808268"/>
              <a:gd name="connsiteX13" fmla="*/ 1988820 w 2740022"/>
              <a:gd name="connsiteY13" fmla="*/ 2895648 h 4808268"/>
              <a:gd name="connsiteX14" fmla="*/ 1859280 w 2740022"/>
              <a:gd name="connsiteY14" fmla="*/ 2788968 h 4808268"/>
              <a:gd name="connsiteX15" fmla="*/ 1866900 w 2740022"/>
              <a:gd name="connsiteY15" fmla="*/ 2583228 h 4808268"/>
              <a:gd name="connsiteX16" fmla="*/ 1813560 w 2740022"/>
              <a:gd name="connsiteY16" fmla="*/ 2507028 h 4808268"/>
              <a:gd name="connsiteX17" fmla="*/ 1684020 w 2740022"/>
              <a:gd name="connsiteY17" fmla="*/ 2613708 h 4808268"/>
              <a:gd name="connsiteX18" fmla="*/ 1653540 w 2740022"/>
              <a:gd name="connsiteY18" fmla="*/ 3634788 h 4808268"/>
              <a:gd name="connsiteX19" fmla="*/ 1562100 w 2740022"/>
              <a:gd name="connsiteY19" fmla="*/ 3825288 h 4808268"/>
              <a:gd name="connsiteX20" fmla="*/ 1432560 w 2740022"/>
              <a:gd name="connsiteY20" fmla="*/ 3726228 h 4808268"/>
              <a:gd name="connsiteX21" fmla="*/ 1424940 w 2740022"/>
              <a:gd name="connsiteY21" fmla="*/ 3573828 h 4808268"/>
              <a:gd name="connsiteX22" fmla="*/ 1356360 w 2740022"/>
              <a:gd name="connsiteY22" fmla="*/ 3444288 h 4808268"/>
              <a:gd name="connsiteX23" fmla="*/ 1257300 w 2740022"/>
              <a:gd name="connsiteY23" fmla="*/ 3550968 h 4808268"/>
              <a:gd name="connsiteX24" fmla="*/ 1226820 w 2740022"/>
              <a:gd name="connsiteY24" fmla="*/ 4808268 h 4808268"/>
              <a:gd name="connsiteX25" fmla="*/ 0 w 2740022"/>
              <a:gd name="connsiteY25" fmla="*/ 4808268 h 4808268"/>
              <a:gd name="connsiteX26" fmla="*/ 15240 w 2740022"/>
              <a:gd name="connsiteY26" fmla="*/ 3688128 h 4808268"/>
              <a:gd name="connsiteX27" fmla="*/ 121920 w 2740022"/>
              <a:gd name="connsiteY27" fmla="*/ 3451908 h 4808268"/>
              <a:gd name="connsiteX28" fmla="*/ 464820 w 2740022"/>
              <a:gd name="connsiteY28" fmla="*/ 3444288 h 4808268"/>
              <a:gd name="connsiteX29" fmla="*/ 464820 w 2740022"/>
              <a:gd name="connsiteY29" fmla="*/ 2834688 h 4808268"/>
              <a:gd name="connsiteX30" fmla="*/ 563880 w 2740022"/>
              <a:gd name="connsiteY30" fmla="*/ 2507028 h 4808268"/>
              <a:gd name="connsiteX31" fmla="*/ 906780 w 2740022"/>
              <a:gd name="connsiteY31" fmla="*/ 2507028 h 4808268"/>
              <a:gd name="connsiteX32" fmla="*/ 899160 w 2740022"/>
              <a:gd name="connsiteY32" fmla="*/ 1790748 h 4808268"/>
              <a:gd name="connsiteX33" fmla="*/ 990600 w 2740022"/>
              <a:gd name="connsiteY33" fmla="*/ 1600248 h 4808268"/>
              <a:gd name="connsiteX34" fmla="*/ 1348740 w 2740022"/>
              <a:gd name="connsiteY34" fmla="*/ 1585008 h 4808268"/>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63880 w 2715400"/>
              <a:gd name="connsiteY30" fmla="*/ 250702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348740 w 2715400"/>
              <a:gd name="connsiteY0" fmla="*/ 1585005 h 4808265"/>
              <a:gd name="connsiteX1" fmla="*/ 1356360 w 2715400"/>
              <a:gd name="connsiteY1" fmla="*/ 754425 h 4808265"/>
              <a:gd name="connsiteX2" fmla="*/ 1203960 w 2715400"/>
              <a:gd name="connsiteY2" fmla="*/ 647745 h 4808265"/>
              <a:gd name="connsiteX3" fmla="*/ 1943100 w 2715400"/>
              <a:gd name="connsiteY3" fmla="*/ 45 h 4808265"/>
              <a:gd name="connsiteX4" fmla="*/ 2715260 w 2715400"/>
              <a:gd name="connsiteY4" fmla="*/ 657905 h 4808265"/>
              <a:gd name="connsiteX5" fmla="*/ 2555240 w 2715400"/>
              <a:gd name="connsiteY5" fmla="*/ 754425 h 4808265"/>
              <a:gd name="connsiteX6" fmla="*/ 2537460 w 2715400"/>
              <a:gd name="connsiteY6" fmla="*/ 1767885 h 4808265"/>
              <a:gd name="connsiteX7" fmla="*/ 2430780 w 2715400"/>
              <a:gd name="connsiteY7" fmla="*/ 1981245 h 4808265"/>
              <a:gd name="connsiteX8" fmla="*/ 2316480 w 2715400"/>
              <a:gd name="connsiteY8" fmla="*/ 1889805 h 4808265"/>
              <a:gd name="connsiteX9" fmla="*/ 2316480 w 2715400"/>
              <a:gd name="connsiteY9" fmla="*/ 1691685 h 4808265"/>
              <a:gd name="connsiteX10" fmla="*/ 2247900 w 2715400"/>
              <a:gd name="connsiteY10" fmla="*/ 1592625 h 4808265"/>
              <a:gd name="connsiteX11" fmla="*/ 2125980 w 2715400"/>
              <a:gd name="connsiteY11" fmla="*/ 1699305 h 4808265"/>
              <a:gd name="connsiteX12" fmla="*/ 2103120 w 2715400"/>
              <a:gd name="connsiteY12" fmla="*/ 2682285 h 4808265"/>
              <a:gd name="connsiteX13" fmla="*/ 1988820 w 2715400"/>
              <a:gd name="connsiteY13" fmla="*/ 2895645 h 4808265"/>
              <a:gd name="connsiteX14" fmla="*/ 1859280 w 2715400"/>
              <a:gd name="connsiteY14" fmla="*/ 2788965 h 4808265"/>
              <a:gd name="connsiteX15" fmla="*/ 1866900 w 2715400"/>
              <a:gd name="connsiteY15" fmla="*/ 2583225 h 4808265"/>
              <a:gd name="connsiteX16" fmla="*/ 1813560 w 2715400"/>
              <a:gd name="connsiteY16" fmla="*/ 2507025 h 4808265"/>
              <a:gd name="connsiteX17" fmla="*/ 1684020 w 2715400"/>
              <a:gd name="connsiteY17" fmla="*/ 2613705 h 4808265"/>
              <a:gd name="connsiteX18" fmla="*/ 1653540 w 2715400"/>
              <a:gd name="connsiteY18" fmla="*/ 3634785 h 4808265"/>
              <a:gd name="connsiteX19" fmla="*/ 1562100 w 2715400"/>
              <a:gd name="connsiteY19" fmla="*/ 3825285 h 4808265"/>
              <a:gd name="connsiteX20" fmla="*/ 1432560 w 2715400"/>
              <a:gd name="connsiteY20" fmla="*/ 3726225 h 4808265"/>
              <a:gd name="connsiteX21" fmla="*/ 1424940 w 2715400"/>
              <a:gd name="connsiteY21" fmla="*/ 3573825 h 4808265"/>
              <a:gd name="connsiteX22" fmla="*/ 1356360 w 2715400"/>
              <a:gd name="connsiteY22" fmla="*/ 3444285 h 4808265"/>
              <a:gd name="connsiteX23" fmla="*/ 1257300 w 2715400"/>
              <a:gd name="connsiteY23" fmla="*/ 3550965 h 4808265"/>
              <a:gd name="connsiteX24" fmla="*/ 1226820 w 2715400"/>
              <a:gd name="connsiteY24" fmla="*/ 4808265 h 4808265"/>
              <a:gd name="connsiteX25" fmla="*/ 0 w 2715400"/>
              <a:gd name="connsiteY25" fmla="*/ 4808265 h 4808265"/>
              <a:gd name="connsiteX26" fmla="*/ 15240 w 2715400"/>
              <a:gd name="connsiteY26" fmla="*/ 3688125 h 4808265"/>
              <a:gd name="connsiteX27" fmla="*/ 121920 w 2715400"/>
              <a:gd name="connsiteY27" fmla="*/ 3451905 h 4808265"/>
              <a:gd name="connsiteX28" fmla="*/ 464820 w 2715400"/>
              <a:gd name="connsiteY28" fmla="*/ 3444285 h 4808265"/>
              <a:gd name="connsiteX29" fmla="*/ 464820 w 2715400"/>
              <a:gd name="connsiteY29" fmla="*/ 2834685 h 4808265"/>
              <a:gd name="connsiteX30" fmla="*/ 544830 w 2715400"/>
              <a:gd name="connsiteY30" fmla="*/ 2541315 h 4808265"/>
              <a:gd name="connsiteX31" fmla="*/ 906780 w 2715400"/>
              <a:gd name="connsiteY31" fmla="*/ 2507025 h 4808265"/>
              <a:gd name="connsiteX32" fmla="*/ 899160 w 2715400"/>
              <a:gd name="connsiteY32" fmla="*/ 1790745 h 4808265"/>
              <a:gd name="connsiteX33" fmla="*/ 990600 w 2715400"/>
              <a:gd name="connsiteY33" fmla="*/ 1600245 h 4808265"/>
              <a:gd name="connsiteX34" fmla="*/ 1348740 w 2715400"/>
              <a:gd name="connsiteY34" fmla="*/ 1585005 h 4808265"/>
              <a:gd name="connsiteX0" fmla="*/ 1439051 w 2805711"/>
              <a:gd name="connsiteY0" fmla="*/ 1585005 h 4808265"/>
              <a:gd name="connsiteX1" fmla="*/ 1446671 w 2805711"/>
              <a:gd name="connsiteY1" fmla="*/ 754425 h 4808265"/>
              <a:gd name="connsiteX2" fmla="*/ 1294271 w 2805711"/>
              <a:gd name="connsiteY2" fmla="*/ 647745 h 4808265"/>
              <a:gd name="connsiteX3" fmla="*/ 2033411 w 2805711"/>
              <a:gd name="connsiteY3" fmla="*/ 45 h 4808265"/>
              <a:gd name="connsiteX4" fmla="*/ 2805571 w 2805711"/>
              <a:gd name="connsiteY4" fmla="*/ 657905 h 4808265"/>
              <a:gd name="connsiteX5" fmla="*/ 2645551 w 2805711"/>
              <a:gd name="connsiteY5" fmla="*/ 754425 h 4808265"/>
              <a:gd name="connsiteX6" fmla="*/ 2627771 w 2805711"/>
              <a:gd name="connsiteY6" fmla="*/ 1767885 h 4808265"/>
              <a:gd name="connsiteX7" fmla="*/ 2521091 w 2805711"/>
              <a:gd name="connsiteY7" fmla="*/ 1981245 h 4808265"/>
              <a:gd name="connsiteX8" fmla="*/ 2406791 w 2805711"/>
              <a:gd name="connsiteY8" fmla="*/ 1889805 h 4808265"/>
              <a:gd name="connsiteX9" fmla="*/ 2406791 w 2805711"/>
              <a:gd name="connsiteY9" fmla="*/ 1691685 h 4808265"/>
              <a:gd name="connsiteX10" fmla="*/ 2338211 w 2805711"/>
              <a:gd name="connsiteY10" fmla="*/ 1592625 h 4808265"/>
              <a:gd name="connsiteX11" fmla="*/ 2216291 w 2805711"/>
              <a:gd name="connsiteY11" fmla="*/ 1699305 h 4808265"/>
              <a:gd name="connsiteX12" fmla="*/ 2193431 w 2805711"/>
              <a:gd name="connsiteY12" fmla="*/ 2682285 h 4808265"/>
              <a:gd name="connsiteX13" fmla="*/ 2079131 w 2805711"/>
              <a:gd name="connsiteY13" fmla="*/ 2895645 h 4808265"/>
              <a:gd name="connsiteX14" fmla="*/ 1949591 w 2805711"/>
              <a:gd name="connsiteY14" fmla="*/ 2788965 h 4808265"/>
              <a:gd name="connsiteX15" fmla="*/ 1957211 w 2805711"/>
              <a:gd name="connsiteY15" fmla="*/ 2583225 h 4808265"/>
              <a:gd name="connsiteX16" fmla="*/ 1903871 w 2805711"/>
              <a:gd name="connsiteY16" fmla="*/ 2507025 h 4808265"/>
              <a:gd name="connsiteX17" fmla="*/ 1774331 w 2805711"/>
              <a:gd name="connsiteY17" fmla="*/ 2613705 h 4808265"/>
              <a:gd name="connsiteX18" fmla="*/ 1743851 w 2805711"/>
              <a:gd name="connsiteY18" fmla="*/ 3634785 h 4808265"/>
              <a:gd name="connsiteX19" fmla="*/ 1652411 w 2805711"/>
              <a:gd name="connsiteY19" fmla="*/ 3825285 h 4808265"/>
              <a:gd name="connsiteX20" fmla="*/ 1522871 w 2805711"/>
              <a:gd name="connsiteY20" fmla="*/ 3726225 h 4808265"/>
              <a:gd name="connsiteX21" fmla="*/ 1515251 w 2805711"/>
              <a:gd name="connsiteY21" fmla="*/ 3573825 h 4808265"/>
              <a:gd name="connsiteX22" fmla="*/ 1446671 w 2805711"/>
              <a:gd name="connsiteY22" fmla="*/ 3444285 h 4808265"/>
              <a:gd name="connsiteX23" fmla="*/ 1347611 w 2805711"/>
              <a:gd name="connsiteY23" fmla="*/ 3550965 h 4808265"/>
              <a:gd name="connsiteX24" fmla="*/ 1317131 w 2805711"/>
              <a:gd name="connsiteY24" fmla="*/ 4808265 h 4808265"/>
              <a:gd name="connsiteX25" fmla="*/ 90311 w 2805711"/>
              <a:gd name="connsiteY25" fmla="*/ 4808265 h 4808265"/>
              <a:gd name="connsiteX26" fmla="*/ 105551 w 2805711"/>
              <a:gd name="connsiteY26" fmla="*/ 3688125 h 4808265"/>
              <a:gd name="connsiteX27" fmla="*/ 212231 w 2805711"/>
              <a:gd name="connsiteY27" fmla="*/ 3451905 h 4808265"/>
              <a:gd name="connsiteX28" fmla="*/ 555131 w 2805711"/>
              <a:gd name="connsiteY28" fmla="*/ 3444285 h 4808265"/>
              <a:gd name="connsiteX29" fmla="*/ 555131 w 2805711"/>
              <a:gd name="connsiteY29" fmla="*/ 2834685 h 4808265"/>
              <a:gd name="connsiteX30" fmla="*/ 635141 w 2805711"/>
              <a:gd name="connsiteY30" fmla="*/ 2541315 h 4808265"/>
              <a:gd name="connsiteX31" fmla="*/ 997091 w 2805711"/>
              <a:gd name="connsiteY31" fmla="*/ 2507025 h 4808265"/>
              <a:gd name="connsiteX32" fmla="*/ 989471 w 2805711"/>
              <a:gd name="connsiteY32" fmla="*/ 1790745 h 4808265"/>
              <a:gd name="connsiteX33" fmla="*/ 1080911 w 2805711"/>
              <a:gd name="connsiteY33" fmla="*/ 1600245 h 4808265"/>
              <a:gd name="connsiteX34" fmla="*/ 1439051 w 2805711"/>
              <a:gd name="connsiteY34" fmla="*/ 1585005 h 4808265"/>
              <a:gd name="connsiteX0" fmla="*/ 1436564 w 2803224"/>
              <a:gd name="connsiteY0" fmla="*/ 1585005 h 4808265"/>
              <a:gd name="connsiteX1" fmla="*/ 1444184 w 2803224"/>
              <a:gd name="connsiteY1" fmla="*/ 754425 h 4808265"/>
              <a:gd name="connsiteX2" fmla="*/ 1291784 w 2803224"/>
              <a:gd name="connsiteY2" fmla="*/ 647745 h 4808265"/>
              <a:gd name="connsiteX3" fmla="*/ 2030924 w 2803224"/>
              <a:gd name="connsiteY3" fmla="*/ 45 h 4808265"/>
              <a:gd name="connsiteX4" fmla="*/ 2803084 w 2803224"/>
              <a:gd name="connsiteY4" fmla="*/ 657905 h 4808265"/>
              <a:gd name="connsiteX5" fmla="*/ 2643064 w 2803224"/>
              <a:gd name="connsiteY5" fmla="*/ 754425 h 4808265"/>
              <a:gd name="connsiteX6" fmla="*/ 2625284 w 2803224"/>
              <a:gd name="connsiteY6" fmla="*/ 1767885 h 4808265"/>
              <a:gd name="connsiteX7" fmla="*/ 2518604 w 2803224"/>
              <a:gd name="connsiteY7" fmla="*/ 1981245 h 4808265"/>
              <a:gd name="connsiteX8" fmla="*/ 2404304 w 2803224"/>
              <a:gd name="connsiteY8" fmla="*/ 1889805 h 4808265"/>
              <a:gd name="connsiteX9" fmla="*/ 2404304 w 2803224"/>
              <a:gd name="connsiteY9" fmla="*/ 1691685 h 4808265"/>
              <a:gd name="connsiteX10" fmla="*/ 2335724 w 2803224"/>
              <a:gd name="connsiteY10" fmla="*/ 1592625 h 4808265"/>
              <a:gd name="connsiteX11" fmla="*/ 2213804 w 2803224"/>
              <a:gd name="connsiteY11" fmla="*/ 1699305 h 4808265"/>
              <a:gd name="connsiteX12" fmla="*/ 2190944 w 2803224"/>
              <a:gd name="connsiteY12" fmla="*/ 2682285 h 4808265"/>
              <a:gd name="connsiteX13" fmla="*/ 2076644 w 2803224"/>
              <a:gd name="connsiteY13" fmla="*/ 2895645 h 4808265"/>
              <a:gd name="connsiteX14" fmla="*/ 1947104 w 2803224"/>
              <a:gd name="connsiteY14" fmla="*/ 2788965 h 4808265"/>
              <a:gd name="connsiteX15" fmla="*/ 1954724 w 2803224"/>
              <a:gd name="connsiteY15" fmla="*/ 2583225 h 4808265"/>
              <a:gd name="connsiteX16" fmla="*/ 1901384 w 2803224"/>
              <a:gd name="connsiteY16" fmla="*/ 2507025 h 4808265"/>
              <a:gd name="connsiteX17" fmla="*/ 1771844 w 2803224"/>
              <a:gd name="connsiteY17" fmla="*/ 2613705 h 4808265"/>
              <a:gd name="connsiteX18" fmla="*/ 1741364 w 2803224"/>
              <a:gd name="connsiteY18" fmla="*/ 3634785 h 4808265"/>
              <a:gd name="connsiteX19" fmla="*/ 1649924 w 2803224"/>
              <a:gd name="connsiteY19" fmla="*/ 3825285 h 4808265"/>
              <a:gd name="connsiteX20" fmla="*/ 1520384 w 2803224"/>
              <a:gd name="connsiteY20" fmla="*/ 3726225 h 4808265"/>
              <a:gd name="connsiteX21" fmla="*/ 1512764 w 2803224"/>
              <a:gd name="connsiteY21" fmla="*/ 3573825 h 4808265"/>
              <a:gd name="connsiteX22" fmla="*/ 1444184 w 2803224"/>
              <a:gd name="connsiteY22" fmla="*/ 3444285 h 4808265"/>
              <a:gd name="connsiteX23" fmla="*/ 1345124 w 2803224"/>
              <a:gd name="connsiteY23" fmla="*/ 3550965 h 4808265"/>
              <a:gd name="connsiteX24" fmla="*/ 1314644 w 2803224"/>
              <a:gd name="connsiteY24" fmla="*/ 4808265 h 4808265"/>
              <a:gd name="connsiteX25" fmla="*/ 87824 w 2803224"/>
              <a:gd name="connsiteY25" fmla="*/ 4808265 h 4808265"/>
              <a:gd name="connsiteX26" fmla="*/ 103064 w 2803224"/>
              <a:gd name="connsiteY26" fmla="*/ 3688125 h 4808265"/>
              <a:gd name="connsiteX27" fmla="*/ 209744 w 2803224"/>
              <a:gd name="connsiteY27" fmla="*/ 3451905 h 4808265"/>
              <a:gd name="connsiteX28" fmla="*/ 552644 w 2803224"/>
              <a:gd name="connsiteY28" fmla="*/ 3444285 h 4808265"/>
              <a:gd name="connsiteX29" fmla="*/ 552644 w 2803224"/>
              <a:gd name="connsiteY29" fmla="*/ 2834685 h 4808265"/>
              <a:gd name="connsiteX30" fmla="*/ 632654 w 2803224"/>
              <a:gd name="connsiteY30" fmla="*/ 2541315 h 4808265"/>
              <a:gd name="connsiteX31" fmla="*/ 994604 w 2803224"/>
              <a:gd name="connsiteY31" fmla="*/ 2507025 h 4808265"/>
              <a:gd name="connsiteX32" fmla="*/ 986984 w 2803224"/>
              <a:gd name="connsiteY32" fmla="*/ 1790745 h 4808265"/>
              <a:gd name="connsiteX33" fmla="*/ 1078424 w 2803224"/>
              <a:gd name="connsiteY33" fmla="*/ 1600245 h 4808265"/>
              <a:gd name="connsiteX34" fmla="*/ 1436564 w 2803224"/>
              <a:gd name="connsiteY34" fmla="*/ 1585005 h 4808265"/>
              <a:gd name="connsiteX0" fmla="*/ 1439051 w 2805711"/>
              <a:gd name="connsiteY0" fmla="*/ 1585005 h 4956978"/>
              <a:gd name="connsiteX1" fmla="*/ 1446671 w 2805711"/>
              <a:gd name="connsiteY1" fmla="*/ 754425 h 4956978"/>
              <a:gd name="connsiteX2" fmla="*/ 1294271 w 2805711"/>
              <a:gd name="connsiteY2" fmla="*/ 647745 h 4956978"/>
              <a:gd name="connsiteX3" fmla="*/ 2033411 w 2805711"/>
              <a:gd name="connsiteY3" fmla="*/ 45 h 4956978"/>
              <a:gd name="connsiteX4" fmla="*/ 2805571 w 2805711"/>
              <a:gd name="connsiteY4" fmla="*/ 657905 h 4956978"/>
              <a:gd name="connsiteX5" fmla="*/ 2645551 w 2805711"/>
              <a:gd name="connsiteY5" fmla="*/ 754425 h 4956978"/>
              <a:gd name="connsiteX6" fmla="*/ 2627771 w 2805711"/>
              <a:gd name="connsiteY6" fmla="*/ 1767885 h 4956978"/>
              <a:gd name="connsiteX7" fmla="*/ 2521091 w 2805711"/>
              <a:gd name="connsiteY7" fmla="*/ 1981245 h 4956978"/>
              <a:gd name="connsiteX8" fmla="*/ 2406791 w 2805711"/>
              <a:gd name="connsiteY8" fmla="*/ 1889805 h 4956978"/>
              <a:gd name="connsiteX9" fmla="*/ 2406791 w 2805711"/>
              <a:gd name="connsiteY9" fmla="*/ 1691685 h 4956978"/>
              <a:gd name="connsiteX10" fmla="*/ 2338211 w 2805711"/>
              <a:gd name="connsiteY10" fmla="*/ 1592625 h 4956978"/>
              <a:gd name="connsiteX11" fmla="*/ 2216291 w 2805711"/>
              <a:gd name="connsiteY11" fmla="*/ 1699305 h 4956978"/>
              <a:gd name="connsiteX12" fmla="*/ 2193431 w 2805711"/>
              <a:gd name="connsiteY12" fmla="*/ 2682285 h 4956978"/>
              <a:gd name="connsiteX13" fmla="*/ 2079131 w 2805711"/>
              <a:gd name="connsiteY13" fmla="*/ 2895645 h 4956978"/>
              <a:gd name="connsiteX14" fmla="*/ 1949591 w 2805711"/>
              <a:gd name="connsiteY14" fmla="*/ 2788965 h 4956978"/>
              <a:gd name="connsiteX15" fmla="*/ 1957211 w 2805711"/>
              <a:gd name="connsiteY15" fmla="*/ 2583225 h 4956978"/>
              <a:gd name="connsiteX16" fmla="*/ 1903871 w 2805711"/>
              <a:gd name="connsiteY16" fmla="*/ 2507025 h 4956978"/>
              <a:gd name="connsiteX17" fmla="*/ 1774331 w 2805711"/>
              <a:gd name="connsiteY17" fmla="*/ 2613705 h 4956978"/>
              <a:gd name="connsiteX18" fmla="*/ 1743851 w 2805711"/>
              <a:gd name="connsiteY18" fmla="*/ 3634785 h 4956978"/>
              <a:gd name="connsiteX19" fmla="*/ 1652411 w 2805711"/>
              <a:gd name="connsiteY19" fmla="*/ 3825285 h 4956978"/>
              <a:gd name="connsiteX20" fmla="*/ 1522871 w 2805711"/>
              <a:gd name="connsiteY20" fmla="*/ 3726225 h 4956978"/>
              <a:gd name="connsiteX21" fmla="*/ 1515251 w 2805711"/>
              <a:gd name="connsiteY21" fmla="*/ 3573825 h 4956978"/>
              <a:gd name="connsiteX22" fmla="*/ 1446671 w 2805711"/>
              <a:gd name="connsiteY22" fmla="*/ 3444285 h 4956978"/>
              <a:gd name="connsiteX23" fmla="*/ 1347611 w 2805711"/>
              <a:gd name="connsiteY23" fmla="*/ 3550965 h 4956978"/>
              <a:gd name="connsiteX24" fmla="*/ 1317131 w 2805711"/>
              <a:gd name="connsiteY24" fmla="*/ 4808265 h 4956978"/>
              <a:gd name="connsiteX25" fmla="*/ 90311 w 2805711"/>
              <a:gd name="connsiteY25" fmla="*/ 4808265 h 4956978"/>
              <a:gd name="connsiteX26" fmla="*/ 105551 w 2805711"/>
              <a:gd name="connsiteY26" fmla="*/ 3688125 h 4956978"/>
              <a:gd name="connsiteX27" fmla="*/ 212231 w 2805711"/>
              <a:gd name="connsiteY27" fmla="*/ 3451905 h 4956978"/>
              <a:gd name="connsiteX28" fmla="*/ 555131 w 2805711"/>
              <a:gd name="connsiteY28" fmla="*/ 3444285 h 4956978"/>
              <a:gd name="connsiteX29" fmla="*/ 555131 w 2805711"/>
              <a:gd name="connsiteY29" fmla="*/ 2834685 h 4956978"/>
              <a:gd name="connsiteX30" fmla="*/ 635141 w 2805711"/>
              <a:gd name="connsiteY30" fmla="*/ 2541315 h 4956978"/>
              <a:gd name="connsiteX31" fmla="*/ 997091 w 2805711"/>
              <a:gd name="connsiteY31" fmla="*/ 2507025 h 4956978"/>
              <a:gd name="connsiteX32" fmla="*/ 989471 w 2805711"/>
              <a:gd name="connsiteY32" fmla="*/ 1790745 h 4956978"/>
              <a:gd name="connsiteX33" fmla="*/ 1080911 w 2805711"/>
              <a:gd name="connsiteY33" fmla="*/ 1600245 h 4956978"/>
              <a:gd name="connsiteX34" fmla="*/ 1439051 w 2805711"/>
              <a:gd name="connsiteY34" fmla="*/ 1585005 h 4956978"/>
              <a:gd name="connsiteX0" fmla="*/ 1361158 w 2727818"/>
              <a:gd name="connsiteY0" fmla="*/ 1585005 h 4904878"/>
              <a:gd name="connsiteX1" fmla="*/ 1368778 w 2727818"/>
              <a:gd name="connsiteY1" fmla="*/ 754425 h 4904878"/>
              <a:gd name="connsiteX2" fmla="*/ 1216378 w 2727818"/>
              <a:gd name="connsiteY2" fmla="*/ 647745 h 4904878"/>
              <a:gd name="connsiteX3" fmla="*/ 1955518 w 2727818"/>
              <a:gd name="connsiteY3" fmla="*/ 45 h 4904878"/>
              <a:gd name="connsiteX4" fmla="*/ 2727678 w 2727818"/>
              <a:gd name="connsiteY4" fmla="*/ 657905 h 4904878"/>
              <a:gd name="connsiteX5" fmla="*/ 2567658 w 2727818"/>
              <a:gd name="connsiteY5" fmla="*/ 754425 h 4904878"/>
              <a:gd name="connsiteX6" fmla="*/ 2549878 w 2727818"/>
              <a:gd name="connsiteY6" fmla="*/ 1767885 h 4904878"/>
              <a:gd name="connsiteX7" fmla="*/ 2443198 w 2727818"/>
              <a:gd name="connsiteY7" fmla="*/ 1981245 h 4904878"/>
              <a:gd name="connsiteX8" fmla="*/ 2328898 w 2727818"/>
              <a:gd name="connsiteY8" fmla="*/ 1889805 h 4904878"/>
              <a:gd name="connsiteX9" fmla="*/ 2328898 w 2727818"/>
              <a:gd name="connsiteY9" fmla="*/ 1691685 h 4904878"/>
              <a:gd name="connsiteX10" fmla="*/ 2260318 w 2727818"/>
              <a:gd name="connsiteY10" fmla="*/ 1592625 h 4904878"/>
              <a:gd name="connsiteX11" fmla="*/ 2138398 w 2727818"/>
              <a:gd name="connsiteY11" fmla="*/ 1699305 h 4904878"/>
              <a:gd name="connsiteX12" fmla="*/ 2115538 w 2727818"/>
              <a:gd name="connsiteY12" fmla="*/ 2682285 h 4904878"/>
              <a:gd name="connsiteX13" fmla="*/ 2001238 w 2727818"/>
              <a:gd name="connsiteY13" fmla="*/ 2895645 h 4904878"/>
              <a:gd name="connsiteX14" fmla="*/ 1871698 w 2727818"/>
              <a:gd name="connsiteY14" fmla="*/ 2788965 h 4904878"/>
              <a:gd name="connsiteX15" fmla="*/ 1879318 w 2727818"/>
              <a:gd name="connsiteY15" fmla="*/ 2583225 h 4904878"/>
              <a:gd name="connsiteX16" fmla="*/ 1825978 w 2727818"/>
              <a:gd name="connsiteY16" fmla="*/ 2507025 h 4904878"/>
              <a:gd name="connsiteX17" fmla="*/ 1696438 w 2727818"/>
              <a:gd name="connsiteY17" fmla="*/ 2613705 h 4904878"/>
              <a:gd name="connsiteX18" fmla="*/ 1665958 w 2727818"/>
              <a:gd name="connsiteY18" fmla="*/ 3634785 h 4904878"/>
              <a:gd name="connsiteX19" fmla="*/ 1574518 w 2727818"/>
              <a:gd name="connsiteY19" fmla="*/ 3825285 h 4904878"/>
              <a:gd name="connsiteX20" fmla="*/ 1444978 w 2727818"/>
              <a:gd name="connsiteY20" fmla="*/ 3726225 h 4904878"/>
              <a:gd name="connsiteX21" fmla="*/ 1437358 w 2727818"/>
              <a:gd name="connsiteY21" fmla="*/ 3573825 h 4904878"/>
              <a:gd name="connsiteX22" fmla="*/ 1368778 w 2727818"/>
              <a:gd name="connsiteY22" fmla="*/ 3444285 h 4904878"/>
              <a:gd name="connsiteX23" fmla="*/ 1269718 w 2727818"/>
              <a:gd name="connsiteY23" fmla="*/ 3550965 h 4904878"/>
              <a:gd name="connsiteX24" fmla="*/ 1239238 w 2727818"/>
              <a:gd name="connsiteY24" fmla="*/ 4808265 h 4904878"/>
              <a:gd name="connsiteX25" fmla="*/ 12418 w 2727818"/>
              <a:gd name="connsiteY25" fmla="*/ 4808265 h 4904878"/>
              <a:gd name="connsiteX26" fmla="*/ 27658 w 2727818"/>
              <a:gd name="connsiteY26" fmla="*/ 3688125 h 4904878"/>
              <a:gd name="connsiteX27" fmla="*/ 134338 w 2727818"/>
              <a:gd name="connsiteY27" fmla="*/ 3451905 h 4904878"/>
              <a:gd name="connsiteX28" fmla="*/ 477238 w 2727818"/>
              <a:gd name="connsiteY28" fmla="*/ 3444285 h 4904878"/>
              <a:gd name="connsiteX29" fmla="*/ 477238 w 2727818"/>
              <a:gd name="connsiteY29" fmla="*/ 2834685 h 4904878"/>
              <a:gd name="connsiteX30" fmla="*/ 557248 w 2727818"/>
              <a:gd name="connsiteY30" fmla="*/ 2541315 h 4904878"/>
              <a:gd name="connsiteX31" fmla="*/ 919198 w 2727818"/>
              <a:gd name="connsiteY31" fmla="*/ 2507025 h 4904878"/>
              <a:gd name="connsiteX32" fmla="*/ 911578 w 2727818"/>
              <a:gd name="connsiteY32" fmla="*/ 1790745 h 4904878"/>
              <a:gd name="connsiteX33" fmla="*/ 1003018 w 2727818"/>
              <a:gd name="connsiteY33" fmla="*/ 1600245 h 4904878"/>
              <a:gd name="connsiteX34" fmla="*/ 1361158 w 2727818"/>
              <a:gd name="connsiteY34" fmla="*/ 1585005 h 4904878"/>
              <a:gd name="connsiteX0" fmla="*/ 1361158 w 2727818"/>
              <a:gd name="connsiteY0" fmla="*/ 1585005 h 4956978"/>
              <a:gd name="connsiteX1" fmla="*/ 1368778 w 2727818"/>
              <a:gd name="connsiteY1" fmla="*/ 754425 h 4956978"/>
              <a:gd name="connsiteX2" fmla="*/ 1216378 w 2727818"/>
              <a:gd name="connsiteY2" fmla="*/ 647745 h 4956978"/>
              <a:gd name="connsiteX3" fmla="*/ 1955518 w 2727818"/>
              <a:gd name="connsiteY3" fmla="*/ 45 h 4956978"/>
              <a:gd name="connsiteX4" fmla="*/ 2727678 w 2727818"/>
              <a:gd name="connsiteY4" fmla="*/ 657905 h 4956978"/>
              <a:gd name="connsiteX5" fmla="*/ 2567658 w 2727818"/>
              <a:gd name="connsiteY5" fmla="*/ 754425 h 4956978"/>
              <a:gd name="connsiteX6" fmla="*/ 2549878 w 2727818"/>
              <a:gd name="connsiteY6" fmla="*/ 1767885 h 4956978"/>
              <a:gd name="connsiteX7" fmla="*/ 2443198 w 2727818"/>
              <a:gd name="connsiteY7" fmla="*/ 1981245 h 4956978"/>
              <a:gd name="connsiteX8" fmla="*/ 2328898 w 2727818"/>
              <a:gd name="connsiteY8" fmla="*/ 1889805 h 4956978"/>
              <a:gd name="connsiteX9" fmla="*/ 2328898 w 2727818"/>
              <a:gd name="connsiteY9" fmla="*/ 1691685 h 4956978"/>
              <a:gd name="connsiteX10" fmla="*/ 2260318 w 2727818"/>
              <a:gd name="connsiteY10" fmla="*/ 1592625 h 4956978"/>
              <a:gd name="connsiteX11" fmla="*/ 2138398 w 2727818"/>
              <a:gd name="connsiteY11" fmla="*/ 1699305 h 4956978"/>
              <a:gd name="connsiteX12" fmla="*/ 2115538 w 2727818"/>
              <a:gd name="connsiteY12" fmla="*/ 2682285 h 4956978"/>
              <a:gd name="connsiteX13" fmla="*/ 2001238 w 2727818"/>
              <a:gd name="connsiteY13" fmla="*/ 2895645 h 4956978"/>
              <a:gd name="connsiteX14" fmla="*/ 1871698 w 2727818"/>
              <a:gd name="connsiteY14" fmla="*/ 2788965 h 4956978"/>
              <a:gd name="connsiteX15" fmla="*/ 1879318 w 2727818"/>
              <a:gd name="connsiteY15" fmla="*/ 2583225 h 4956978"/>
              <a:gd name="connsiteX16" fmla="*/ 1825978 w 2727818"/>
              <a:gd name="connsiteY16" fmla="*/ 2507025 h 4956978"/>
              <a:gd name="connsiteX17" fmla="*/ 1696438 w 2727818"/>
              <a:gd name="connsiteY17" fmla="*/ 2613705 h 4956978"/>
              <a:gd name="connsiteX18" fmla="*/ 1665958 w 2727818"/>
              <a:gd name="connsiteY18" fmla="*/ 3634785 h 4956978"/>
              <a:gd name="connsiteX19" fmla="*/ 1574518 w 2727818"/>
              <a:gd name="connsiteY19" fmla="*/ 3825285 h 4956978"/>
              <a:gd name="connsiteX20" fmla="*/ 1444978 w 2727818"/>
              <a:gd name="connsiteY20" fmla="*/ 3726225 h 4956978"/>
              <a:gd name="connsiteX21" fmla="*/ 1437358 w 2727818"/>
              <a:gd name="connsiteY21" fmla="*/ 3573825 h 4956978"/>
              <a:gd name="connsiteX22" fmla="*/ 1368778 w 2727818"/>
              <a:gd name="connsiteY22" fmla="*/ 3444285 h 4956978"/>
              <a:gd name="connsiteX23" fmla="*/ 1269718 w 2727818"/>
              <a:gd name="connsiteY23" fmla="*/ 3550965 h 4956978"/>
              <a:gd name="connsiteX24" fmla="*/ 1239238 w 2727818"/>
              <a:gd name="connsiteY24" fmla="*/ 4808265 h 4956978"/>
              <a:gd name="connsiteX25" fmla="*/ 12418 w 2727818"/>
              <a:gd name="connsiteY25" fmla="*/ 4808265 h 4956978"/>
              <a:gd name="connsiteX26" fmla="*/ 27658 w 2727818"/>
              <a:gd name="connsiteY26" fmla="*/ 3688125 h 4956978"/>
              <a:gd name="connsiteX27" fmla="*/ 134338 w 2727818"/>
              <a:gd name="connsiteY27" fmla="*/ 3451905 h 4956978"/>
              <a:gd name="connsiteX28" fmla="*/ 477238 w 2727818"/>
              <a:gd name="connsiteY28" fmla="*/ 3444285 h 4956978"/>
              <a:gd name="connsiteX29" fmla="*/ 477238 w 2727818"/>
              <a:gd name="connsiteY29" fmla="*/ 2834685 h 4956978"/>
              <a:gd name="connsiteX30" fmla="*/ 557248 w 2727818"/>
              <a:gd name="connsiteY30" fmla="*/ 2541315 h 4956978"/>
              <a:gd name="connsiteX31" fmla="*/ 919198 w 2727818"/>
              <a:gd name="connsiteY31" fmla="*/ 2507025 h 4956978"/>
              <a:gd name="connsiteX32" fmla="*/ 911578 w 2727818"/>
              <a:gd name="connsiteY32" fmla="*/ 1790745 h 4956978"/>
              <a:gd name="connsiteX33" fmla="*/ 1003018 w 2727818"/>
              <a:gd name="connsiteY33" fmla="*/ 1600245 h 4956978"/>
              <a:gd name="connsiteX34" fmla="*/ 1361158 w 2727818"/>
              <a:gd name="connsiteY34" fmla="*/ 1585005 h 4956978"/>
              <a:gd name="connsiteX0" fmla="*/ 1361158 w 2727818"/>
              <a:gd name="connsiteY0" fmla="*/ 1585005 h 4895636"/>
              <a:gd name="connsiteX1" fmla="*/ 1368778 w 2727818"/>
              <a:gd name="connsiteY1" fmla="*/ 754425 h 4895636"/>
              <a:gd name="connsiteX2" fmla="*/ 1216378 w 2727818"/>
              <a:gd name="connsiteY2" fmla="*/ 647745 h 4895636"/>
              <a:gd name="connsiteX3" fmla="*/ 1955518 w 2727818"/>
              <a:gd name="connsiteY3" fmla="*/ 45 h 4895636"/>
              <a:gd name="connsiteX4" fmla="*/ 2727678 w 2727818"/>
              <a:gd name="connsiteY4" fmla="*/ 657905 h 4895636"/>
              <a:gd name="connsiteX5" fmla="*/ 2567658 w 2727818"/>
              <a:gd name="connsiteY5" fmla="*/ 754425 h 4895636"/>
              <a:gd name="connsiteX6" fmla="*/ 2549878 w 2727818"/>
              <a:gd name="connsiteY6" fmla="*/ 1767885 h 4895636"/>
              <a:gd name="connsiteX7" fmla="*/ 2443198 w 2727818"/>
              <a:gd name="connsiteY7" fmla="*/ 1981245 h 4895636"/>
              <a:gd name="connsiteX8" fmla="*/ 2328898 w 2727818"/>
              <a:gd name="connsiteY8" fmla="*/ 1889805 h 4895636"/>
              <a:gd name="connsiteX9" fmla="*/ 2328898 w 2727818"/>
              <a:gd name="connsiteY9" fmla="*/ 1691685 h 4895636"/>
              <a:gd name="connsiteX10" fmla="*/ 2260318 w 2727818"/>
              <a:gd name="connsiteY10" fmla="*/ 1592625 h 4895636"/>
              <a:gd name="connsiteX11" fmla="*/ 2138398 w 2727818"/>
              <a:gd name="connsiteY11" fmla="*/ 1699305 h 4895636"/>
              <a:gd name="connsiteX12" fmla="*/ 2115538 w 2727818"/>
              <a:gd name="connsiteY12" fmla="*/ 2682285 h 4895636"/>
              <a:gd name="connsiteX13" fmla="*/ 2001238 w 2727818"/>
              <a:gd name="connsiteY13" fmla="*/ 2895645 h 4895636"/>
              <a:gd name="connsiteX14" fmla="*/ 1871698 w 2727818"/>
              <a:gd name="connsiteY14" fmla="*/ 2788965 h 4895636"/>
              <a:gd name="connsiteX15" fmla="*/ 1879318 w 2727818"/>
              <a:gd name="connsiteY15" fmla="*/ 2583225 h 4895636"/>
              <a:gd name="connsiteX16" fmla="*/ 1825978 w 2727818"/>
              <a:gd name="connsiteY16" fmla="*/ 2507025 h 4895636"/>
              <a:gd name="connsiteX17" fmla="*/ 1696438 w 2727818"/>
              <a:gd name="connsiteY17" fmla="*/ 2613705 h 4895636"/>
              <a:gd name="connsiteX18" fmla="*/ 1665958 w 2727818"/>
              <a:gd name="connsiteY18" fmla="*/ 3634785 h 4895636"/>
              <a:gd name="connsiteX19" fmla="*/ 1574518 w 2727818"/>
              <a:gd name="connsiteY19" fmla="*/ 3825285 h 4895636"/>
              <a:gd name="connsiteX20" fmla="*/ 1444978 w 2727818"/>
              <a:gd name="connsiteY20" fmla="*/ 3726225 h 4895636"/>
              <a:gd name="connsiteX21" fmla="*/ 1437358 w 2727818"/>
              <a:gd name="connsiteY21" fmla="*/ 3573825 h 4895636"/>
              <a:gd name="connsiteX22" fmla="*/ 1368778 w 2727818"/>
              <a:gd name="connsiteY22" fmla="*/ 3444285 h 4895636"/>
              <a:gd name="connsiteX23" fmla="*/ 1269718 w 2727818"/>
              <a:gd name="connsiteY23" fmla="*/ 3550965 h 4895636"/>
              <a:gd name="connsiteX24" fmla="*/ 1239238 w 2727818"/>
              <a:gd name="connsiteY24" fmla="*/ 4808265 h 4895636"/>
              <a:gd name="connsiteX25" fmla="*/ 12418 w 2727818"/>
              <a:gd name="connsiteY25" fmla="*/ 4808265 h 4895636"/>
              <a:gd name="connsiteX26" fmla="*/ 27658 w 2727818"/>
              <a:gd name="connsiteY26" fmla="*/ 3688125 h 4895636"/>
              <a:gd name="connsiteX27" fmla="*/ 134338 w 2727818"/>
              <a:gd name="connsiteY27" fmla="*/ 3451905 h 4895636"/>
              <a:gd name="connsiteX28" fmla="*/ 477238 w 2727818"/>
              <a:gd name="connsiteY28" fmla="*/ 3444285 h 4895636"/>
              <a:gd name="connsiteX29" fmla="*/ 477238 w 2727818"/>
              <a:gd name="connsiteY29" fmla="*/ 2834685 h 4895636"/>
              <a:gd name="connsiteX30" fmla="*/ 557248 w 2727818"/>
              <a:gd name="connsiteY30" fmla="*/ 2541315 h 4895636"/>
              <a:gd name="connsiteX31" fmla="*/ 919198 w 2727818"/>
              <a:gd name="connsiteY31" fmla="*/ 2507025 h 4895636"/>
              <a:gd name="connsiteX32" fmla="*/ 911578 w 2727818"/>
              <a:gd name="connsiteY32" fmla="*/ 1790745 h 4895636"/>
              <a:gd name="connsiteX33" fmla="*/ 1003018 w 2727818"/>
              <a:gd name="connsiteY33" fmla="*/ 1600245 h 4895636"/>
              <a:gd name="connsiteX34" fmla="*/ 1361158 w 2727818"/>
              <a:gd name="connsiteY34" fmla="*/ 1585005 h 4895636"/>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8322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 name="connsiteX0" fmla="*/ 1369624 w 2736284"/>
              <a:gd name="connsiteY0" fmla="*/ 1585005 h 4824013"/>
              <a:gd name="connsiteX1" fmla="*/ 1377244 w 2736284"/>
              <a:gd name="connsiteY1" fmla="*/ 754425 h 4824013"/>
              <a:gd name="connsiteX2" fmla="*/ 1224844 w 2736284"/>
              <a:gd name="connsiteY2" fmla="*/ 647745 h 4824013"/>
              <a:gd name="connsiteX3" fmla="*/ 1963984 w 2736284"/>
              <a:gd name="connsiteY3" fmla="*/ 45 h 4824013"/>
              <a:gd name="connsiteX4" fmla="*/ 2736144 w 2736284"/>
              <a:gd name="connsiteY4" fmla="*/ 657905 h 4824013"/>
              <a:gd name="connsiteX5" fmla="*/ 2576124 w 2736284"/>
              <a:gd name="connsiteY5" fmla="*/ 754425 h 4824013"/>
              <a:gd name="connsiteX6" fmla="*/ 2558344 w 2736284"/>
              <a:gd name="connsiteY6" fmla="*/ 1767885 h 4824013"/>
              <a:gd name="connsiteX7" fmla="*/ 2451664 w 2736284"/>
              <a:gd name="connsiteY7" fmla="*/ 1981245 h 4824013"/>
              <a:gd name="connsiteX8" fmla="*/ 2337364 w 2736284"/>
              <a:gd name="connsiteY8" fmla="*/ 1889805 h 4824013"/>
              <a:gd name="connsiteX9" fmla="*/ 2337364 w 2736284"/>
              <a:gd name="connsiteY9" fmla="*/ 1691685 h 4824013"/>
              <a:gd name="connsiteX10" fmla="*/ 2268784 w 2736284"/>
              <a:gd name="connsiteY10" fmla="*/ 1592625 h 4824013"/>
              <a:gd name="connsiteX11" fmla="*/ 2146864 w 2736284"/>
              <a:gd name="connsiteY11" fmla="*/ 1699305 h 4824013"/>
              <a:gd name="connsiteX12" fmla="*/ 2124004 w 2736284"/>
              <a:gd name="connsiteY12" fmla="*/ 2682285 h 4824013"/>
              <a:gd name="connsiteX13" fmla="*/ 2009704 w 2736284"/>
              <a:gd name="connsiteY13" fmla="*/ 2895645 h 4824013"/>
              <a:gd name="connsiteX14" fmla="*/ 1880164 w 2736284"/>
              <a:gd name="connsiteY14" fmla="*/ 2788965 h 4824013"/>
              <a:gd name="connsiteX15" fmla="*/ 1887784 w 2736284"/>
              <a:gd name="connsiteY15" fmla="*/ 2590845 h 4824013"/>
              <a:gd name="connsiteX16" fmla="*/ 1834444 w 2736284"/>
              <a:gd name="connsiteY16" fmla="*/ 2507025 h 4824013"/>
              <a:gd name="connsiteX17" fmla="*/ 1704904 w 2736284"/>
              <a:gd name="connsiteY17" fmla="*/ 2613705 h 4824013"/>
              <a:gd name="connsiteX18" fmla="*/ 1674424 w 2736284"/>
              <a:gd name="connsiteY18" fmla="*/ 3634785 h 4824013"/>
              <a:gd name="connsiteX19" fmla="*/ 1582984 w 2736284"/>
              <a:gd name="connsiteY19" fmla="*/ 3825285 h 4824013"/>
              <a:gd name="connsiteX20" fmla="*/ 1453444 w 2736284"/>
              <a:gd name="connsiteY20" fmla="*/ 3726225 h 4824013"/>
              <a:gd name="connsiteX21" fmla="*/ 1445824 w 2736284"/>
              <a:gd name="connsiteY21" fmla="*/ 3573825 h 4824013"/>
              <a:gd name="connsiteX22" fmla="*/ 1377244 w 2736284"/>
              <a:gd name="connsiteY22" fmla="*/ 3444285 h 4824013"/>
              <a:gd name="connsiteX23" fmla="*/ 1278184 w 2736284"/>
              <a:gd name="connsiteY23" fmla="*/ 3550965 h 4824013"/>
              <a:gd name="connsiteX24" fmla="*/ 1247704 w 2736284"/>
              <a:gd name="connsiteY24" fmla="*/ 4808265 h 4824013"/>
              <a:gd name="connsiteX25" fmla="*/ 20884 w 2736284"/>
              <a:gd name="connsiteY25" fmla="*/ 4808265 h 4824013"/>
              <a:gd name="connsiteX26" fmla="*/ 36124 w 2736284"/>
              <a:gd name="connsiteY26" fmla="*/ 3688125 h 4824013"/>
              <a:gd name="connsiteX27" fmla="*/ 142804 w 2736284"/>
              <a:gd name="connsiteY27" fmla="*/ 3451905 h 4824013"/>
              <a:gd name="connsiteX28" fmla="*/ 485704 w 2736284"/>
              <a:gd name="connsiteY28" fmla="*/ 3444285 h 4824013"/>
              <a:gd name="connsiteX29" fmla="*/ 485704 w 2736284"/>
              <a:gd name="connsiteY29" fmla="*/ 2834685 h 4824013"/>
              <a:gd name="connsiteX30" fmla="*/ 565714 w 2736284"/>
              <a:gd name="connsiteY30" fmla="*/ 2541315 h 4824013"/>
              <a:gd name="connsiteX31" fmla="*/ 927664 w 2736284"/>
              <a:gd name="connsiteY31" fmla="*/ 2507025 h 4824013"/>
              <a:gd name="connsiteX32" fmla="*/ 920044 w 2736284"/>
              <a:gd name="connsiteY32" fmla="*/ 1790745 h 4824013"/>
              <a:gd name="connsiteX33" fmla="*/ 1011484 w 2736284"/>
              <a:gd name="connsiteY33" fmla="*/ 1600245 h 4824013"/>
              <a:gd name="connsiteX34" fmla="*/ 1369624 w 2736284"/>
              <a:gd name="connsiteY34" fmla="*/ 1585005 h 48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736284" h="4824013">
                <a:moveTo>
                  <a:pt x="1369624" y="1585005"/>
                </a:moveTo>
                <a:cubicBezTo>
                  <a:pt x="1395024" y="1507535"/>
                  <a:pt x="1389944" y="784905"/>
                  <a:pt x="1377244" y="754425"/>
                </a:cubicBezTo>
                <a:cubicBezTo>
                  <a:pt x="1364544" y="723945"/>
                  <a:pt x="1229924" y="739185"/>
                  <a:pt x="1224844" y="647745"/>
                </a:cubicBezTo>
                <a:cubicBezTo>
                  <a:pt x="1219764" y="556305"/>
                  <a:pt x="1681621" y="5972"/>
                  <a:pt x="1963984" y="45"/>
                </a:cubicBezTo>
                <a:cubicBezTo>
                  <a:pt x="2246347" y="-5882"/>
                  <a:pt x="2745881" y="582975"/>
                  <a:pt x="2736144" y="657905"/>
                </a:cubicBezTo>
                <a:cubicBezTo>
                  <a:pt x="2726407" y="732835"/>
                  <a:pt x="2593057" y="731988"/>
                  <a:pt x="2576124" y="754425"/>
                </a:cubicBezTo>
                <a:cubicBezTo>
                  <a:pt x="2559191" y="776862"/>
                  <a:pt x="2563424" y="1685335"/>
                  <a:pt x="2558344" y="1767885"/>
                </a:cubicBezTo>
                <a:cubicBezTo>
                  <a:pt x="2553264" y="1850435"/>
                  <a:pt x="2531674" y="1977435"/>
                  <a:pt x="2451664" y="1981245"/>
                </a:cubicBezTo>
                <a:cubicBezTo>
                  <a:pt x="2371654" y="1985055"/>
                  <a:pt x="2344984" y="1944415"/>
                  <a:pt x="2337364" y="1889805"/>
                </a:cubicBezTo>
                <a:cubicBezTo>
                  <a:pt x="2329744" y="1835195"/>
                  <a:pt x="2343079" y="1734230"/>
                  <a:pt x="2337364" y="1691685"/>
                </a:cubicBezTo>
                <a:cubicBezTo>
                  <a:pt x="2331649" y="1649140"/>
                  <a:pt x="2315139" y="1604690"/>
                  <a:pt x="2268784" y="1592625"/>
                </a:cubicBezTo>
                <a:cubicBezTo>
                  <a:pt x="2222429" y="1580560"/>
                  <a:pt x="2154484" y="1636440"/>
                  <a:pt x="2146864" y="1699305"/>
                </a:cubicBezTo>
                <a:cubicBezTo>
                  <a:pt x="2139244" y="1762170"/>
                  <a:pt x="2135434" y="2584495"/>
                  <a:pt x="2124004" y="2682285"/>
                </a:cubicBezTo>
                <a:cubicBezTo>
                  <a:pt x="2112574" y="2780075"/>
                  <a:pt x="2096699" y="2896915"/>
                  <a:pt x="2009704" y="2895645"/>
                </a:cubicBezTo>
                <a:cubicBezTo>
                  <a:pt x="1922709" y="2894375"/>
                  <a:pt x="1894769" y="2845480"/>
                  <a:pt x="1880164" y="2788965"/>
                </a:cubicBezTo>
                <a:cubicBezTo>
                  <a:pt x="1865559" y="2732450"/>
                  <a:pt x="1892229" y="2623865"/>
                  <a:pt x="1887784" y="2590845"/>
                </a:cubicBezTo>
                <a:cubicBezTo>
                  <a:pt x="1883339" y="2557825"/>
                  <a:pt x="1873814" y="2507660"/>
                  <a:pt x="1834444" y="2507025"/>
                </a:cubicBezTo>
                <a:cubicBezTo>
                  <a:pt x="1795074" y="2506390"/>
                  <a:pt x="1736019" y="2522900"/>
                  <a:pt x="1704904" y="2613705"/>
                </a:cubicBezTo>
                <a:cubicBezTo>
                  <a:pt x="1673789" y="2704510"/>
                  <a:pt x="1678234" y="3584620"/>
                  <a:pt x="1674424" y="3634785"/>
                </a:cubicBezTo>
                <a:cubicBezTo>
                  <a:pt x="1670614" y="3684950"/>
                  <a:pt x="1666169" y="3812585"/>
                  <a:pt x="1582984" y="3825285"/>
                </a:cubicBezTo>
                <a:cubicBezTo>
                  <a:pt x="1499799" y="3837985"/>
                  <a:pt x="1465509" y="3771310"/>
                  <a:pt x="1453444" y="3726225"/>
                </a:cubicBezTo>
                <a:cubicBezTo>
                  <a:pt x="1441379" y="3681140"/>
                  <a:pt x="1447729" y="3624625"/>
                  <a:pt x="1445824" y="3573825"/>
                </a:cubicBezTo>
                <a:cubicBezTo>
                  <a:pt x="1443919" y="3523025"/>
                  <a:pt x="1438839" y="3441110"/>
                  <a:pt x="1377244" y="3444285"/>
                </a:cubicBezTo>
                <a:cubicBezTo>
                  <a:pt x="1315649" y="3447460"/>
                  <a:pt x="1292154" y="3495085"/>
                  <a:pt x="1278184" y="3550965"/>
                </a:cubicBezTo>
                <a:cubicBezTo>
                  <a:pt x="1264214" y="3606845"/>
                  <a:pt x="1266754" y="4789215"/>
                  <a:pt x="1247704" y="4808265"/>
                </a:cubicBezTo>
                <a:cubicBezTo>
                  <a:pt x="1228654" y="4827315"/>
                  <a:pt x="66604" y="4831125"/>
                  <a:pt x="20884" y="4808265"/>
                </a:cubicBezTo>
                <a:cubicBezTo>
                  <a:pt x="-24836" y="4785405"/>
                  <a:pt x="15804" y="3914185"/>
                  <a:pt x="36124" y="3688125"/>
                </a:cubicBezTo>
                <a:cubicBezTo>
                  <a:pt x="45014" y="3561125"/>
                  <a:pt x="69144" y="3481115"/>
                  <a:pt x="142804" y="3451905"/>
                </a:cubicBezTo>
                <a:cubicBezTo>
                  <a:pt x="216464" y="3422695"/>
                  <a:pt x="451414" y="3443015"/>
                  <a:pt x="485704" y="3444285"/>
                </a:cubicBezTo>
                <a:cubicBezTo>
                  <a:pt x="481894" y="3394755"/>
                  <a:pt x="485704" y="3037885"/>
                  <a:pt x="485704" y="2834685"/>
                </a:cubicBezTo>
                <a:cubicBezTo>
                  <a:pt x="502214" y="2678475"/>
                  <a:pt x="495864" y="2599735"/>
                  <a:pt x="565714" y="2541315"/>
                </a:cubicBezTo>
                <a:cubicBezTo>
                  <a:pt x="635564" y="2482895"/>
                  <a:pt x="878769" y="2526710"/>
                  <a:pt x="927664" y="2507025"/>
                </a:cubicBezTo>
                <a:cubicBezTo>
                  <a:pt x="933379" y="2461940"/>
                  <a:pt x="906074" y="1941875"/>
                  <a:pt x="920044" y="1790745"/>
                </a:cubicBezTo>
                <a:cubicBezTo>
                  <a:pt x="926394" y="1689145"/>
                  <a:pt x="936554" y="1634535"/>
                  <a:pt x="1011484" y="1600245"/>
                </a:cubicBezTo>
                <a:cubicBezTo>
                  <a:pt x="1055934" y="1562145"/>
                  <a:pt x="1295964" y="1596435"/>
                  <a:pt x="1369624" y="1585005"/>
                </a:cubicBezTo>
                <a:close/>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7" name="任意多边形 13">
            <a:extLst>
              <a:ext uri="{FF2B5EF4-FFF2-40B4-BE49-F238E27FC236}">
                <a16:creationId xmlns:a16="http://schemas.microsoft.com/office/drawing/2014/main" id="{1F185D0E-BA56-494A-BB6C-5B71404626DC}"/>
              </a:ext>
            </a:extLst>
          </p:cNvPr>
          <p:cNvSpPr/>
          <p:nvPr userDrawn="1"/>
        </p:nvSpPr>
        <p:spPr>
          <a:xfrm>
            <a:off x="2505430" y="3240818"/>
            <a:ext cx="789259" cy="10199"/>
          </a:xfrm>
          <a:custGeom>
            <a:avLst/>
            <a:gdLst>
              <a:gd name="connsiteX0" fmla="*/ 0 w 1405890"/>
              <a:gd name="connsiteY0" fmla="*/ 0 h 323850"/>
              <a:gd name="connsiteX1" fmla="*/ 670560 w 1405890"/>
              <a:gd name="connsiteY1" fmla="*/ 0 h 323850"/>
              <a:gd name="connsiteX2" fmla="*/ 887730 w 1405890"/>
              <a:gd name="connsiteY2" fmla="*/ 3810 h 323850"/>
              <a:gd name="connsiteX3" fmla="*/ 887730 w 1405890"/>
              <a:gd name="connsiteY3" fmla="*/ 3810 h 323850"/>
              <a:gd name="connsiteX4" fmla="*/ 1405890 w 1405890"/>
              <a:gd name="connsiteY4" fmla="*/ 323850 h 323850"/>
              <a:gd name="connsiteX0" fmla="*/ 0 w 887730"/>
              <a:gd name="connsiteY0" fmla="*/ 0 h 3810"/>
              <a:gd name="connsiteX1" fmla="*/ 670560 w 887730"/>
              <a:gd name="connsiteY1" fmla="*/ 0 h 3810"/>
              <a:gd name="connsiteX2" fmla="*/ 887730 w 887730"/>
              <a:gd name="connsiteY2" fmla="*/ 3810 h 3810"/>
              <a:gd name="connsiteX3" fmla="*/ 887730 w 887730"/>
              <a:gd name="connsiteY3" fmla="*/ 3810 h 3810"/>
              <a:gd name="connsiteX0" fmla="*/ 0 w 10000"/>
              <a:gd name="connsiteY0" fmla="*/ 740 h 10740"/>
              <a:gd name="connsiteX1" fmla="*/ 7554 w 10000"/>
              <a:gd name="connsiteY1" fmla="*/ 740 h 10740"/>
              <a:gd name="connsiteX2" fmla="*/ 10000 w 10000"/>
              <a:gd name="connsiteY2" fmla="*/ 10740 h 10740"/>
              <a:gd name="connsiteX3" fmla="*/ 10000 w 10000"/>
              <a:gd name="connsiteY3" fmla="*/ 10740 h 10740"/>
              <a:gd name="connsiteX0" fmla="*/ 0 w 10000"/>
              <a:gd name="connsiteY0" fmla="*/ 2963 h 12963"/>
              <a:gd name="connsiteX1" fmla="*/ 7554 w 10000"/>
              <a:gd name="connsiteY1" fmla="*/ 2963 h 12963"/>
              <a:gd name="connsiteX2" fmla="*/ 10000 w 10000"/>
              <a:gd name="connsiteY2" fmla="*/ 12963 h 12963"/>
              <a:gd name="connsiteX3" fmla="*/ 10000 w 10000"/>
              <a:gd name="connsiteY3" fmla="*/ 12963 h 12963"/>
              <a:gd name="connsiteX0" fmla="*/ 0 w 10000"/>
              <a:gd name="connsiteY0" fmla="*/ 0 h 31191"/>
              <a:gd name="connsiteX1" fmla="*/ 7082 w 10000"/>
              <a:gd name="connsiteY1" fmla="*/ 30000 h 31191"/>
              <a:gd name="connsiteX2" fmla="*/ 10000 w 10000"/>
              <a:gd name="connsiteY2" fmla="*/ 10000 h 31191"/>
              <a:gd name="connsiteX3" fmla="*/ 10000 w 10000"/>
              <a:gd name="connsiteY3" fmla="*/ 10000 h 31191"/>
              <a:gd name="connsiteX0" fmla="*/ 0 w 10000"/>
              <a:gd name="connsiteY0" fmla="*/ 0 h 30107"/>
              <a:gd name="connsiteX1" fmla="*/ 7082 w 10000"/>
              <a:gd name="connsiteY1" fmla="*/ 30000 h 30107"/>
              <a:gd name="connsiteX2" fmla="*/ 10000 w 10000"/>
              <a:gd name="connsiteY2" fmla="*/ 10000 h 30107"/>
              <a:gd name="connsiteX3" fmla="*/ 10000 w 10000"/>
              <a:gd name="connsiteY3" fmla="*/ 10000 h 30107"/>
            </a:gdLst>
            <a:ahLst/>
            <a:cxnLst>
              <a:cxn ang="0">
                <a:pos x="connsiteX0" y="connsiteY0"/>
              </a:cxn>
              <a:cxn ang="0">
                <a:pos x="connsiteX1" y="connsiteY1"/>
              </a:cxn>
              <a:cxn ang="0">
                <a:pos x="connsiteX2" y="connsiteY2"/>
              </a:cxn>
              <a:cxn ang="0">
                <a:pos x="connsiteX3" y="connsiteY3"/>
              </a:cxn>
            </a:cxnLst>
            <a:rect l="l" t="t" r="r" b="b"/>
            <a:pathLst>
              <a:path w="10000" h="30107">
                <a:moveTo>
                  <a:pt x="0" y="0"/>
                </a:moveTo>
                <a:cubicBezTo>
                  <a:pt x="2518" y="0"/>
                  <a:pt x="5415" y="28333"/>
                  <a:pt x="7082" y="30000"/>
                </a:cubicBezTo>
                <a:cubicBezTo>
                  <a:pt x="8749" y="31667"/>
                  <a:pt x="9514" y="13333"/>
                  <a:pt x="10000" y="10000"/>
                </a:cubicBezTo>
                <a:lnTo>
                  <a:pt x="10000" y="10000"/>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8" name="任意多边形 14">
            <a:extLst>
              <a:ext uri="{FF2B5EF4-FFF2-40B4-BE49-F238E27FC236}">
                <a16:creationId xmlns:a16="http://schemas.microsoft.com/office/drawing/2014/main" id="{68C8EC49-BBC0-4582-86E6-9B396E41D26F}"/>
              </a:ext>
            </a:extLst>
          </p:cNvPr>
          <p:cNvSpPr/>
          <p:nvPr userDrawn="1"/>
        </p:nvSpPr>
        <p:spPr>
          <a:xfrm>
            <a:off x="2110801" y="4062257"/>
            <a:ext cx="789259" cy="10199"/>
          </a:xfrm>
          <a:custGeom>
            <a:avLst/>
            <a:gdLst>
              <a:gd name="connsiteX0" fmla="*/ 0 w 1405890"/>
              <a:gd name="connsiteY0" fmla="*/ 0 h 323850"/>
              <a:gd name="connsiteX1" fmla="*/ 670560 w 1405890"/>
              <a:gd name="connsiteY1" fmla="*/ 0 h 323850"/>
              <a:gd name="connsiteX2" fmla="*/ 887730 w 1405890"/>
              <a:gd name="connsiteY2" fmla="*/ 3810 h 323850"/>
              <a:gd name="connsiteX3" fmla="*/ 887730 w 1405890"/>
              <a:gd name="connsiteY3" fmla="*/ 3810 h 323850"/>
              <a:gd name="connsiteX4" fmla="*/ 1405890 w 1405890"/>
              <a:gd name="connsiteY4" fmla="*/ 323850 h 323850"/>
              <a:gd name="connsiteX0" fmla="*/ 0 w 887730"/>
              <a:gd name="connsiteY0" fmla="*/ 0 h 3810"/>
              <a:gd name="connsiteX1" fmla="*/ 670560 w 887730"/>
              <a:gd name="connsiteY1" fmla="*/ 0 h 3810"/>
              <a:gd name="connsiteX2" fmla="*/ 887730 w 887730"/>
              <a:gd name="connsiteY2" fmla="*/ 3810 h 3810"/>
              <a:gd name="connsiteX3" fmla="*/ 887730 w 887730"/>
              <a:gd name="connsiteY3" fmla="*/ 3810 h 3810"/>
              <a:gd name="connsiteX0" fmla="*/ 0 w 10000"/>
              <a:gd name="connsiteY0" fmla="*/ 740 h 10740"/>
              <a:gd name="connsiteX1" fmla="*/ 7554 w 10000"/>
              <a:gd name="connsiteY1" fmla="*/ 740 h 10740"/>
              <a:gd name="connsiteX2" fmla="*/ 10000 w 10000"/>
              <a:gd name="connsiteY2" fmla="*/ 10740 h 10740"/>
              <a:gd name="connsiteX3" fmla="*/ 10000 w 10000"/>
              <a:gd name="connsiteY3" fmla="*/ 10740 h 10740"/>
              <a:gd name="connsiteX0" fmla="*/ 0 w 10000"/>
              <a:gd name="connsiteY0" fmla="*/ 2963 h 12963"/>
              <a:gd name="connsiteX1" fmla="*/ 7554 w 10000"/>
              <a:gd name="connsiteY1" fmla="*/ 2963 h 12963"/>
              <a:gd name="connsiteX2" fmla="*/ 10000 w 10000"/>
              <a:gd name="connsiteY2" fmla="*/ 12963 h 12963"/>
              <a:gd name="connsiteX3" fmla="*/ 10000 w 10000"/>
              <a:gd name="connsiteY3" fmla="*/ 12963 h 12963"/>
              <a:gd name="connsiteX0" fmla="*/ 0 w 10000"/>
              <a:gd name="connsiteY0" fmla="*/ 0 h 31191"/>
              <a:gd name="connsiteX1" fmla="*/ 7082 w 10000"/>
              <a:gd name="connsiteY1" fmla="*/ 30000 h 31191"/>
              <a:gd name="connsiteX2" fmla="*/ 10000 w 10000"/>
              <a:gd name="connsiteY2" fmla="*/ 10000 h 31191"/>
              <a:gd name="connsiteX3" fmla="*/ 10000 w 10000"/>
              <a:gd name="connsiteY3" fmla="*/ 10000 h 31191"/>
              <a:gd name="connsiteX0" fmla="*/ 0 w 10000"/>
              <a:gd name="connsiteY0" fmla="*/ 0 h 30107"/>
              <a:gd name="connsiteX1" fmla="*/ 7082 w 10000"/>
              <a:gd name="connsiteY1" fmla="*/ 30000 h 30107"/>
              <a:gd name="connsiteX2" fmla="*/ 10000 w 10000"/>
              <a:gd name="connsiteY2" fmla="*/ 10000 h 30107"/>
              <a:gd name="connsiteX3" fmla="*/ 10000 w 10000"/>
              <a:gd name="connsiteY3" fmla="*/ 10000 h 30107"/>
            </a:gdLst>
            <a:ahLst/>
            <a:cxnLst>
              <a:cxn ang="0">
                <a:pos x="connsiteX0" y="connsiteY0"/>
              </a:cxn>
              <a:cxn ang="0">
                <a:pos x="connsiteX1" y="connsiteY1"/>
              </a:cxn>
              <a:cxn ang="0">
                <a:pos x="connsiteX2" y="connsiteY2"/>
              </a:cxn>
              <a:cxn ang="0">
                <a:pos x="connsiteX3" y="connsiteY3"/>
              </a:cxn>
            </a:cxnLst>
            <a:rect l="l" t="t" r="r" b="b"/>
            <a:pathLst>
              <a:path w="10000" h="30107">
                <a:moveTo>
                  <a:pt x="0" y="0"/>
                </a:moveTo>
                <a:cubicBezTo>
                  <a:pt x="2518" y="0"/>
                  <a:pt x="5415" y="28333"/>
                  <a:pt x="7082" y="30000"/>
                </a:cubicBezTo>
                <a:cubicBezTo>
                  <a:pt x="8749" y="31667"/>
                  <a:pt x="9514" y="13333"/>
                  <a:pt x="10000" y="10000"/>
                </a:cubicBezTo>
                <a:lnTo>
                  <a:pt x="10000" y="10000"/>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9" name="任意多边形 15">
            <a:extLst>
              <a:ext uri="{FF2B5EF4-FFF2-40B4-BE49-F238E27FC236}">
                <a16:creationId xmlns:a16="http://schemas.microsoft.com/office/drawing/2014/main" id="{E670144A-C9C8-4B3F-A4A0-8FDBEF19EABC}"/>
              </a:ext>
            </a:extLst>
          </p:cNvPr>
          <p:cNvSpPr/>
          <p:nvPr userDrawn="1"/>
        </p:nvSpPr>
        <p:spPr>
          <a:xfrm>
            <a:off x="1717865" y="4893858"/>
            <a:ext cx="789259" cy="10199"/>
          </a:xfrm>
          <a:custGeom>
            <a:avLst/>
            <a:gdLst>
              <a:gd name="connsiteX0" fmla="*/ 0 w 1405890"/>
              <a:gd name="connsiteY0" fmla="*/ 0 h 323850"/>
              <a:gd name="connsiteX1" fmla="*/ 670560 w 1405890"/>
              <a:gd name="connsiteY1" fmla="*/ 0 h 323850"/>
              <a:gd name="connsiteX2" fmla="*/ 887730 w 1405890"/>
              <a:gd name="connsiteY2" fmla="*/ 3810 h 323850"/>
              <a:gd name="connsiteX3" fmla="*/ 887730 w 1405890"/>
              <a:gd name="connsiteY3" fmla="*/ 3810 h 323850"/>
              <a:gd name="connsiteX4" fmla="*/ 1405890 w 1405890"/>
              <a:gd name="connsiteY4" fmla="*/ 323850 h 323850"/>
              <a:gd name="connsiteX0" fmla="*/ 0 w 887730"/>
              <a:gd name="connsiteY0" fmla="*/ 0 h 3810"/>
              <a:gd name="connsiteX1" fmla="*/ 670560 w 887730"/>
              <a:gd name="connsiteY1" fmla="*/ 0 h 3810"/>
              <a:gd name="connsiteX2" fmla="*/ 887730 w 887730"/>
              <a:gd name="connsiteY2" fmla="*/ 3810 h 3810"/>
              <a:gd name="connsiteX3" fmla="*/ 887730 w 887730"/>
              <a:gd name="connsiteY3" fmla="*/ 3810 h 3810"/>
              <a:gd name="connsiteX0" fmla="*/ 0 w 10000"/>
              <a:gd name="connsiteY0" fmla="*/ 740 h 10740"/>
              <a:gd name="connsiteX1" fmla="*/ 7554 w 10000"/>
              <a:gd name="connsiteY1" fmla="*/ 740 h 10740"/>
              <a:gd name="connsiteX2" fmla="*/ 10000 w 10000"/>
              <a:gd name="connsiteY2" fmla="*/ 10740 h 10740"/>
              <a:gd name="connsiteX3" fmla="*/ 10000 w 10000"/>
              <a:gd name="connsiteY3" fmla="*/ 10740 h 10740"/>
              <a:gd name="connsiteX0" fmla="*/ 0 w 10000"/>
              <a:gd name="connsiteY0" fmla="*/ 2963 h 12963"/>
              <a:gd name="connsiteX1" fmla="*/ 7554 w 10000"/>
              <a:gd name="connsiteY1" fmla="*/ 2963 h 12963"/>
              <a:gd name="connsiteX2" fmla="*/ 10000 w 10000"/>
              <a:gd name="connsiteY2" fmla="*/ 12963 h 12963"/>
              <a:gd name="connsiteX3" fmla="*/ 10000 w 10000"/>
              <a:gd name="connsiteY3" fmla="*/ 12963 h 12963"/>
              <a:gd name="connsiteX0" fmla="*/ 0 w 10000"/>
              <a:gd name="connsiteY0" fmla="*/ 0 h 31191"/>
              <a:gd name="connsiteX1" fmla="*/ 7082 w 10000"/>
              <a:gd name="connsiteY1" fmla="*/ 30000 h 31191"/>
              <a:gd name="connsiteX2" fmla="*/ 10000 w 10000"/>
              <a:gd name="connsiteY2" fmla="*/ 10000 h 31191"/>
              <a:gd name="connsiteX3" fmla="*/ 10000 w 10000"/>
              <a:gd name="connsiteY3" fmla="*/ 10000 h 31191"/>
              <a:gd name="connsiteX0" fmla="*/ 0 w 10000"/>
              <a:gd name="connsiteY0" fmla="*/ 0 h 30107"/>
              <a:gd name="connsiteX1" fmla="*/ 7082 w 10000"/>
              <a:gd name="connsiteY1" fmla="*/ 30000 h 30107"/>
              <a:gd name="connsiteX2" fmla="*/ 10000 w 10000"/>
              <a:gd name="connsiteY2" fmla="*/ 10000 h 30107"/>
              <a:gd name="connsiteX3" fmla="*/ 10000 w 10000"/>
              <a:gd name="connsiteY3" fmla="*/ 10000 h 30107"/>
            </a:gdLst>
            <a:ahLst/>
            <a:cxnLst>
              <a:cxn ang="0">
                <a:pos x="connsiteX0" y="connsiteY0"/>
              </a:cxn>
              <a:cxn ang="0">
                <a:pos x="connsiteX1" y="connsiteY1"/>
              </a:cxn>
              <a:cxn ang="0">
                <a:pos x="connsiteX2" y="connsiteY2"/>
              </a:cxn>
              <a:cxn ang="0">
                <a:pos x="connsiteX3" y="connsiteY3"/>
              </a:cxn>
            </a:cxnLst>
            <a:rect l="l" t="t" r="r" b="b"/>
            <a:pathLst>
              <a:path w="10000" h="30107">
                <a:moveTo>
                  <a:pt x="0" y="0"/>
                </a:moveTo>
                <a:cubicBezTo>
                  <a:pt x="2518" y="0"/>
                  <a:pt x="5415" y="28333"/>
                  <a:pt x="7082" y="30000"/>
                </a:cubicBezTo>
                <a:cubicBezTo>
                  <a:pt x="8749" y="31667"/>
                  <a:pt x="9514" y="13333"/>
                  <a:pt x="10000" y="10000"/>
                </a:cubicBezTo>
                <a:lnTo>
                  <a:pt x="10000" y="10000"/>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0" name="任意多边形 16">
            <a:extLst>
              <a:ext uri="{FF2B5EF4-FFF2-40B4-BE49-F238E27FC236}">
                <a16:creationId xmlns:a16="http://schemas.microsoft.com/office/drawing/2014/main" id="{677A7580-7A9C-4E99-B3C4-CC955922CE7A}"/>
              </a:ext>
            </a:extLst>
          </p:cNvPr>
          <p:cNvSpPr/>
          <p:nvPr userDrawn="1"/>
        </p:nvSpPr>
        <p:spPr>
          <a:xfrm>
            <a:off x="3212822" y="3585593"/>
            <a:ext cx="263088" cy="6961"/>
          </a:xfrm>
          <a:custGeom>
            <a:avLst/>
            <a:gdLst>
              <a:gd name="connsiteX0" fmla="*/ 0 w 292100"/>
              <a:gd name="connsiteY0" fmla="*/ 0 h 12867"/>
              <a:gd name="connsiteX1" fmla="*/ 190500 w 292100"/>
              <a:gd name="connsiteY1" fmla="*/ 12700 h 12867"/>
              <a:gd name="connsiteX2" fmla="*/ 292100 w 292100"/>
              <a:gd name="connsiteY2" fmla="*/ 7620 h 12867"/>
              <a:gd name="connsiteX3" fmla="*/ 292100 w 292100"/>
              <a:gd name="connsiteY3" fmla="*/ 7620 h 12867"/>
              <a:gd name="connsiteX0" fmla="*/ 0 w 290195"/>
              <a:gd name="connsiteY0" fmla="*/ 9525 h 11465"/>
              <a:gd name="connsiteX1" fmla="*/ 188595 w 290195"/>
              <a:gd name="connsiteY1" fmla="*/ 5080 h 11465"/>
              <a:gd name="connsiteX2" fmla="*/ 290195 w 290195"/>
              <a:gd name="connsiteY2" fmla="*/ 0 h 11465"/>
              <a:gd name="connsiteX3" fmla="*/ 290195 w 290195"/>
              <a:gd name="connsiteY3" fmla="*/ 0 h 11465"/>
              <a:gd name="connsiteX0" fmla="*/ 0 w 290195"/>
              <a:gd name="connsiteY0" fmla="*/ 9525 h 9525"/>
              <a:gd name="connsiteX1" fmla="*/ 188595 w 290195"/>
              <a:gd name="connsiteY1" fmla="*/ 5080 h 9525"/>
              <a:gd name="connsiteX2" fmla="*/ 290195 w 290195"/>
              <a:gd name="connsiteY2" fmla="*/ 0 h 9525"/>
              <a:gd name="connsiteX3" fmla="*/ 290195 w 290195"/>
              <a:gd name="connsiteY3" fmla="*/ 0 h 9525"/>
              <a:gd name="connsiteX0" fmla="*/ 0 w 10197"/>
              <a:gd name="connsiteY0" fmla="*/ 873 h 8220"/>
              <a:gd name="connsiteX1" fmla="*/ 6696 w 10197"/>
              <a:gd name="connsiteY1" fmla="*/ 8206 h 8220"/>
              <a:gd name="connsiteX2" fmla="*/ 10197 w 10197"/>
              <a:gd name="connsiteY2" fmla="*/ 2873 h 8220"/>
              <a:gd name="connsiteX3" fmla="*/ 10197 w 10197"/>
              <a:gd name="connsiteY3" fmla="*/ 2873 h 8220"/>
            </a:gdLst>
            <a:ahLst/>
            <a:cxnLst>
              <a:cxn ang="0">
                <a:pos x="connsiteX0" y="connsiteY0"/>
              </a:cxn>
              <a:cxn ang="0">
                <a:pos x="connsiteX1" y="connsiteY1"/>
              </a:cxn>
              <a:cxn ang="0">
                <a:pos x="connsiteX2" y="connsiteY2"/>
              </a:cxn>
              <a:cxn ang="0">
                <a:pos x="connsiteX3" y="connsiteY3"/>
              </a:cxn>
            </a:cxnLst>
            <a:rect l="l" t="t" r="r" b="b"/>
            <a:pathLst>
              <a:path w="10197" h="8220">
                <a:moveTo>
                  <a:pt x="0" y="873"/>
                </a:moveTo>
                <a:cubicBezTo>
                  <a:pt x="2575" y="-3127"/>
                  <a:pt x="4997" y="7873"/>
                  <a:pt x="6696" y="8206"/>
                </a:cubicBezTo>
                <a:cubicBezTo>
                  <a:pt x="8396" y="8539"/>
                  <a:pt x="10197" y="2873"/>
                  <a:pt x="10197" y="2873"/>
                </a:cubicBezTo>
                <a:lnTo>
                  <a:pt x="10197" y="2873"/>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1" name="任意多边形 17">
            <a:extLst>
              <a:ext uri="{FF2B5EF4-FFF2-40B4-BE49-F238E27FC236}">
                <a16:creationId xmlns:a16="http://schemas.microsoft.com/office/drawing/2014/main" id="{444DA0D7-57A6-4E85-BC56-07E808789D59}"/>
              </a:ext>
            </a:extLst>
          </p:cNvPr>
          <p:cNvSpPr/>
          <p:nvPr userDrawn="1"/>
        </p:nvSpPr>
        <p:spPr>
          <a:xfrm>
            <a:off x="2795615" y="4401950"/>
            <a:ext cx="263088" cy="6961"/>
          </a:xfrm>
          <a:custGeom>
            <a:avLst/>
            <a:gdLst>
              <a:gd name="connsiteX0" fmla="*/ 0 w 292100"/>
              <a:gd name="connsiteY0" fmla="*/ 0 h 12867"/>
              <a:gd name="connsiteX1" fmla="*/ 190500 w 292100"/>
              <a:gd name="connsiteY1" fmla="*/ 12700 h 12867"/>
              <a:gd name="connsiteX2" fmla="*/ 292100 w 292100"/>
              <a:gd name="connsiteY2" fmla="*/ 7620 h 12867"/>
              <a:gd name="connsiteX3" fmla="*/ 292100 w 292100"/>
              <a:gd name="connsiteY3" fmla="*/ 7620 h 12867"/>
              <a:gd name="connsiteX0" fmla="*/ 0 w 290195"/>
              <a:gd name="connsiteY0" fmla="*/ 9525 h 11465"/>
              <a:gd name="connsiteX1" fmla="*/ 188595 w 290195"/>
              <a:gd name="connsiteY1" fmla="*/ 5080 h 11465"/>
              <a:gd name="connsiteX2" fmla="*/ 290195 w 290195"/>
              <a:gd name="connsiteY2" fmla="*/ 0 h 11465"/>
              <a:gd name="connsiteX3" fmla="*/ 290195 w 290195"/>
              <a:gd name="connsiteY3" fmla="*/ 0 h 11465"/>
              <a:gd name="connsiteX0" fmla="*/ 0 w 290195"/>
              <a:gd name="connsiteY0" fmla="*/ 9525 h 9525"/>
              <a:gd name="connsiteX1" fmla="*/ 188595 w 290195"/>
              <a:gd name="connsiteY1" fmla="*/ 5080 h 9525"/>
              <a:gd name="connsiteX2" fmla="*/ 290195 w 290195"/>
              <a:gd name="connsiteY2" fmla="*/ 0 h 9525"/>
              <a:gd name="connsiteX3" fmla="*/ 290195 w 290195"/>
              <a:gd name="connsiteY3" fmla="*/ 0 h 9525"/>
              <a:gd name="connsiteX0" fmla="*/ 0 w 10197"/>
              <a:gd name="connsiteY0" fmla="*/ 873 h 8220"/>
              <a:gd name="connsiteX1" fmla="*/ 6696 w 10197"/>
              <a:gd name="connsiteY1" fmla="*/ 8206 h 8220"/>
              <a:gd name="connsiteX2" fmla="*/ 10197 w 10197"/>
              <a:gd name="connsiteY2" fmla="*/ 2873 h 8220"/>
              <a:gd name="connsiteX3" fmla="*/ 10197 w 10197"/>
              <a:gd name="connsiteY3" fmla="*/ 2873 h 8220"/>
            </a:gdLst>
            <a:ahLst/>
            <a:cxnLst>
              <a:cxn ang="0">
                <a:pos x="connsiteX0" y="connsiteY0"/>
              </a:cxn>
              <a:cxn ang="0">
                <a:pos x="connsiteX1" y="connsiteY1"/>
              </a:cxn>
              <a:cxn ang="0">
                <a:pos x="connsiteX2" y="connsiteY2"/>
              </a:cxn>
              <a:cxn ang="0">
                <a:pos x="connsiteX3" y="connsiteY3"/>
              </a:cxn>
            </a:cxnLst>
            <a:rect l="l" t="t" r="r" b="b"/>
            <a:pathLst>
              <a:path w="10197" h="8220">
                <a:moveTo>
                  <a:pt x="0" y="873"/>
                </a:moveTo>
                <a:cubicBezTo>
                  <a:pt x="2575" y="-3127"/>
                  <a:pt x="4997" y="7873"/>
                  <a:pt x="6696" y="8206"/>
                </a:cubicBezTo>
                <a:cubicBezTo>
                  <a:pt x="8396" y="8539"/>
                  <a:pt x="10197" y="2873"/>
                  <a:pt x="10197" y="2873"/>
                </a:cubicBezTo>
                <a:lnTo>
                  <a:pt x="10197" y="2873"/>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2" name="任意多边形 18">
            <a:extLst>
              <a:ext uri="{FF2B5EF4-FFF2-40B4-BE49-F238E27FC236}">
                <a16:creationId xmlns:a16="http://schemas.microsoft.com/office/drawing/2014/main" id="{6948AD33-F974-46D9-8018-B2BFEB69EDAC}"/>
              </a:ext>
            </a:extLst>
          </p:cNvPr>
          <p:cNvSpPr/>
          <p:nvPr userDrawn="1"/>
        </p:nvSpPr>
        <p:spPr>
          <a:xfrm>
            <a:off x="2425262" y="5231293"/>
            <a:ext cx="263088" cy="6961"/>
          </a:xfrm>
          <a:custGeom>
            <a:avLst/>
            <a:gdLst>
              <a:gd name="connsiteX0" fmla="*/ 0 w 292100"/>
              <a:gd name="connsiteY0" fmla="*/ 0 h 12867"/>
              <a:gd name="connsiteX1" fmla="*/ 190500 w 292100"/>
              <a:gd name="connsiteY1" fmla="*/ 12700 h 12867"/>
              <a:gd name="connsiteX2" fmla="*/ 292100 w 292100"/>
              <a:gd name="connsiteY2" fmla="*/ 7620 h 12867"/>
              <a:gd name="connsiteX3" fmla="*/ 292100 w 292100"/>
              <a:gd name="connsiteY3" fmla="*/ 7620 h 12867"/>
              <a:gd name="connsiteX0" fmla="*/ 0 w 290195"/>
              <a:gd name="connsiteY0" fmla="*/ 9525 h 11465"/>
              <a:gd name="connsiteX1" fmla="*/ 188595 w 290195"/>
              <a:gd name="connsiteY1" fmla="*/ 5080 h 11465"/>
              <a:gd name="connsiteX2" fmla="*/ 290195 w 290195"/>
              <a:gd name="connsiteY2" fmla="*/ 0 h 11465"/>
              <a:gd name="connsiteX3" fmla="*/ 290195 w 290195"/>
              <a:gd name="connsiteY3" fmla="*/ 0 h 11465"/>
              <a:gd name="connsiteX0" fmla="*/ 0 w 290195"/>
              <a:gd name="connsiteY0" fmla="*/ 9525 h 9525"/>
              <a:gd name="connsiteX1" fmla="*/ 188595 w 290195"/>
              <a:gd name="connsiteY1" fmla="*/ 5080 h 9525"/>
              <a:gd name="connsiteX2" fmla="*/ 290195 w 290195"/>
              <a:gd name="connsiteY2" fmla="*/ 0 h 9525"/>
              <a:gd name="connsiteX3" fmla="*/ 290195 w 290195"/>
              <a:gd name="connsiteY3" fmla="*/ 0 h 9525"/>
              <a:gd name="connsiteX0" fmla="*/ 0 w 10197"/>
              <a:gd name="connsiteY0" fmla="*/ 873 h 8220"/>
              <a:gd name="connsiteX1" fmla="*/ 6696 w 10197"/>
              <a:gd name="connsiteY1" fmla="*/ 8206 h 8220"/>
              <a:gd name="connsiteX2" fmla="*/ 10197 w 10197"/>
              <a:gd name="connsiteY2" fmla="*/ 2873 h 8220"/>
              <a:gd name="connsiteX3" fmla="*/ 10197 w 10197"/>
              <a:gd name="connsiteY3" fmla="*/ 2873 h 8220"/>
            </a:gdLst>
            <a:ahLst/>
            <a:cxnLst>
              <a:cxn ang="0">
                <a:pos x="connsiteX0" y="connsiteY0"/>
              </a:cxn>
              <a:cxn ang="0">
                <a:pos x="connsiteX1" y="connsiteY1"/>
              </a:cxn>
              <a:cxn ang="0">
                <a:pos x="connsiteX2" y="connsiteY2"/>
              </a:cxn>
              <a:cxn ang="0">
                <a:pos x="connsiteX3" y="connsiteY3"/>
              </a:cxn>
            </a:cxnLst>
            <a:rect l="l" t="t" r="r" b="b"/>
            <a:pathLst>
              <a:path w="10197" h="8220">
                <a:moveTo>
                  <a:pt x="0" y="873"/>
                </a:moveTo>
                <a:cubicBezTo>
                  <a:pt x="2575" y="-3127"/>
                  <a:pt x="4997" y="7873"/>
                  <a:pt x="6696" y="8206"/>
                </a:cubicBezTo>
                <a:cubicBezTo>
                  <a:pt x="8396" y="8539"/>
                  <a:pt x="10197" y="2873"/>
                  <a:pt x="10197" y="2873"/>
                </a:cubicBezTo>
                <a:lnTo>
                  <a:pt x="10197" y="2873"/>
                </a:lnTo>
              </a:path>
            </a:pathLst>
          </a:custGeom>
          <a:noFill/>
          <a:ln w="28575">
            <a:solidFill>
              <a:srgbClr val="484F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sp>
        <p:nvSpPr>
          <p:cNvPr id="15" name="椭圆 31">
            <a:extLst>
              <a:ext uri="{FF2B5EF4-FFF2-40B4-BE49-F238E27FC236}">
                <a16:creationId xmlns:a16="http://schemas.microsoft.com/office/drawing/2014/main" id="{C63ABD37-8380-4D34-9362-7F8E866622B7}"/>
              </a:ext>
            </a:extLst>
          </p:cNvPr>
          <p:cNvSpPr/>
          <p:nvPr userDrawn="1"/>
        </p:nvSpPr>
        <p:spPr>
          <a:xfrm rot="15654318">
            <a:off x="3536083" y="5214127"/>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grpSp>
        <p:nvGrpSpPr>
          <p:cNvPr id="16" name="组合 15">
            <a:extLst>
              <a:ext uri="{FF2B5EF4-FFF2-40B4-BE49-F238E27FC236}">
                <a16:creationId xmlns:a16="http://schemas.microsoft.com/office/drawing/2014/main" id="{39F3DA37-513F-40B5-84E6-9C058B9151DA}"/>
              </a:ext>
            </a:extLst>
          </p:cNvPr>
          <p:cNvGrpSpPr/>
          <p:nvPr userDrawn="1"/>
        </p:nvGrpSpPr>
        <p:grpSpPr>
          <a:xfrm>
            <a:off x="3744403" y="5402321"/>
            <a:ext cx="492790" cy="521014"/>
            <a:chOff x="5181601" y="2120900"/>
            <a:chExt cx="665163" cy="703263"/>
          </a:xfrm>
          <a:solidFill>
            <a:srgbClr val="484F59"/>
          </a:solidFill>
        </p:grpSpPr>
        <p:sp>
          <p:nvSpPr>
            <p:cNvPr id="17" name="Freeform 540">
              <a:extLst>
                <a:ext uri="{FF2B5EF4-FFF2-40B4-BE49-F238E27FC236}">
                  <a16:creationId xmlns:a16="http://schemas.microsoft.com/office/drawing/2014/main" id="{C81E6EA8-3B42-440A-AC15-9568273D3B96}"/>
                </a:ext>
              </a:extLst>
            </p:cNvPr>
            <p:cNvSpPr>
              <a:spLocks/>
            </p:cNvSpPr>
            <p:nvPr/>
          </p:nvSpPr>
          <p:spPr bwMode="auto">
            <a:xfrm>
              <a:off x="5226051" y="2433638"/>
              <a:ext cx="6350" cy="44450"/>
            </a:xfrm>
            <a:custGeom>
              <a:avLst/>
              <a:gdLst/>
              <a:ahLst/>
              <a:cxnLst>
                <a:cxn ang="0">
                  <a:pos x="11" y="47"/>
                </a:cxn>
                <a:cxn ang="0">
                  <a:pos x="11" y="47"/>
                </a:cxn>
                <a:cxn ang="0">
                  <a:pos x="11" y="36"/>
                </a:cxn>
                <a:cxn ang="0">
                  <a:pos x="11" y="26"/>
                </a:cxn>
                <a:cxn ang="0">
                  <a:pos x="11" y="4"/>
                </a:cxn>
                <a:cxn ang="0">
                  <a:pos x="11" y="4"/>
                </a:cxn>
                <a:cxn ang="0">
                  <a:pos x="10" y="3"/>
                </a:cxn>
                <a:cxn ang="0">
                  <a:pos x="9" y="1"/>
                </a:cxn>
                <a:cxn ang="0">
                  <a:pos x="8" y="0"/>
                </a:cxn>
                <a:cxn ang="0">
                  <a:pos x="6" y="0"/>
                </a:cxn>
                <a:cxn ang="0">
                  <a:pos x="3" y="0"/>
                </a:cxn>
                <a:cxn ang="0">
                  <a:pos x="2" y="1"/>
                </a:cxn>
                <a:cxn ang="0">
                  <a:pos x="1" y="3"/>
                </a:cxn>
                <a:cxn ang="0">
                  <a:pos x="1" y="4"/>
                </a:cxn>
                <a:cxn ang="0">
                  <a:pos x="1" y="4"/>
                </a:cxn>
                <a:cxn ang="0">
                  <a:pos x="1" y="40"/>
                </a:cxn>
                <a:cxn ang="0">
                  <a:pos x="1" y="40"/>
                </a:cxn>
                <a:cxn ang="0">
                  <a:pos x="3" y="60"/>
                </a:cxn>
                <a:cxn ang="0">
                  <a:pos x="3" y="70"/>
                </a:cxn>
                <a:cxn ang="0">
                  <a:pos x="2" y="74"/>
                </a:cxn>
                <a:cxn ang="0">
                  <a:pos x="1" y="79"/>
                </a:cxn>
                <a:cxn ang="0">
                  <a:pos x="1" y="79"/>
                </a:cxn>
                <a:cxn ang="0">
                  <a:pos x="0" y="81"/>
                </a:cxn>
                <a:cxn ang="0">
                  <a:pos x="1" y="82"/>
                </a:cxn>
                <a:cxn ang="0">
                  <a:pos x="2" y="83"/>
                </a:cxn>
                <a:cxn ang="0">
                  <a:pos x="4" y="84"/>
                </a:cxn>
                <a:cxn ang="0">
                  <a:pos x="8" y="84"/>
                </a:cxn>
                <a:cxn ang="0">
                  <a:pos x="10" y="83"/>
                </a:cxn>
                <a:cxn ang="0">
                  <a:pos x="11" y="81"/>
                </a:cxn>
                <a:cxn ang="0">
                  <a:pos x="11" y="81"/>
                </a:cxn>
                <a:cxn ang="0">
                  <a:pos x="13" y="73"/>
                </a:cxn>
                <a:cxn ang="0">
                  <a:pos x="13" y="64"/>
                </a:cxn>
                <a:cxn ang="0">
                  <a:pos x="11" y="47"/>
                </a:cxn>
                <a:cxn ang="0">
                  <a:pos x="11" y="47"/>
                </a:cxn>
              </a:cxnLst>
              <a:rect l="0" t="0" r="r" b="b"/>
              <a:pathLst>
                <a:path w="13" h="84">
                  <a:moveTo>
                    <a:pt x="11" y="47"/>
                  </a:moveTo>
                  <a:lnTo>
                    <a:pt x="11" y="47"/>
                  </a:lnTo>
                  <a:lnTo>
                    <a:pt x="11" y="36"/>
                  </a:lnTo>
                  <a:lnTo>
                    <a:pt x="11" y="26"/>
                  </a:lnTo>
                  <a:lnTo>
                    <a:pt x="11" y="4"/>
                  </a:lnTo>
                  <a:lnTo>
                    <a:pt x="11" y="4"/>
                  </a:lnTo>
                  <a:lnTo>
                    <a:pt x="10" y="3"/>
                  </a:lnTo>
                  <a:lnTo>
                    <a:pt x="9" y="1"/>
                  </a:lnTo>
                  <a:lnTo>
                    <a:pt x="8" y="0"/>
                  </a:lnTo>
                  <a:lnTo>
                    <a:pt x="6" y="0"/>
                  </a:lnTo>
                  <a:lnTo>
                    <a:pt x="3" y="0"/>
                  </a:lnTo>
                  <a:lnTo>
                    <a:pt x="2" y="1"/>
                  </a:lnTo>
                  <a:lnTo>
                    <a:pt x="1" y="3"/>
                  </a:lnTo>
                  <a:lnTo>
                    <a:pt x="1" y="4"/>
                  </a:lnTo>
                  <a:lnTo>
                    <a:pt x="1" y="4"/>
                  </a:lnTo>
                  <a:lnTo>
                    <a:pt x="1" y="40"/>
                  </a:lnTo>
                  <a:lnTo>
                    <a:pt x="1" y="40"/>
                  </a:lnTo>
                  <a:lnTo>
                    <a:pt x="3" y="60"/>
                  </a:lnTo>
                  <a:lnTo>
                    <a:pt x="3" y="70"/>
                  </a:lnTo>
                  <a:lnTo>
                    <a:pt x="2" y="74"/>
                  </a:lnTo>
                  <a:lnTo>
                    <a:pt x="1" y="79"/>
                  </a:lnTo>
                  <a:lnTo>
                    <a:pt x="1" y="79"/>
                  </a:lnTo>
                  <a:lnTo>
                    <a:pt x="0" y="81"/>
                  </a:lnTo>
                  <a:lnTo>
                    <a:pt x="1" y="82"/>
                  </a:lnTo>
                  <a:lnTo>
                    <a:pt x="2" y="83"/>
                  </a:lnTo>
                  <a:lnTo>
                    <a:pt x="4" y="84"/>
                  </a:lnTo>
                  <a:lnTo>
                    <a:pt x="8" y="84"/>
                  </a:lnTo>
                  <a:lnTo>
                    <a:pt x="10" y="83"/>
                  </a:lnTo>
                  <a:lnTo>
                    <a:pt x="11" y="81"/>
                  </a:lnTo>
                  <a:lnTo>
                    <a:pt x="11" y="81"/>
                  </a:lnTo>
                  <a:lnTo>
                    <a:pt x="13" y="73"/>
                  </a:lnTo>
                  <a:lnTo>
                    <a:pt x="13" y="64"/>
                  </a:lnTo>
                  <a:lnTo>
                    <a:pt x="11" y="47"/>
                  </a:lnTo>
                  <a:lnTo>
                    <a:pt x="11" y="4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8" name="Freeform 541">
              <a:extLst>
                <a:ext uri="{FF2B5EF4-FFF2-40B4-BE49-F238E27FC236}">
                  <a16:creationId xmlns:a16="http://schemas.microsoft.com/office/drawing/2014/main" id="{13D33474-ED1A-4931-859A-8883C46C63DC}"/>
                </a:ext>
              </a:extLst>
            </p:cNvPr>
            <p:cNvSpPr>
              <a:spLocks/>
            </p:cNvSpPr>
            <p:nvPr/>
          </p:nvSpPr>
          <p:spPr bwMode="auto">
            <a:xfrm>
              <a:off x="5240338" y="2468563"/>
              <a:ext cx="12700" cy="46038"/>
            </a:xfrm>
            <a:custGeom>
              <a:avLst/>
              <a:gdLst/>
              <a:ahLst/>
              <a:cxnLst>
                <a:cxn ang="0">
                  <a:pos x="23" y="76"/>
                </a:cxn>
                <a:cxn ang="0">
                  <a:pos x="23" y="76"/>
                </a:cxn>
                <a:cxn ang="0">
                  <a:pos x="19" y="73"/>
                </a:cxn>
                <a:cxn ang="0">
                  <a:pos x="15" y="70"/>
                </a:cxn>
                <a:cxn ang="0">
                  <a:pos x="13" y="66"/>
                </a:cxn>
                <a:cxn ang="0">
                  <a:pos x="11" y="62"/>
                </a:cxn>
                <a:cxn ang="0">
                  <a:pos x="10" y="58"/>
                </a:cxn>
                <a:cxn ang="0">
                  <a:pos x="10" y="54"/>
                </a:cxn>
                <a:cxn ang="0">
                  <a:pos x="10" y="43"/>
                </a:cxn>
                <a:cxn ang="0">
                  <a:pos x="11" y="34"/>
                </a:cxn>
                <a:cxn ang="0">
                  <a:pos x="13" y="24"/>
                </a:cxn>
                <a:cxn ang="0">
                  <a:pos x="15" y="13"/>
                </a:cxn>
                <a:cxn ang="0">
                  <a:pos x="16" y="5"/>
                </a:cxn>
                <a:cxn ang="0">
                  <a:pos x="16" y="5"/>
                </a:cxn>
                <a:cxn ang="0">
                  <a:pos x="16" y="3"/>
                </a:cxn>
                <a:cxn ang="0">
                  <a:pos x="15" y="1"/>
                </a:cxn>
                <a:cxn ang="0">
                  <a:pos x="13" y="1"/>
                </a:cxn>
                <a:cxn ang="0">
                  <a:pos x="11" y="0"/>
                </a:cxn>
                <a:cxn ang="0">
                  <a:pos x="10" y="1"/>
                </a:cxn>
                <a:cxn ang="0">
                  <a:pos x="7" y="1"/>
                </a:cxn>
                <a:cxn ang="0">
                  <a:pos x="6" y="3"/>
                </a:cxn>
                <a:cxn ang="0">
                  <a:pos x="6" y="5"/>
                </a:cxn>
                <a:cxn ang="0">
                  <a:pos x="6" y="5"/>
                </a:cxn>
                <a:cxn ang="0">
                  <a:pos x="5" y="15"/>
                </a:cxn>
                <a:cxn ang="0">
                  <a:pos x="3" y="26"/>
                </a:cxn>
                <a:cxn ang="0">
                  <a:pos x="1" y="37"/>
                </a:cxn>
                <a:cxn ang="0">
                  <a:pos x="0" y="48"/>
                </a:cxn>
                <a:cxn ang="0">
                  <a:pos x="0" y="59"/>
                </a:cxn>
                <a:cxn ang="0">
                  <a:pos x="1" y="64"/>
                </a:cxn>
                <a:cxn ang="0">
                  <a:pos x="3" y="69"/>
                </a:cxn>
                <a:cxn ang="0">
                  <a:pos x="5" y="73"/>
                </a:cxn>
                <a:cxn ang="0">
                  <a:pos x="9" y="77"/>
                </a:cxn>
                <a:cxn ang="0">
                  <a:pos x="13" y="81"/>
                </a:cxn>
                <a:cxn ang="0">
                  <a:pos x="18" y="85"/>
                </a:cxn>
                <a:cxn ang="0">
                  <a:pos x="18" y="85"/>
                </a:cxn>
                <a:cxn ang="0">
                  <a:pos x="20" y="86"/>
                </a:cxn>
                <a:cxn ang="0">
                  <a:pos x="22" y="86"/>
                </a:cxn>
                <a:cxn ang="0">
                  <a:pos x="23" y="85"/>
                </a:cxn>
                <a:cxn ang="0">
                  <a:pos x="24" y="82"/>
                </a:cxn>
                <a:cxn ang="0">
                  <a:pos x="25" y="81"/>
                </a:cxn>
                <a:cxn ang="0">
                  <a:pos x="25" y="79"/>
                </a:cxn>
                <a:cxn ang="0">
                  <a:pos x="24" y="77"/>
                </a:cxn>
                <a:cxn ang="0">
                  <a:pos x="23" y="76"/>
                </a:cxn>
                <a:cxn ang="0">
                  <a:pos x="23" y="76"/>
                </a:cxn>
              </a:cxnLst>
              <a:rect l="0" t="0" r="r" b="b"/>
              <a:pathLst>
                <a:path w="25" h="86">
                  <a:moveTo>
                    <a:pt x="23" y="76"/>
                  </a:moveTo>
                  <a:lnTo>
                    <a:pt x="23" y="76"/>
                  </a:lnTo>
                  <a:lnTo>
                    <a:pt x="19" y="73"/>
                  </a:lnTo>
                  <a:lnTo>
                    <a:pt x="15" y="70"/>
                  </a:lnTo>
                  <a:lnTo>
                    <a:pt x="13" y="66"/>
                  </a:lnTo>
                  <a:lnTo>
                    <a:pt x="11" y="62"/>
                  </a:lnTo>
                  <a:lnTo>
                    <a:pt x="10" y="58"/>
                  </a:lnTo>
                  <a:lnTo>
                    <a:pt x="10" y="54"/>
                  </a:lnTo>
                  <a:lnTo>
                    <a:pt x="10" y="43"/>
                  </a:lnTo>
                  <a:lnTo>
                    <a:pt x="11" y="34"/>
                  </a:lnTo>
                  <a:lnTo>
                    <a:pt x="13" y="24"/>
                  </a:lnTo>
                  <a:lnTo>
                    <a:pt x="15" y="13"/>
                  </a:lnTo>
                  <a:lnTo>
                    <a:pt x="16" y="5"/>
                  </a:lnTo>
                  <a:lnTo>
                    <a:pt x="16" y="5"/>
                  </a:lnTo>
                  <a:lnTo>
                    <a:pt x="16" y="3"/>
                  </a:lnTo>
                  <a:lnTo>
                    <a:pt x="15" y="1"/>
                  </a:lnTo>
                  <a:lnTo>
                    <a:pt x="13" y="1"/>
                  </a:lnTo>
                  <a:lnTo>
                    <a:pt x="11" y="0"/>
                  </a:lnTo>
                  <a:lnTo>
                    <a:pt x="10" y="1"/>
                  </a:lnTo>
                  <a:lnTo>
                    <a:pt x="7" y="1"/>
                  </a:lnTo>
                  <a:lnTo>
                    <a:pt x="6" y="3"/>
                  </a:lnTo>
                  <a:lnTo>
                    <a:pt x="6" y="5"/>
                  </a:lnTo>
                  <a:lnTo>
                    <a:pt x="6" y="5"/>
                  </a:lnTo>
                  <a:lnTo>
                    <a:pt x="5" y="15"/>
                  </a:lnTo>
                  <a:lnTo>
                    <a:pt x="3" y="26"/>
                  </a:lnTo>
                  <a:lnTo>
                    <a:pt x="1" y="37"/>
                  </a:lnTo>
                  <a:lnTo>
                    <a:pt x="0" y="48"/>
                  </a:lnTo>
                  <a:lnTo>
                    <a:pt x="0" y="59"/>
                  </a:lnTo>
                  <a:lnTo>
                    <a:pt x="1" y="64"/>
                  </a:lnTo>
                  <a:lnTo>
                    <a:pt x="3" y="69"/>
                  </a:lnTo>
                  <a:lnTo>
                    <a:pt x="5" y="73"/>
                  </a:lnTo>
                  <a:lnTo>
                    <a:pt x="9" y="77"/>
                  </a:lnTo>
                  <a:lnTo>
                    <a:pt x="13" y="81"/>
                  </a:lnTo>
                  <a:lnTo>
                    <a:pt x="18" y="85"/>
                  </a:lnTo>
                  <a:lnTo>
                    <a:pt x="18" y="85"/>
                  </a:lnTo>
                  <a:lnTo>
                    <a:pt x="20" y="86"/>
                  </a:lnTo>
                  <a:lnTo>
                    <a:pt x="22" y="86"/>
                  </a:lnTo>
                  <a:lnTo>
                    <a:pt x="23" y="85"/>
                  </a:lnTo>
                  <a:lnTo>
                    <a:pt x="24" y="82"/>
                  </a:lnTo>
                  <a:lnTo>
                    <a:pt x="25" y="81"/>
                  </a:lnTo>
                  <a:lnTo>
                    <a:pt x="25" y="79"/>
                  </a:lnTo>
                  <a:lnTo>
                    <a:pt x="24" y="77"/>
                  </a:lnTo>
                  <a:lnTo>
                    <a:pt x="23" y="76"/>
                  </a:lnTo>
                  <a:lnTo>
                    <a:pt x="23" y="7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9" name="Freeform 542">
              <a:extLst>
                <a:ext uri="{FF2B5EF4-FFF2-40B4-BE49-F238E27FC236}">
                  <a16:creationId xmlns:a16="http://schemas.microsoft.com/office/drawing/2014/main" id="{8F64D82B-7C4A-4B4B-B08D-4B0021AAC974}"/>
                </a:ext>
              </a:extLst>
            </p:cNvPr>
            <p:cNvSpPr>
              <a:spLocks/>
            </p:cNvSpPr>
            <p:nvPr/>
          </p:nvSpPr>
          <p:spPr bwMode="auto">
            <a:xfrm>
              <a:off x="5275263" y="2498725"/>
              <a:ext cx="6350" cy="46038"/>
            </a:xfrm>
            <a:custGeom>
              <a:avLst/>
              <a:gdLst/>
              <a:ahLst/>
              <a:cxnLst>
                <a:cxn ang="0">
                  <a:pos x="0" y="5"/>
                </a:cxn>
                <a:cxn ang="0">
                  <a:pos x="0" y="80"/>
                </a:cxn>
                <a:cxn ang="0">
                  <a:pos x="0" y="80"/>
                </a:cxn>
                <a:cxn ang="0">
                  <a:pos x="1" y="82"/>
                </a:cxn>
                <a:cxn ang="0">
                  <a:pos x="2" y="84"/>
                </a:cxn>
                <a:cxn ang="0">
                  <a:pos x="3" y="84"/>
                </a:cxn>
                <a:cxn ang="0">
                  <a:pos x="6" y="85"/>
                </a:cxn>
                <a:cxn ang="0">
                  <a:pos x="8" y="84"/>
                </a:cxn>
                <a:cxn ang="0">
                  <a:pos x="9" y="84"/>
                </a:cxn>
                <a:cxn ang="0">
                  <a:pos x="10" y="82"/>
                </a:cxn>
                <a:cxn ang="0">
                  <a:pos x="11" y="80"/>
                </a:cxn>
                <a:cxn ang="0">
                  <a:pos x="11" y="5"/>
                </a:cxn>
                <a:cxn ang="0">
                  <a:pos x="11" y="5"/>
                </a:cxn>
                <a:cxn ang="0">
                  <a:pos x="10" y="3"/>
                </a:cxn>
                <a:cxn ang="0">
                  <a:pos x="9" y="1"/>
                </a:cxn>
                <a:cxn ang="0">
                  <a:pos x="8" y="1"/>
                </a:cxn>
                <a:cxn ang="0">
                  <a:pos x="6" y="0"/>
                </a:cxn>
                <a:cxn ang="0">
                  <a:pos x="3" y="1"/>
                </a:cxn>
                <a:cxn ang="0">
                  <a:pos x="2" y="1"/>
                </a:cxn>
                <a:cxn ang="0">
                  <a:pos x="1" y="3"/>
                </a:cxn>
                <a:cxn ang="0">
                  <a:pos x="0" y="5"/>
                </a:cxn>
                <a:cxn ang="0">
                  <a:pos x="0" y="5"/>
                </a:cxn>
              </a:cxnLst>
              <a:rect l="0" t="0" r="r" b="b"/>
              <a:pathLst>
                <a:path w="11" h="85">
                  <a:moveTo>
                    <a:pt x="0" y="5"/>
                  </a:moveTo>
                  <a:lnTo>
                    <a:pt x="0" y="80"/>
                  </a:lnTo>
                  <a:lnTo>
                    <a:pt x="0" y="80"/>
                  </a:lnTo>
                  <a:lnTo>
                    <a:pt x="1" y="82"/>
                  </a:lnTo>
                  <a:lnTo>
                    <a:pt x="2" y="84"/>
                  </a:lnTo>
                  <a:lnTo>
                    <a:pt x="3" y="84"/>
                  </a:lnTo>
                  <a:lnTo>
                    <a:pt x="6" y="85"/>
                  </a:lnTo>
                  <a:lnTo>
                    <a:pt x="8" y="84"/>
                  </a:lnTo>
                  <a:lnTo>
                    <a:pt x="9" y="84"/>
                  </a:lnTo>
                  <a:lnTo>
                    <a:pt x="10" y="82"/>
                  </a:lnTo>
                  <a:lnTo>
                    <a:pt x="11" y="80"/>
                  </a:lnTo>
                  <a:lnTo>
                    <a:pt x="11" y="5"/>
                  </a:lnTo>
                  <a:lnTo>
                    <a:pt x="11" y="5"/>
                  </a:lnTo>
                  <a:lnTo>
                    <a:pt x="10" y="3"/>
                  </a:lnTo>
                  <a:lnTo>
                    <a:pt x="9" y="1"/>
                  </a:lnTo>
                  <a:lnTo>
                    <a:pt x="8" y="1"/>
                  </a:lnTo>
                  <a:lnTo>
                    <a:pt x="6" y="0"/>
                  </a:lnTo>
                  <a:lnTo>
                    <a:pt x="3" y="1"/>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0" name="Freeform 543">
              <a:extLst>
                <a:ext uri="{FF2B5EF4-FFF2-40B4-BE49-F238E27FC236}">
                  <a16:creationId xmlns:a16="http://schemas.microsoft.com/office/drawing/2014/main" id="{6792569E-3B34-48BF-9C6A-EA47369393F6}"/>
                </a:ext>
              </a:extLst>
            </p:cNvPr>
            <p:cNvSpPr>
              <a:spLocks/>
            </p:cNvSpPr>
            <p:nvPr/>
          </p:nvSpPr>
          <p:spPr bwMode="auto">
            <a:xfrm>
              <a:off x="5294313" y="2532063"/>
              <a:ext cx="6350" cy="31750"/>
            </a:xfrm>
            <a:custGeom>
              <a:avLst/>
              <a:gdLst/>
              <a:ahLst/>
              <a:cxnLst>
                <a:cxn ang="0">
                  <a:pos x="10" y="4"/>
                </a:cxn>
                <a:cxn ang="0">
                  <a:pos x="10" y="4"/>
                </a:cxn>
                <a:cxn ang="0">
                  <a:pos x="9" y="3"/>
                </a:cxn>
                <a:cxn ang="0">
                  <a:pos x="8" y="1"/>
                </a:cxn>
                <a:cxn ang="0">
                  <a:pos x="7" y="0"/>
                </a:cxn>
                <a:cxn ang="0">
                  <a:pos x="5" y="0"/>
                </a:cxn>
                <a:cxn ang="0">
                  <a:pos x="3" y="0"/>
                </a:cxn>
                <a:cxn ang="0">
                  <a:pos x="2" y="1"/>
                </a:cxn>
                <a:cxn ang="0">
                  <a:pos x="0" y="3"/>
                </a:cxn>
                <a:cxn ang="0">
                  <a:pos x="0" y="4"/>
                </a:cxn>
                <a:cxn ang="0">
                  <a:pos x="0" y="4"/>
                </a:cxn>
                <a:cxn ang="0">
                  <a:pos x="0" y="17"/>
                </a:cxn>
                <a:cxn ang="0">
                  <a:pos x="3" y="31"/>
                </a:cxn>
                <a:cxn ang="0">
                  <a:pos x="4" y="43"/>
                </a:cxn>
                <a:cxn ang="0">
                  <a:pos x="5" y="56"/>
                </a:cxn>
                <a:cxn ang="0">
                  <a:pos x="5" y="56"/>
                </a:cxn>
                <a:cxn ang="0">
                  <a:pos x="6" y="58"/>
                </a:cxn>
                <a:cxn ang="0">
                  <a:pos x="7" y="60"/>
                </a:cxn>
                <a:cxn ang="0">
                  <a:pos x="8" y="61"/>
                </a:cxn>
                <a:cxn ang="0">
                  <a:pos x="10" y="61"/>
                </a:cxn>
                <a:cxn ang="0">
                  <a:pos x="11" y="61"/>
                </a:cxn>
                <a:cxn ang="0">
                  <a:pos x="13" y="60"/>
                </a:cxn>
                <a:cxn ang="0">
                  <a:pos x="14" y="58"/>
                </a:cxn>
                <a:cxn ang="0">
                  <a:pos x="14" y="56"/>
                </a:cxn>
                <a:cxn ang="0">
                  <a:pos x="14" y="56"/>
                </a:cxn>
                <a:cxn ang="0">
                  <a:pos x="13" y="43"/>
                </a:cxn>
                <a:cxn ang="0">
                  <a:pos x="12" y="31"/>
                </a:cxn>
                <a:cxn ang="0">
                  <a:pos x="10" y="17"/>
                </a:cxn>
                <a:cxn ang="0">
                  <a:pos x="10" y="4"/>
                </a:cxn>
                <a:cxn ang="0">
                  <a:pos x="10" y="4"/>
                </a:cxn>
              </a:cxnLst>
              <a:rect l="0" t="0" r="r" b="b"/>
              <a:pathLst>
                <a:path w="14" h="61">
                  <a:moveTo>
                    <a:pt x="10" y="4"/>
                  </a:moveTo>
                  <a:lnTo>
                    <a:pt x="10" y="4"/>
                  </a:lnTo>
                  <a:lnTo>
                    <a:pt x="9" y="3"/>
                  </a:lnTo>
                  <a:lnTo>
                    <a:pt x="8" y="1"/>
                  </a:lnTo>
                  <a:lnTo>
                    <a:pt x="7" y="0"/>
                  </a:lnTo>
                  <a:lnTo>
                    <a:pt x="5" y="0"/>
                  </a:lnTo>
                  <a:lnTo>
                    <a:pt x="3" y="0"/>
                  </a:lnTo>
                  <a:lnTo>
                    <a:pt x="2" y="1"/>
                  </a:lnTo>
                  <a:lnTo>
                    <a:pt x="0" y="3"/>
                  </a:lnTo>
                  <a:lnTo>
                    <a:pt x="0" y="4"/>
                  </a:lnTo>
                  <a:lnTo>
                    <a:pt x="0" y="4"/>
                  </a:lnTo>
                  <a:lnTo>
                    <a:pt x="0" y="17"/>
                  </a:lnTo>
                  <a:lnTo>
                    <a:pt x="3" y="31"/>
                  </a:lnTo>
                  <a:lnTo>
                    <a:pt x="4" y="43"/>
                  </a:lnTo>
                  <a:lnTo>
                    <a:pt x="5" y="56"/>
                  </a:lnTo>
                  <a:lnTo>
                    <a:pt x="5" y="56"/>
                  </a:lnTo>
                  <a:lnTo>
                    <a:pt x="6" y="58"/>
                  </a:lnTo>
                  <a:lnTo>
                    <a:pt x="7" y="60"/>
                  </a:lnTo>
                  <a:lnTo>
                    <a:pt x="8" y="61"/>
                  </a:lnTo>
                  <a:lnTo>
                    <a:pt x="10" y="61"/>
                  </a:lnTo>
                  <a:lnTo>
                    <a:pt x="11" y="61"/>
                  </a:lnTo>
                  <a:lnTo>
                    <a:pt x="13" y="60"/>
                  </a:lnTo>
                  <a:lnTo>
                    <a:pt x="14" y="58"/>
                  </a:lnTo>
                  <a:lnTo>
                    <a:pt x="14" y="56"/>
                  </a:lnTo>
                  <a:lnTo>
                    <a:pt x="14" y="56"/>
                  </a:lnTo>
                  <a:lnTo>
                    <a:pt x="13" y="43"/>
                  </a:lnTo>
                  <a:lnTo>
                    <a:pt x="12" y="31"/>
                  </a:lnTo>
                  <a:lnTo>
                    <a:pt x="10" y="17"/>
                  </a:lnTo>
                  <a:lnTo>
                    <a:pt x="10" y="4"/>
                  </a:lnTo>
                  <a:lnTo>
                    <a:pt x="1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1" name="Freeform 544">
              <a:extLst>
                <a:ext uri="{FF2B5EF4-FFF2-40B4-BE49-F238E27FC236}">
                  <a16:creationId xmlns:a16="http://schemas.microsoft.com/office/drawing/2014/main" id="{A9ECC61E-7343-4814-90B2-5002F97BA146}"/>
                </a:ext>
              </a:extLst>
            </p:cNvPr>
            <p:cNvSpPr>
              <a:spLocks/>
            </p:cNvSpPr>
            <p:nvPr/>
          </p:nvSpPr>
          <p:spPr bwMode="auto">
            <a:xfrm>
              <a:off x="5324476" y="2552700"/>
              <a:ext cx="4763" cy="34925"/>
            </a:xfrm>
            <a:custGeom>
              <a:avLst/>
              <a:gdLst/>
              <a:ahLst/>
              <a:cxnLst>
                <a:cxn ang="0">
                  <a:pos x="0" y="4"/>
                </a:cxn>
                <a:cxn ang="0">
                  <a:pos x="0" y="61"/>
                </a:cxn>
                <a:cxn ang="0">
                  <a:pos x="0" y="61"/>
                </a:cxn>
                <a:cxn ang="0">
                  <a:pos x="0" y="63"/>
                </a:cxn>
                <a:cxn ang="0">
                  <a:pos x="1" y="65"/>
                </a:cxn>
                <a:cxn ang="0">
                  <a:pos x="3" y="65"/>
                </a:cxn>
                <a:cxn ang="0">
                  <a:pos x="4" y="66"/>
                </a:cxn>
                <a:cxn ang="0">
                  <a:pos x="6" y="65"/>
                </a:cxn>
                <a:cxn ang="0">
                  <a:pos x="8" y="65"/>
                </a:cxn>
                <a:cxn ang="0">
                  <a:pos x="9" y="63"/>
                </a:cxn>
                <a:cxn ang="0">
                  <a:pos x="10" y="61"/>
                </a:cxn>
                <a:cxn ang="0">
                  <a:pos x="10" y="4"/>
                </a:cxn>
                <a:cxn ang="0">
                  <a:pos x="10"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10" h="66">
                  <a:moveTo>
                    <a:pt x="0" y="4"/>
                  </a:moveTo>
                  <a:lnTo>
                    <a:pt x="0" y="61"/>
                  </a:lnTo>
                  <a:lnTo>
                    <a:pt x="0" y="61"/>
                  </a:lnTo>
                  <a:lnTo>
                    <a:pt x="0" y="63"/>
                  </a:lnTo>
                  <a:lnTo>
                    <a:pt x="1" y="65"/>
                  </a:lnTo>
                  <a:lnTo>
                    <a:pt x="3" y="65"/>
                  </a:lnTo>
                  <a:lnTo>
                    <a:pt x="4" y="66"/>
                  </a:lnTo>
                  <a:lnTo>
                    <a:pt x="6" y="65"/>
                  </a:lnTo>
                  <a:lnTo>
                    <a:pt x="8" y="65"/>
                  </a:lnTo>
                  <a:lnTo>
                    <a:pt x="9" y="63"/>
                  </a:lnTo>
                  <a:lnTo>
                    <a:pt x="10" y="61"/>
                  </a:lnTo>
                  <a:lnTo>
                    <a:pt x="10" y="4"/>
                  </a:lnTo>
                  <a:lnTo>
                    <a:pt x="10"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2" name="Freeform 545">
              <a:extLst>
                <a:ext uri="{FF2B5EF4-FFF2-40B4-BE49-F238E27FC236}">
                  <a16:creationId xmlns:a16="http://schemas.microsoft.com/office/drawing/2014/main" id="{A965A266-2946-4C5A-961A-36AE0689AFEF}"/>
                </a:ext>
              </a:extLst>
            </p:cNvPr>
            <p:cNvSpPr>
              <a:spLocks/>
            </p:cNvSpPr>
            <p:nvPr/>
          </p:nvSpPr>
          <p:spPr bwMode="auto">
            <a:xfrm>
              <a:off x="5348288" y="2576513"/>
              <a:ext cx="7938" cy="42863"/>
            </a:xfrm>
            <a:custGeom>
              <a:avLst/>
              <a:gdLst/>
              <a:ahLst/>
              <a:cxnLst>
                <a:cxn ang="0">
                  <a:pos x="14" y="75"/>
                </a:cxn>
                <a:cxn ang="0">
                  <a:pos x="14" y="75"/>
                </a:cxn>
                <a:cxn ang="0">
                  <a:pos x="12" y="66"/>
                </a:cxn>
                <a:cxn ang="0">
                  <a:pos x="12" y="58"/>
                </a:cxn>
                <a:cxn ang="0">
                  <a:pos x="12" y="51"/>
                </a:cxn>
                <a:cxn ang="0">
                  <a:pos x="11" y="43"/>
                </a:cxn>
                <a:cxn ang="0">
                  <a:pos x="11" y="43"/>
                </a:cxn>
                <a:cxn ang="0">
                  <a:pos x="10" y="33"/>
                </a:cxn>
                <a:cxn ang="0">
                  <a:pos x="9" y="24"/>
                </a:cxn>
                <a:cxn ang="0">
                  <a:pos x="10" y="4"/>
                </a:cxn>
                <a:cxn ang="0">
                  <a:pos x="10" y="4"/>
                </a:cxn>
                <a:cxn ang="0">
                  <a:pos x="9" y="2"/>
                </a:cxn>
                <a:cxn ang="0">
                  <a:pos x="8" y="1"/>
                </a:cxn>
                <a:cxn ang="0">
                  <a:pos x="7" y="0"/>
                </a:cxn>
                <a:cxn ang="0">
                  <a:pos x="5" y="0"/>
                </a:cxn>
                <a:cxn ang="0">
                  <a:pos x="3" y="0"/>
                </a:cxn>
                <a:cxn ang="0">
                  <a:pos x="2" y="1"/>
                </a:cxn>
                <a:cxn ang="0">
                  <a:pos x="1" y="2"/>
                </a:cxn>
                <a:cxn ang="0">
                  <a:pos x="1" y="4"/>
                </a:cxn>
                <a:cxn ang="0">
                  <a:pos x="1" y="4"/>
                </a:cxn>
                <a:cxn ang="0">
                  <a:pos x="0" y="23"/>
                </a:cxn>
                <a:cxn ang="0">
                  <a:pos x="0" y="33"/>
                </a:cxn>
                <a:cxn ang="0">
                  <a:pos x="1" y="38"/>
                </a:cxn>
                <a:cxn ang="0">
                  <a:pos x="2" y="42"/>
                </a:cxn>
                <a:cxn ang="0">
                  <a:pos x="2" y="42"/>
                </a:cxn>
                <a:cxn ang="0">
                  <a:pos x="3" y="46"/>
                </a:cxn>
                <a:cxn ang="0">
                  <a:pos x="3" y="50"/>
                </a:cxn>
                <a:cxn ang="0">
                  <a:pos x="3" y="59"/>
                </a:cxn>
                <a:cxn ang="0">
                  <a:pos x="4" y="69"/>
                </a:cxn>
                <a:cxn ang="0">
                  <a:pos x="4" y="73"/>
                </a:cxn>
                <a:cxn ang="0">
                  <a:pos x="5" y="77"/>
                </a:cxn>
                <a:cxn ang="0">
                  <a:pos x="5" y="77"/>
                </a:cxn>
                <a:cxn ang="0">
                  <a:pos x="6" y="79"/>
                </a:cxn>
                <a:cxn ang="0">
                  <a:pos x="8" y="80"/>
                </a:cxn>
                <a:cxn ang="0">
                  <a:pos x="11" y="80"/>
                </a:cxn>
                <a:cxn ang="0">
                  <a:pos x="13" y="79"/>
                </a:cxn>
                <a:cxn ang="0">
                  <a:pos x="14" y="78"/>
                </a:cxn>
                <a:cxn ang="0">
                  <a:pos x="14" y="77"/>
                </a:cxn>
                <a:cxn ang="0">
                  <a:pos x="14" y="75"/>
                </a:cxn>
                <a:cxn ang="0">
                  <a:pos x="14" y="75"/>
                </a:cxn>
              </a:cxnLst>
              <a:rect l="0" t="0" r="r" b="b"/>
              <a:pathLst>
                <a:path w="14" h="80">
                  <a:moveTo>
                    <a:pt x="14" y="75"/>
                  </a:moveTo>
                  <a:lnTo>
                    <a:pt x="14" y="75"/>
                  </a:lnTo>
                  <a:lnTo>
                    <a:pt x="12" y="66"/>
                  </a:lnTo>
                  <a:lnTo>
                    <a:pt x="12" y="58"/>
                  </a:lnTo>
                  <a:lnTo>
                    <a:pt x="12" y="51"/>
                  </a:lnTo>
                  <a:lnTo>
                    <a:pt x="11" y="43"/>
                  </a:lnTo>
                  <a:lnTo>
                    <a:pt x="11" y="43"/>
                  </a:lnTo>
                  <a:lnTo>
                    <a:pt x="10" y="33"/>
                  </a:lnTo>
                  <a:lnTo>
                    <a:pt x="9" y="24"/>
                  </a:lnTo>
                  <a:lnTo>
                    <a:pt x="10" y="4"/>
                  </a:lnTo>
                  <a:lnTo>
                    <a:pt x="10" y="4"/>
                  </a:lnTo>
                  <a:lnTo>
                    <a:pt x="9" y="2"/>
                  </a:lnTo>
                  <a:lnTo>
                    <a:pt x="8" y="1"/>
                  </a:lnTo>
                  <a:lnTo>
                    <a:pt x="7" y="0"/>
                  </a:lnTo>
                  <a:lnTo>
                    <a:pt x="5" y="0"/>
                  </a:lnTo>
                  <a:lnTo>
                    <a:pt x="3" y="0"/>
                  </a:lnTo>
                  <a:lnTo>
                    <a:pt x="2" y="1"/>
                  </a:lnTo>
                  <a:lnTo>
                    <a:pt x="1" y="2"/>
                  </a:lnTo>
                  <a:lnTo>
                    <a:pt x="1" y="4"/>
                  </a:lnTo>
                  <a:lnTo>
                    <a:pt x="1" y="4"/>
                  </a:lnTo>
                  <a:lnTo>
                    <a:pt x="0" y="23"/>
                  </a:lnTo>
                  <a:lnTo>
                    <a:pt x="0" y="33"/>
                  </a:lnTo>
                  <a:lnTo>
                    <a:pt x="1" y="38"/>
                  </a:lnTo>
                  <a:lnTo>
                    <a:pt x="2" y="42"/>
                  </a:lnTo>
                  <a:lnTo>
                    <a:pt x="2" y="42"/>
                  </a:lnTo>
                  <a:lnTo>
                    <a:pt x="3" y="46"/>
                  </a:lnTo>
                  <a:lnTo>
                    <a:pt x="3" y="50"/>
                  </a:lnTo>
                  <a:lnTo>
                    <a:pt x="3" y="59"/>
                  </a:lnTo>
                  <a:lnTo>
                    <a:pt x="4" y="69"/>
                  </a:lnTo>
                  <a:lnTo>
                    <a:pt x="4" y="73"/>
                  </a:lnTo>
                  <a:lnTo>
                    <a:pt x="5" y="77"/>
                  </a:lnTo>
                  <a:lnTo>
                    <a:pt x="5" y="77"/>
                  </a:lnTo>
                  <a:lnTo>
                    <a:pt x="6" y="79"/>
                  </a:lnTo>
                  <a:lnTo>
                    <a:pt x="8" y="80"/>
                  </a:lnTo>
                  <a:lnTo>
                    <a:pt x="11" y="80"/>
                  </a:lnTo>
                  <a:lnTo>
                    <a:pt x="13" y="79"/>
                  </a:lnTo>
                  <a:lnTo>
                    <a:pt x="14" y="78"/>
                  </a:lnTo>
                  <a:lnTo>
                    <a:pt x="14" y="77"/>
                  </a:lnTo>
                  <a:lnTo>
                    <a:pt x="14" y="75"/>
                  </a:lnTo>
                  <a:lnTo>
                    <a:pt x="14" y="7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3" name="Freeform 546">
              <a:extLst>
                <a:ext uri="{FF2B5EF4-FFF2-40B4-BE49-F238E27FC236}">
                  <a16:creationId xmlns:a16="http://schemas.microsoft.com/office/drawing/2014/main" id="{DA105A1E-9AAF-4238-8750-AB07D2D5B938}"/>
                </a:ext>
              </a:extLst>
            </p:cNvPr>
            <p:cNvSpPr>
              <a:spLocks/>
            </p:cNvSpPr>
            <p:nvPr/>
          </p:nvSpPr>
          <p:spPr bwMode="auto">
            <a:xfrm>
              <a:off x="5380038" y="2606675"/>
              <a:ext cx="11113" cy="34925"/>
            </a:xfrm>
            <a:custGeom>
              <a:avLst/>
              <a:gdLst/>
              <a:ahLst/>
              <a:cxnLst>
                <a:cxn ang="0">
                  <a:pos x="9" y="4"/>
                </a:cxn>
                <a:cxn ang="0">
                  <a:pos x="9" y="4"/>
                </a:cxn>
                <a:cxn ang="0">
                  <a:pos x="8" y="2"/>
                </a:cxn>
                <a:cxn ang="0">
                  <a:pos x="7" y="1"/>
                </a:cxn>
                <a:cxn ang="0">
                  <a:pos x="6" y="0"/>
                </a:cxn>
                <a:cxn ang="0">
                  <a:pos x="4" y="0"/>
                </a:cxn>
                <a:cxn ang="0">
                  <a:pos x="2" y="0"/>
                </a:cxn>
                <a:cxn ang="0">
                  <a:pos x="1" y="1"/>
                </a:cxn>
                <a:cxn ang="0">
                  <a:pos x="0" y="2"/>
                </a:cxn>
                <a:cxn ang="0">
                  <a:pos x="0" y="4"/>
                </a:cxn>
                <a:cxn ang="0">
                  <a:pos x="0" y="4"/>
                </a:cxn>
                <a:cxn ang="0">
                  <a:pos x="0" y="12"/>
                </a:cxn>
                <a:cxn ang="0">
                  <a:pos x="2" y="19"/>
                </a:cxn>
                <a:cxn ang="0">
                  <a:pos x="6" y="33"/>
                </a:cxn>
                <a:cxn ang="0">
                  <a:pos x="11" y="47"/>
                </a:cxn>
                <a:cxn ang="0">
                  <a:pos x="13" y="54"/>
                </a:cxn>
                <a:cxn ang="0">
                  <a:pos x="13" y="61"/>
                </a:cxn>
                <a:cxn ang="0">
                  <a:pos x="13" y="61"/>
                </a:cxn>
                <a:cxn ang="0">
                  <a:pos x="14" y="63"/>
                </a:cxn>
                <a:cxn ang="0">
                  <a:pos x="15" y="65"/>
                </a:cxn>
                <a:cxn ang="0">
                  <a:pos x="16" y="65"/>
                </a:cxn>
                <a:cxn ang="0">
                  <a:pos x="18" y="66"/>
                </a:cxn>
                <a:cxn ang="0">
                  <a:pos x="20" y="65"/>
                </a:cxn>
                <a:cxn ang="0">
                  <a:pos x="21" y="65"/>
                </a:cxn>
                <a:cxn ang="0">
                  <a:pos x="22" y="63"/>
                </a:cxn>
                <a:cxn ang="0">
                  <a:pos x="23" y="61"/>
                </a:cxn>
                <a:cxn ang="0">
                  <a:pos x="23" y="61"/>
                </a:cxn>
                <a:cxn ang="0">
                  <a:pos x="22" y="54"/>
                </a:cxn>
                <a:cxn ang="0">
                  <a:pos x="20" y="47"/>
                </a:cxn>
                <a:cxn ang="0">
                  <a:pos x="16" y="33"/>
                </a:cxn>
                <a:cxn ang="0">
                  <a:pos x="11" y="19"/>
                </a:cxn>
                <a:cxn ang="0">
                  <a:pos x="9" y="12"/>
                </a:cxn>
                <a:cxn ang="0">
                  <a:pos x="9" y="4"/>
                </a:cxn>
                <a:cxn ang="0">
                  <a:pos x="9" y="4"/>
                </a:cxn>
              </a:cxnLst>
              <a:rect l="0" t="0" r="r" b="b"/>
              <a:pathLst>
                <a:path w="23" h="66">
                  <a:moveTo>
                    <a:pt x="9" y="4"/>
                  </a:moveTo>
                  <a:lnTo>
                    <a:pt x="9" y="4"/>
                  </a:lnTo>
                  <a:lnTo>
                    <a:pt x="8" y="2"/>
                  </a:lnTo>
                  <a:lnTo>
                    <a:pt x="7" y="1"/>
                  </a:lnTo>
                  <a:lnTo>
                    <a:pt x="6" y="0"/>
                  </a:lnTo>
                  <a:lnTo>
                    <a:pt x="4" y="0"/>
                  </a:lnTo>
                  <a:lnTo>
                    <a:pt x="2" y="0"/>
                  </a:lnTo>
                  <a:lnTo>
                    <a:pt x="1" y="1"/>
                  </a:lnTo>
                  <a:lnTo>
                    <a:pt x="0" y="2"/>
                  </a:lnTo>
                  <a:lnTo>
                    <a:pt x="0" y="4"/>
                  </a:lnTo>
                  <a:lnTo>
                    <a:pt x="0" y="4"/>
                  </a:lnTo>
                  <a:lnTo>
                    <a:pt x="0" y="12"/>
                  </a:lnTo>
                  <a:lnTo>
                    <a:pt x="2" y="19"/>
                  </a:lnTo>
                  <a:lnTo>
                    <a:pt x="6" y="33"/>
                  </a:lnTo>
                  <a:lnTo>
                    <a:pt x="11" y="47"/>
                  </a:lnTo>
                  <a:lnTo>
                    <a:pt x="13" y="54"/>
                  </a:lnTo>
                  <a:lnTo>
                    <a:pt x="13" y="61"/>
                  </a:lnTo>
                  <a:lnTo>
                    <a:pt x="13" y="61"/>
                  </a:lnTo>
                  <a:lnTo>
                    <a:pt x="14" y="63"/>
                  </a:lnTo>
                  <a:lnTo>
                    <a:pt x="15" y="65"/>
                  </a:lnTo>
                  <a:lnTo>
                    <a:pt x="16" y="65"/>
                  </a:lnTo>
                  <a:lnTo>
                    <a:pt x="18" y="66"/>
                  </a:lnTo>
                  <a:lnTo>
                    <a:pt x="20" y="65"/>
                  </a:lnTo>
                  <a:lnTo>
                    <a:pt x="21" y="65"/>
                  </a:lnTo>
                  <a:lnTo>
                    <a:pt x="22" y="63"/>
                  </a:lnTo>
                  <a:lnTo>
                    <a:pt x="23" y="61"/>
                  </a:lnTo>
                  <a:lnTo>
                    <a:pt x="23" y="61"/>
                  </a:lnTo>
                  <a:lnTo>
                    <a:pt x="22" y="54"/>
                  </a:lnTo>
                  <a:lnTo>
                    <a:pt x="20" y="47"/>
                  </a:lnTo>
                  <a:lnTo>
                    <a:pt x="16" y="33"/>
                  </a:lnTo>
                  <a:lnTo>
                    <a:pt x="11" y="19"/>
                  </a:lnTo>
                  <a:lnTo>
                    <a:pt x="9" y="12"/>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4" name="Freeform 547">
              <a:extLst>
                <a:ext uri="{FF2B5EF4-FFF2-40B4-BE49-F238E27FC236}">
                  <a16:creationId xmlns:a16="http://schemas.microsoft.com/office/drawing/2014/main" id="{E62C56B5-86C7-4955-8C67-6026B58174EB}"/>
                </a:ext>
              </a:extLst>
            </p:cNvPr>
            <p:cNvSpPr>
              <a:spLocks/>
            </p:cNvSpPr>
            <p:nvPr/>
          </p:nvSpPr>
          <p:spPr bwMode="auto">
            <a:xfrm>
              <a:off x="5411788" y="2632075"/>
              <a:ext cx="9525" cy="44450"/>
            </a:xfrm>
            <a:custGeom>
              <a:avLst/>
              <a:gdLst/>
              <a:ahLst/>
              <a:cxnLst>
                <a:cxn ang="0">
                  <a:pos x="18" y="78"/>
                </a:cxn>
                <a:cxn ang="0">
                  <a:pos x="18" y="78"/>
                </a:cxn>
                <a:cxn ang="0">
                  <a:pos x="16" y="71"/>
                </a:cxn>
                <a:cxn ang="0">
                  <a:pos x="15" y="63"/>
                </a:cxn>
                <a:cxn ang="0">
                  <a:pos x="14" y="46"/>
                </a:cxn>
                <a:cxn ang="0">
                  <a:pos x="14" y="46"/>
                </a:cxn>
                <a:cxn ang="0">
                  <a:pos x="13" y="41"/>
                </a:cxn>
                <a:cxn ang="0">
                  <a:pos x="12" y="36"/>
                </a:cxn>
                <a:cxn ang="0">
                  <a:pos x="10" y="25"/>
                </a:cxn>
                <a:cxn ang="0">
                  <a:pos x="10" y="25"/>
                </a:cxn>
                <a:cxn ang="0">
                  <a:pos x="9" y="14"/>
                </a:cxn>
                <a:cxn ang="0">
                  <a:pos x="9" y="4"/>
                </a:cxn>
                <a:cxn ang="0">
                  <a:pos x="9" y="4"/>
                </a:cxn>
                <a:cxn ang="0">
                  <a:pos x="9" y="2"/>
                </a:cxn>
                <a:cxn ang="0">
                  <a:pos x="8" y="1"/>
                </a:cxn>
                <a:cxn ang="0">
                  <a:pos x="7" y="0"/>
                </a:cxn>
                <a:cxn ang="0">
                  <a:pos x="5" y="0"/>
                </a:cxn>
                <a:cxn ang="0">
                  <a:pos x="3" y="0"/>
                </a:cxn>
                <a:cxn ang="0">
                  <a:pos x="2" y="1"/>
                </a:cxn>
                <a:cxn ang="0">
                  <a:pos x="1" y="2"/>
                </a:cxn>
                <a:cxn ang="0">
                  <a:pos x="0" y="4"/>
                </a:cxn>
                <a:cxn ang="0">
                  <a:pos x="0" y="4"/>
                </a:cxn>
                <a:cxn ang="0">
                  <a:pos x="1" y="23"/>
                </a:cxn>
                <a:cxn ang="0">
                  <a:pos x="2" y="33"/>
                </a:cxn>
                <a:cxn ang="0">
                  <a:pos x="3" y="42"/>
                </a:cxn>
                <a:cxn ang="0">
                  <a:pos x="3" y="42"/>
                </a:cxn>
                <a:cxn ang="0">
                  <a:pos x="5" y="52"/>
                </a:cxn>
                <a:cxn ang="0">
                  <a:pos x="6" y="62"/>
                </a:cxn>
                <a:cxn ang="0">
                  <a:pos x="7" y="72"/>
                </a:cxn>
                <a:cxn ang="0">
                  <a:pos x="10" y="81"/>
                </a:cxn>
                <a:cxn ang="0">
                  <a:pos x="10" y="81"/>
                </a:cxn>
                <a:cxn ang="0">
                  <a:pos x="11" y="82"/>
                </a:cxn>
                <a:cxn ang="0">
                  <a:pos x="12" y="83"/>
                </a:cxn>
                <a:cxn ang="0">
                  <a:pos x="16" y="84"/>
                </a:cxn>
                <a:cxn ang="0">
                  <a:pos x="17" y="83"/>
                </a:cxn>
                <a:cxn ang="0">
                  <a:pos x="18" y="82"/>
                </a:cxn>
                <a:cxn ang="0">
                  <a:pos x="19" y="80"/>
                </a:cxn>
                <a:cxn ang="0">
                  <a:pos x="18" y="78"/>
                </a:cxn>
                <a:cxn ang="0">
                  <a:pos x="18" y="78"/>
                </a:cxn>
              </a:cxnLst>
              <a:rect l="0" t="0" r="r" b="b"/>
              <a:pathLst>
                <a:path w="19" h="84">
                  <a:moveTo>
                    <a:pt x="18" y="78"/>
                  </a:moveTo>
                  <a:lnTo>
                    <a:pt x="18" y="78"/>
                  </a:lnTo>
                  <a:lnTo>
                    <a:pt x="16" y="71"/>
                  </a:lnTo>
                  <a:lnTo>
                    <a:pt x="15" y="63"/>
                  </a:lnTo>
                  <a:lnTo>
                    <a:pt x="14" y="46"/>
                  </a:lnTo>
                  <a:lnTo>
                    <a:pt x="14" y="46"/>
                  </a:lnTo>
                  <a:lnTo>
                    <a:pt x="13" y="41"/>
                  </a:lnTo>
                  <a:lnTo>
                    <a:pt x="12" y="36"/>
                  </a:lnTo>
                  <a:lnTo>
                    <a:pt x="10" y="25"/>
                  </a:lnTo>
                  <a:lnTo>
                    <a:pt x="10" y="25"/>
                  </a:lnTo>
                  <a:lnTo>
                    <a:pt x="9" y="14"/>
                  </a:lnTo>
                  <a:lnTo>
                    <a:pt x="9" y="4"/>
                  </a:lnTo>
                  <a:lnTo>
                    <a:pt x="9" y="4"/>
                  </a:lnTo>
                  <a:lnTo>
                    <a:pt x="9" y="2"/>
                  </a:lnTo>
                  <a:lnTo>
                    <a:pt x="8" y="1"/>
                  </a:lnTo>
                  <a:lnTo>
                    <a:pt x="7" y="0"/>
                  </a:lnTo>
                  <a:lnTo>
                    <a:pt x="5" y="0"/>
                  </a:lnTo>
                  <a:lnTo>
                    <a:pt x="3" y="0"/>
                  </a:lnTo>
                  <a:lnTo>
                    <a:pt x="2" y="1"/>
                  </a:lnTo>
                  <a:lnTo>
                    <a:pt x="1" y="2"/>
                  </a:lnTo>
                  <a:lnTo>
                    <a:pt x="0" y="4"/>
                  </a:lnTo>
                  <a:lnTo>
                    <a:pt x="0" y="4"/>
                  </a:lnTo>
                  <a:lnTo>
                    <a:pt x="1" y="23"/>
                  </a:lnTo>
                  <a:lnTo>
                    <a:pt x="2" y="33"/>
                  </a:lnTo>
                  <a:lnTo>
                    <a:pt x="3" y="42"/>
                  </a:lnTo>
                  <a:lnTo>
                    <a:pt x="3" y="42"/>
                  </a:lnTo>
                  <a:lnTo>
                    <a:pt x="5" y="52"/>
                  </a:lnTo>
                  <a:lnTo>
                    <a:pt x="6" y="62"/>
                  </a:lnTo>
                  <a:lnTo>
                    <a:pt x="7" y="72"/>
                  </a:lnTo>
                  <a:lnTo>
                    <a:pt x="10" y="81"/>
                  </a:lnTo>
                  <a:lnTo>
                    <a:pt x="10" y="81"/>
                  </a:lnTo>
                  <a:lnTo>
                    <a:pt x="11" y="82"/>
                  </a:lnTo>
                  <a:lnTo>
                    <a:pt x="12" y="83"/>
                  </a:lnTo>
                  <a:lnTo>
                    <a:pt x="16" y="84"/>
                  </a:lnTo>
                  <a:lnTo>
                    <a:pt x="17" y="83"/>
                  </a:lnTo>
                  <a:lnTo>
                    <a:pt x="18" y="82"/>
                  </a:lnTo>
                  <a:lnTo>
                    <a:pt x="19" y="80"/>
                  </a:lnTo>
                  <a:lnTo>
                    <a:pt x="18" y="78"/>
                  </a:lnTo>
                  <a:lnTo>
                    <a:pt x="18" y="7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5" name="Freeform 548">
              <a:extLst>
                <a:ext uri="{FF2B5EF4-FFF2-40B4-BE49-F238E27FC236}">
                  <a16:creationId xmlns:a16="http://schemas.microsoft.com/office/drawing/2014/main" id="{B2C3FB22-E222-4485-9BA8-99EC0837122B}"/>
                </a:ext>
              </a:extLst>
            </p:cNvPr>
            <p:cNvSpPr>
              <a:spLocks/>
            </p:cNvSpPr>
            <p:nvPr/>
          </p:nvSpPr>
          <p:spPr bwMode="auto">
            <a:xfrm>
              <a:off x="5434013" y="2662238"/>
              <a:ext cx="15875" cy="47625"/>
            </a:xfrm>
            <a:custGeom>
              <a:avLst/>
              <a:gdLst/>
              <a:ahLst/>
              <a:cxnLst>
                <a:cxn ang="0">
                  <a:pos x="9" y="5"/>
                </a:cxn>
                <a:cxn ang="0">
                  <a:pos x="9" y="5"/>
                </a:cxn>
                <a:cxn ang="0">
                  <a:pos x="8" y="3"/>
                </a:cxn>
                <a:cxn ang="0">
                  <a:pos x="7" y="2"/>
                </a:cxn>
                <a:cxn ang="0">
                  <a:pos x="6" y="0"/>
                </a:cxn>
                <a:cxn ang="0">
                  <a:pos x="4" y="0"/>
                </a:cxn>
                <a:cxn ang="0">
                  <a:pos x="2" y="0"/>
                </a:cxn>
                <a:cxn ang="0">
                  <a:pos x="1" y="2"/>
                </a:cxn>
                <a:cxn ang="0">
                  <a:pos x="0" y="3"/>
                </a:cxn>
                <a:cxn ang="0">
                  <a:pos x="0" y="5"/>
                </a:cxn>
                <a:cxn ang="0">
                  <a:pos x="0" y="5"/>
                </a:cxn>
                <a:cxn ang="0">
                  <a:pos x="1" y="15"/>
                </a:cxn>
                <a:cxn ang="0">
                  <a:pos x="3" y="25"/>
                </a:cxn>
                <a:cxn ang="0">
                  <a:pos x="9" y="45"/>
                </a:cxn>
                <a:cxn ang="0">
                  <a:pos x="15" y="65"/>
                </a:cxn>
                <a:cxn ang="0">
                  <a:pos x="17" y="75"/>
                </a:cxn>
                <a:cxn ang="0">
                  <a:pos x="19" y="85"/>
                </a:cxn>
                <a:cxn ang="0">
                  <a:pos x="19" y="85"/>
                </a:cxn>
                <a:cxn ang="0">
                  <a:pos x="19" y="87"/>
                </a:cxn>
                <a:cxn ang="0">
                  <a:pos x="21" y="88"/>
                </a:cxn>
                <a:cxn ang="0">
                  <a:pos x="22" y="89"/>
                </a:cxn>
                <a:cxn ang="0">
                  <a:pos x="24" y="90"/>
                </a:cxn>
                <a:cxn ang="0">
                  <a:pos x="25" y="89"/>
                </a:cxn>
                <a:cxn ang="0">
                  <a:pos x="27" y="88"/>
                </a:cxn>
                <a:cxn ang="0">
                  <a:pos x="28" y="87"/>
                </a:cxn>
                <a:cxn ang="0">
                  <a:pos x="28" y="85"/>
                </a:cxn>
                <a:cxn ang="0">
                  <a:pos x="28" y="85"/>
                </a:cxn>
                <a:cxn ang="0">
                  <a:pos x="27" y="75"/>
                </a:cxn>
                <a:cxn ang="0">
                  <a:pos x="25" y="65"/>
                </a:cxn>
                <a:cxn ang="0">
                  <a:pos x="19" y="45"/>
                </a:cxn>
                <a:cxn ang="0">
                  <a:pos x="12" y="25"/>
                </a:cxn>
                <a:cxn ang="0">
                  <a:pos x="10" y="15"/>
                </a:cxn>
                <a:cxn ang="0">
                  <a:pos x="9" y="5"/>
                </a:cxn>
                <a:cxn ang="0">
                  <a:pos x="9" y="5"/>
                </a:cxn>
              </a:cxnLst>
              <a:rect l="0" t="0" r="r" b="b"/>
              <a:pathLst>
                <a:path w="28" h="90">
                  <a:moveTo>
                    <a:pt x="9" y="5"/>
                  </a:moveTo>
                  <a:lnTo>
                    <a:pt x="9" y="5"/>
                  </a:lnTo>
                  <a:lnTo>
                    <a:pt x="8" y="3"/>
                  </a:lnTo>
                  <a:lnTo>
                    <a:pt x="7" y="2"/>
                  </a:lnTo>
                  <a:lnTo>
                    <a:pt x="6" y="0"/>
                  </a:lnTo>
                  <a:lnTo>
                    <a:pt x="4" y="0"/>
                  </a:lnTo>
                  <a:lnTo>
                    <a:pt x="2" y="0"/>
                  </a:lnTo>
                  <a:lnTo>
                    <a:pt x="1" y="2"/>
                  </a:lnTo>
                  <a:lnTo>
                    <a:pt x="0" y="3"/>
                  </a:lnTo>
                  <a:lnTo>
                    <a:pt x="0" y="5"/>
                  </a:lnTo>
                  <a:lnTo>
                    <a:pt x="0" y="5"/>
                  </a:lnTo>
                  <a:lnTo>
                    <a:pt x="1" y="15"/>
                  </a:lnTo>
                  <a:lnTo>
                    <a:pt x="3" y="25"/>
                  </a:lnTo>
                  <a:lnTo>
                    <a:pt x="9" y="45"/>
                  </a:lnTo>
                  <a:lnTo>
                    <a:pt x="15" y="65"/>
                  </a:lnTo>
                  <a:lnTo>
                    <a:pt x="17" y="75"/>
                  </a:lnTo>
                  <a:lnTo>
                    <a:pt x="19" y="85"/>
                  </a:lnTo>
                  <a:lnTo>
                    <a:pt x="19" y="85"/>
                  </a:lnTo>
                  <a:lnTo>
                    <a:pt x="19" y="87"/>
                  </a:lnTo>
                  <a:lnTo>
                    <a:pt x="21" y="88"/>
                  </a:lnTo>
                  <a:lnTo>
                    <a:pt x="22" y="89"/>
                  </a:lnTo>
                  <a:lnTo>
                    <a:pt x="24" y="90"/>
                  </a:lnTo>
                  <a:lnTo>
                    <a:pt x="25" y="89"/>
                  </a:lnTo>
                  <a:lnTo>
                    <a:pt x="27" y="88"/>
                  </a:lnTo>
                  <a:lnTo>
                    <a:pt x="28" y="87"/>
                  </a:lnTo>
                  <a:lnTo>
                    <a:pt x="28" y="85"/>
                  </a:lnTo>
                  <a:lnTo>
                    <a:pt x="28" y="85"/>
                  </a:lnTo>
                  <a:lnTo>
                    <a:pt x="27" y="75"/>
                  </a:lnTo>
                  <a:lnTo>
                    <a:pt x="25" y="65"/>
                  </a:lnTo>
                  <a:lnTo>
                    <a:pt x="19" y="45"/>
                  </a:lnTo>
                  <a:lnTo>
                    <a:pt x="12" y="25"/>
                  </a:lnTo>
                  <a:lnTo>
                    <a:pt x="10" y="15"/>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6" name="Freeform 549">
              <a:extLst>
                <a:ext uri="{FF2B5EF4-FFF2-40B4-BE49-F238E27FC236}">
                  <a16:creationId xmlns:a16="http://schemas.microsoft.com/office/drawing/2014/main" id="{B1695BCE-F769-4888-8A7D-ED2A4CCD94F7}"/>
                </a:ext>
              </a:extLst>
            </p:cNvPr>
            <p:cNvSpPr>
              <a:spLocks/>
            </p:cNvSpPr>
            <p:nvPr/>
          </p:nvSpPr>
          <p:spPr bwMode="auto">
            <a:xfrm>
              <a:off x="5467351" y="2697163"/>
              <a:ext cx="6350" cy="44450"/>
            </a:xfrm>
            <a:custGeom>
              <a:avLst/>
              <a:gdLst/>
              <a:ahLst/>
              <a:cxnLst>
                <a:cxn ang="0">
                  <a:pos x="9" y="4"/>
                </a:cxn>
                <a:cxn ang="0">
                  <a:pos x="9" y="4"/>
                </a:cxn>
                <a:cxn ang="0">
                  <a:pos x="9" y="2"/>
                </a:cxn>
                <a:cxn ang="0">
                  <a:pos x="8" y="1"/>
                </a:cxn>
                <a:cxn ang="0">
                  <a:pos x="6" y="0"/>
                </a:cxn>
                <a:cxn ang="0">
                  <a:pos x="5" y="0"/>
                </a:cxn>
                <a:cxn ang="0">
                  <a:pos x="3" y="0"/>
                </a:cxn>
                <a:cxn ang="0">
                  <a:pos x="2" y="1"/>
                </a:cxn>
                <a:cxn ang="0">
                  <a:pos x="1" y="2"/>
                </a:cxn>
                <a:cxn ang="0">
                  <a:pos x="0" y="4"/>
                </a:cxn>
                <a:cxn ang="0">
                  <a:pos x="0" y="4"/>
                </a:cxn>
                <a:cxn ang="0">
                  <a:pos x="1" y="23"/>
                </a:cxn>
                <a:cxn ang="0">
                  <a:pos x="3" y="42"/>
                </a:cxn>
                <a:cxn ang="0">
                  <a:pos x="4" y="61"/>
                </a:cxn>
                <a:cxn ang="0">
                  <a:pos x="5" y="80"/>
                </a:cxn>
                <a:cxn ang="0">
                  <a:pos x="5" y="80"/>
                </a:cxn>
                <a:cxn ang="0">
                  <a:pos x="5" y="82"/>
                </a:cxn>
                <a:cxn ang="0">
                  <a:pos x="6" y="83"/>
                </a:cxn>
                <a:cxn ang="0">
                  <a:pos x="8" y="84"/>
                </a:cxn>
                <a:cxn ang="0">
                  <a:pos x="9" y="84"/>
                </a:cxn>
                <a:cxn ang="0">
                  <a:pos x="11" y="84"/>
                </a:cxn>
                <a:cxn ang="0">
                  <a:pos x="13" y="83"/>
                </a:cxn>
                <a:cxn ang="0">
                  <a:pos x="14" y="82"/>
                </a:cxn>
                <a:cxn ang="0">
                  <a:pos x="14" y="80"/>
                </a:cxn>
                <a:cxn ang="0">
                  <a:pos x="14" y="80"/>
                </a:cxn>
                <a:cxn ang="0">
                  <a:pos x="13" y="61"/>
                </a:cxn>
                <a:cxn ang="0">
                  <a:pos x="12" y="42"/>
                </a:cxn>
                <a:cxn ang="0">
                  <a:pos x="10" y="23"/>
                </a:cxn>
                <a:cxn ang="0">
                  <a:pos x="9" y="4"/>
                </a:cxn>
                <a:cxn ang="0">
                  <a:pos x="9" y="4"/>
                </a:cxn>
              </a:cxnLst>
              <a:rect l="0" t="0" r="r" b="b"/>
              <a:pathLst>
                <a:path w="14" h="84">
                  <a:moveTo>
                    <a:pt x="9" y="4"/>
                  </a:moveTo>
                  <a:lnTo>
                    <a:pt x="9" y="4"/>
                  </a:lnTo>
                  <a:lnTo>
                    <a:pt x="9" y="2"/>
                  </a:lnTo>
                  <a:lnTo>
                    <a:pt x="8" y="1"/>
                  </a:lnTo>
                  <a:lnTo>
                    <a:pt x="6" y="0"/>
                  </a:lnTo>
                  <a:lnTo>
                    <a:pt x="5" y="0"/>
                  </a:lnTo>
                  <a:lnTo>
                    <a:pt x="3" y="0"/>
                  </a:lnTo>
                  <a:lnTo>
                    <a:pt x="2" y="1"/>
                  </a:lnTo>
                  <a:lnTo>
                    <a:pt x="1" y="2"/>
                  </a:lnTo>
                  <a:lnTo>
                    <a:pt x="0" y="4"/>
                  </a:lnTo>
                  <a:lnTo>
                    <a:pt x="0" y="4"/>
                  </a:lnTo>
                  <a:lnTo>
                    <a:pt x="1" y="23"/>
                  </a:lnTo>
                  <a:lnTo>
                    <a:pt x="3" y="42"/>
                  </a:lnTo>
                  <a:lnTo>
                    <a:pt x="4" y="61"/>
                  </a:lnTo>
                  <a:lnTo>
                    <a:pt x="5" y="80"/>
                  </a:lnTo>
                  <a:lnTo>
                    <a:pt x="5" y="80"/>
                  </a:lnTo>
                  <a:lnTo>
                    <a:pt x="5" y="82"/>
                  </a:lnTo>
                  <a:lnTo>
                    <a:pt x="6" y="83"/>
                  </a:lnTo>
                  <a:lnTo>
                    <a:pt x="8" y="84"/>
                  </a:lnTo>
                  <a:lnTo>
                    <a:pt x="9" y="84"/>
                  </a:lnTo>
                  <a:lnTo>
                    <a:pt x="11" y="84"/>
                  </a:lnTo>
                  <a:lnTo>
                    <a:pt x="13" y="83"/>
                  </a:lnTo>
                  <a:lnTo>
                    <a:pt x="14" y="82"/>
                  </a:lnTo>
                  <a:lnTo>
                    <a:pt x="14" y="80"/>
                  </a:lnTo>
                  <a:lnTo>
                    <a:pt x="14" y="80"/>
                  </a:lnTo>
                  <a:lnTo>
                    <a:pt x="13" y="61"/>
                  </a:lnTo>
                  <a:lnTo>
                    <a:pt x="12" y="42"/>
                  </a:lnTo>
                  <a:lnTo>
                    <a:pt x="10" y="23"/>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7" name="Freeform 550">
              <a:extLst>
                <a:ext uri="{FF2B5EF4-FFF2-40B4-BE49-F238E27FC236}">
                  <a16:creationId xmlns:a16="http://schemas.microsoft.com/office/drawing/2014/main" id="{F6A03A9F-81D6-4D60-A191-986CDEA508F2}"/>
                </a:ext>
              </a:extLst>
            </p:cNvPr>
            <p:cNvSpPr>
              <a:spLocks/>
            </p:cNvSpPr>
            <p:nvPr/>
          </p:nvSpPr>
          <p:spPr bwMode="auto">
            <a:xfrm>
              <a:off x="5494338" y="2727325"/>
              <a:ext cx="7938" cy="31750"/>
            </a:xfrm>
            <a:custGeom>
              <a:avLst/>
              <a:gdLst/>
              <a:ahLst/>
              <a:cxnLst>
                <a:cxn ang="0">
                  <a:pos x="14" y="55"/>
                </a:cxn>
                <a:cxn ang="0">
                  <a:pos x="14" y="55"/>
                </a:cxn>
                <a:cxn ang="0">
                  <a:pos x="11" y="49"/>
                </a:cxn>
                <a:cxn ang="0">
                  <a:pos x="10" y="43"/>
                </a:cxn>
                <a:cxn ang="0">
                  <a:pos x="9" y="37"/>
                </a:cxn>
                <a:cxn ang="0">
                  <a:pos x="9" y="30"/>
                </a:cxn>
                <a:cxn ang="0">
                  <a:pos x="10" y="5"/>
                </a:cxn>
                <a:cxn ang="0">
                  <a:pos x="10" y="5"/>
                </a:cxn>
                <a:cxn ang="0">
                  <a:pos x="10" y="3"/>
                </a:cxn>
                <a:cxn ang="0">
                  <a:pos x="9" y="1"/>
                </a:cxn>
                <a:cxn ang="0">
                  <a:pos x="7" y="0"/>
                </a:cxn>
                <a:cxn ang="0">
                  <a:pos x="5" y="0"/>
                </a:cxn>
                <a:cxn ang="0">
                  <a:pos x="4" y="0"/>
                </a:cxn>
                <a:cxn ang="0">
                  <a:pos x="2" y="1"/>
                </a:cxn>
                <a:cxn ang="0">
                  <a:pos x="1" y="3"/>
                </a:cxn>
                <a:cxn ang="0">
                  <a:pos x="1" y="5"/>
                </a:cxn>
                <a:cxn ang="0">
                  <a:pos x="1" y="5"/>
                </a:cxn>
                <a:cxn ang="0">
                  <a:pos x="0" y="19"/>
                </a:cxn>
                <a:cxn ang="0">
                  <a:pos x="0" y="32"/>
                </a:cxn>
                <a:cxn ang="0">
                  <a:pos x="0" y="40"/>
                </a:cxn>
                <a:cxn ang="0">
                  <a:pos x="1" y="47"/>
                </a:cxn>
                <a:cxn ang="0">
                  <a:pos x="3" y="53"/>
                </a:cxn>
                <a:cxn ang="0">
                  <a:pos x="6" y="59"/>
                </a:cxn>
                <a:cxn ang="0">
                  <a:pos x="6" y="59"/>
                </a:cxn>
                <a:cxn ang="0">
                  <a:pos x="7" y="61"/>
                </a:cxn>
                <a:cxn ang="0">
                  <a:pos x="9" y="61"/>
                </a:cxn>
                <a:cxn ang="0">
                  <a:pos x="11" y="61"/>
                </a:cxn>
                <a:cxn ang="0">
                  <a:pos x="12" y="61"/>
                </a:cxn>
                <a:cxn ang="0">
                  <a:pos x="13" y="60"/>
                </a:cxn>
                <a:cxn ang="0">
                  <a:pos x="14" y="58"/>
                </a:cxn>
                <a:cxn ang="0">
                  <a:pos x="15" y="57"/>
                </a:cxn>
                <a:cxn ang="0">
                  <a:pos x="14" y="55"/>
                </a:cxn>
                <a:cxn ang="0">
                  <a:pos x="14" y="55"/>
                </a:cxn>
              </a:cxnLst>
              <a:rect l="0" t="0" r="r" b="b"/>
              <a:pathLst>
                <a:path w="15" h="61">
                  <a:moveTo>
                    <a:pt x="14" y="55"/>
                  </a:moveTo>
                  <a:lnTo>
                    <a:pt x="14" y="55"/>
                  </a:lnTo>
                  <a:lnTo>
                    <a:pt x="11" y="49"/>
                  </a:lnTo>
                  <a:lnTo>
                    <a:pt x="10" y="43"/>
                  </a:lnTo>
                  <a:lnTo>
                    <a:pt x="9" y="37"/>
                  </a:lnTo>
                  <a:lnTo>
                    <a:pt x="9" y="30"/>
                  </a:lnTo>
                  <a:lnTo>
                    <a:pt x="10" y="5"/>
                  </a:lnTo>
                  <a:lnTo>
                    <a:pt x="10" y="5"/>
                  </a:lnTo>
                  <a:lnTo>
                    <a:pt x="10" y="3"/>
                  </a:lnTo>
                  <a:lnTo>
                    <a:pt x="9" y="1"/>
                  </a:lnTo>
                  <a:lnTo>
                    <a:pt x="7" y="0"/>
                  </a:lnTo>
                  <a:lnTo>
                    <a:pt x="5" y="0"/>
                  </a:lnTo>
                  <a:lnTo>
                    <a:pt x="4" y="0"/>
                  </a:lnTo>
                  <a:lnTo>
                    <a:pt x="2" y="1"/>
                  </a:lnTo>
                  <a:lnTo>
                    <a:pt x="1" y="3"/>
                  </a:lnTo>
                  <a:lnTo>
                    <a:pt x="1" y="5"/>
                  </a:lnTo>
                  <a:lnTo>
                    <a:pt x="1" y="5"/>
                  </a:lnTo>
                  <a:lnTo>
                    <a:pt x="0" y="19"/>
                  </a:lnTo>
                  <a:lnTo>
                    <a:pt x="0" y="32"/>
                  </a:lnTo>
                  <a:lnTo>
                    <a:pt x="0" y="40"/>
                  </a:lnTo>
                  <a:lnTo>
                    <a:pt x="1" y="47"/>
                  </a:lnTo>
                  <a:lnTo>
                    <a:pt x="3" y="53"/>
                  </a:lnTo>
                  <a:lnTo>
                    <a:pt x="6" y="59"/>
                  </a:lnTo>
                  <a:lnTo>
                    <a:pt x="6" y="59"/>
                  </a:lnTo>
                  <a:lnTo>
                    <a:pt x="7" y="61"/>
                  </a:lnTo>
                  <a:lnTo>
                    <a:pt x="9" y="61"/>
                  </a:lnTo>
                  <a:lnTo>
                    <a:pt x="11" y="61"/>
                  </a:lnTo>
                  <a:lnTo>
                    <a:pt x="12" y="61"/>
                  </a:lnTo>
                  <a:lnTo>
                    <a:pt x="13" y="60"/>
                  </a:lnTo>
                  <a:lnTo>
                    <a:pt x="14" y="58"/>
                  </a:lnTo>
                  <a:lnTo>
                    <a:pt x="15" y="57"/>
                  </a:lnTo>
                  <a:lnTo>
                    <a:pt x="14" y="55"/>
                  </a:lnTo>
                  <a:lnTo>
                    <a:pt x="14" y="5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8" name="Freeform 551">
              <a:extLst>
                <a:ext uri="{FF2B5EF4-FFF2-40B4-BE49-F238E27FC236}">
                  <a16:creationId xmlns:a16="http://schemas.microsoft.com/office/drawing/2014/main" id="{CA69A104-359F-44AE-824D-A1F079CA7246}"/>
                </a:ext>
              </a:extLst>
            </p:cNvPr>
            <p:cNvSpPr>
              <a:spLocks/>
            </p:cNvSpPr>
            <p:nvPr/>
          </p:nvSpPr>
          <p:spPr bwMode="auto">
            <a:xfrm>
              <a:off x="5521326" y="2744788"/>
              <a:ext cx="11113" cy="39688"/>
            </a:xfrm>
            <a:custGeom>
              <a:avLst/>
              <a:gdLst/>
              <a:ahLst/>
              <a:cxnLst>
                <a:cxn ang="0">
                  <a:pos x="19" y="71"/>
                </a:cxn>
                <a:cxn ang="0">
                  <a:pos x="19" y="71"/>
                </a:cxn>
                <a:cxn ang="0">
                  <a:pos x="18" y="63"/>
                </a:cxn>
                <a:cxn ang="0">
                  <a:pos x="17" y="56"/>
                </a:cxn>
                <a:cxn ang="0">
                  <a:pos x="17" y="49"/>
                </a:cxn>
                <a:cxn ang="0">
                  <a:pos x="17" y="42"/>
                </a:cxn>
                <a:cxn ang="0">
                  <a:pos x="17" y="42"/>
                </a:cxn>
                <a:cxn ang="0">
                  <a:pos x="15" y="32"/>
                </a:cxn>
                <a:cxn ang="0">
                  <a:pos x="13" y="24"/>
                </a:cxn>
                <a:cxn ang="0">
                  <a:pos x="11" y="15"/>
                </a:cxn>
                <a:cxn ang="0">
                  <a:pos x="9" y="6"/>
                </a:cxn>
                <a:cxn ang="0">
                  <a:pos x="9" y="6"/>
                </a:cxn>
                <a:cxn ang="0">
                  <a:pos x="9" y="4"/>
                </a:cxn>
                <a:cxn ang="0">
                  <a:pos x="8" y="1"/>
                </a:cxn>
                <a:cxn ang="0">
                  <a:pos x="6" y="0"/>
                </a:cxn>
                <a:cxn ang="0">
                  <a:pos x="5" y="0"/>
                </a:cxn>
                <a:cxn ang="0">
                  <a:pos x="3" y="0"/>
                </a:cxn>
                <a:cxn ang="0">
                  <a:pos x="2" y="1"/>
                </a:cxn>
                <a:cxn ang="0">
                  <a:pos x="1" y="4"/>
                </a:cxn>
                <a:cxn ang="0">
                  <a:pos x="0" y="6"/>
                </a:cxn>
                <a:cxn ang="0">
                  <a:pos x="0" y="6"/>
                </a:cxn>
                <a:cxn ang="0">
                  <a:pos x="1" y="14"/>
                </a:cxn>
                <a:cxn ang="0">
                  <a:pos x="2" y="22"/>
                </a:cxn>
                <a:cxn ang="0">
                  <a:pos x="6" y="40"/>
                </a:cxn>
                <a:cxn ang="0">
                  <a:pos x="6" y="40"/>
                </a:cxn>
                <a:cxn ang="0">
                  <a:pos x="7" y="48"/>
                </a:cxn>
                <a:cxn ang="0">
                  <a:pos x="7" y="56"/>
                </a:cxn>
                <a:cxn ang="0">
                  <a:pos x="8" y="64"/>
                </a:cxn>
                <a:cxn ang="0">
                  <a:pos x="11" y="73"/>
                </a:cxn>
                <a:cxn ang="0">
                  <a:pos x="11" y="73"/>
                </a:cxn>
                <a:cxn ang="0">
                  <a:pos x="12" y="75"/>
                </a:cxn>
                <a:cxn ang="0">
                  <a:pos x="13" y="76"/>
                </a:cxn>
                <a:cxn ang="0">
                  <a:pos x="17" y="76"/>
                </a:cxn>
                <a:cxn ang="0">
                  <a:pos x="18" y="75"/>
                </a:cxn>
                <a:cxn ang="0">
                  <a:pos x="19" y="74"/>
                </a:cxn>
                <a:cxn ang="0">
                  <a:pos x="20" y="73"/>
                </a:cxn>
                <a:cxn ang="0">
                  <a:pos x="19" y="71"/>
                </a:cxn>
                <a:cxn ang="0">
                  <a:pos x="19" y="71"/>
                </a:cxn>
              </a:cxnLst>
              <a:rect l="0" t="0" r="r" b="b"/>
              <a:pathLst>
                <a:path w="20" h="76">
                  <a:moveTo>
                    <a:pt x="19" y="71"/>
                  </a:moveTo>
                  <a:lnTo>
                    <a:pt x="19" y="71"/>
                  </a:lnTo>
                  <a:lnTo>
                    <a:pt x="18" y="63"/>
                  </a:lnTo>
                  <a:lnTo>
                    <a:pt x="17" y="56"/>
                  </a:lnTo>
                  <a:lnTo>
                    <a:pt x="17" y="49"/>
                  </a:lnTo>
                  <a:lnTo>
                    <a:pt x="17" y="42"/>
                  </a:lnTo>
                  <a:lnTo>
                    <a:pt x="17" y="42"/>
                  </a:lnTo>
                  <a:lnTo>
                    <a:pt x="15" y="32"/>
                  </a:lnTo>
                  <a:lnTo>
                    <a:pt x="13" y="24"/>
                  </a:lnTo>
                  <a:lnTo>
                    <a:pt x="11" y="15"/>
                  </a:lnTo>
                  <a:lnTo>
                    <a:pt x="9" y="6"/>
                  </a:lnTo>
                  <a:lnTo>
                    <a:pt x="9" y="6"/>
                  </a:lnTo>
                  <a:lnTo>
                    <a:pt x="9" y="4"/>
                  </a:lnTo>
                  <a:lnTo>
                    <a:pt x="8" y="1"/>
                  </a:lnTo>
                  <a:lnTo>
                    <a:pt x="6" y="0"/>
                  </a:lnTo>
                  <a:lnTo>
                    <a:pt x="5" y="0"/>
                  </a:lnTo>
                  <a:lnTo>
                    <a:pt x="3" y="0"/>
                  </a:lnTo>
                  <a:lnTo>
                    <a:pt x="2" y="1"/>
                  </a:lnTo>
                  <a:lnTo>
                    <a:pt x="1" y="4"/>
                  </a:lnTo>
                  <a:lnTo>
                    <a:pt x="0" y="6"/>
                  </a:lnTo>
                  <a:lnTo>
                    <a:pt x="0" y="6"/>
                  </a:lnTo>
                  <a:lnTo>
                    <a:pt x="1" y="14"/>
                  </a:lnTo>
                  <a:lnTo>
                    <a:pt x="2" y="22"/>
                  </a:lnTo>
                  <a:lnTo>
                    <a:pt x="6" y="40"/>
                  </a:lnTo>
                  <a:lnTo>
                    <a:pt x="6" y="40"/>
                  </a:lnTo>
                  <a:lnTo>
                    <a:pt x="7" y="48"/>
                  </a:lnTo>
                  <a:lnTo>
                    <a:pt x="7" y="56"/>
                  </a:lnTo>
                  <a:lnTo>
                    <a:pt x="8" y="64"/>
                  </a:lnTo>
                  <a:lnTo>
                    <a:pt x="11" y="73"/>
                  </a:lnTo>
                  <a:lnTo>
                    <a:pt x="11" y="73"/>
                  </a:lnTo>
                  <a:lnTo>
                    <a:pt x="12" y="75"/>
                  </a:lnTo>
                  <a:lnTo>
                    <a:pt x="13" y="76"/>
                  </a:lnTo>
                  <a:lnTo>
                    <a:pt x="17" y="76"/>
                  </a:lnTo>
                  <a:lnTo>
                    <a:pt x="18" y="75"/>
                  </a:lnTo>
                  <a:lnTo>
                    <a:pt x="19" y="74"/>
                  </a:lnTo>
                  <a:lnTo>
                    <a:pt x="20" y="73"/>
                  </a:lnTo>
                  <a:lnTo>
                    <a:pt x="19" y="71"/>
                  </a:lnTo>
                  <a:lnTo>
                    <a:pt x="19" y="7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29" name="Freeform 552">
              <a:extLst>
                <a:ext uri="{FF2B5EF4-FFF2-40B4-BE49-F238E27FC236}">
                  <a16:creationId xmlns:a16="http://schemas.microsoft.com/office/drawing/2014/main" id="{E836419D-CD45-4E97-A2ED-02BB15D00065}"/>
                </a:ext>
              </a:extLst>
            </p:cNvPr>
            <p:cNvSpPr>
              <a:spLocks/>
            </p:cNvSpPr>
            <p:nvPr/>
          </p:nvSpPr>
          <p:spPr bwMode="auto">
            <a:xfrm>
              <a:off x="5551488" y="2767013"/>
              <a:ext cx="12700" cy="34925"/>
            </a:xfrm>
            <a:custGeom>
              <a:avLst/>
              <a:gdLst/>
              <a:ahLst/>
              <a:cxnLst>
                <a:cxn ang="0">
                  <a:pos x="24" y="61"/>
                </a:cxn>
                <a:cxn ang="0">
                  <a:pos x="24" y="61"/>
                </a:cxn>
                <a:cxn ang="0">
                  <a:pos x="21" y="46"/>
                </a:cxn>
                <a:cxn ang="0">
                  <a:pos x="19" y="32"/>
                </a:cxn>
                <a:cxn ang="0">
                  <a:pos x="19" y="32"/>
                </a:cxn>
                <a:cxn ang="0">
                  <a:pos x="17" y="26"/>
                </a:cxn>
                <a:cxn ang="0">
                  <a:pos x="13" y="18"/>
                </a:cxn>
                <a:cxn ang="0">
                  <a:pos x="11" y="11"/>
                </a:cxn>
                <a:cxn ang="0">
                  <a:pos x="9" y="5"/>
                </a:cxn>
                <a:cxn ang="0">
                  <a:pos x="9" y="5"/>
                </a:cxn>
                <a:cxn ang="0">
                  <a:pos x="9" y="3"/>
                </a:cxn>
                <a:cxn ang="0">
                  <a:pos x="8" y="2"/>
                </a:cxn>
                <a:cxn ang="0">
                  <a:pos x="7" y="1"/>
                </a:cxn>
                <a:cxn ang="0">
                  <a:pos x="5" y="0"/>
                </a:cxn>
                <a:cxn ang="0">
                  <a:pos x="3" y="1"/>
                </a:cxn>
                <a:cxn ang="0">
                  <a:pos x="2" y="2"/>
                </a:cxn>
                <a:cxn ang="0">
                  <a:pos x="1" y="3"/>
                </a:cxn>
                <a:cxn ang="0">
                  <a:pos x="0" y="5"/>
                </a:cxn>
                <a:cxn ang="0">
                  <a:pos x="0" y="5"/>
                </a:cxn>
                <a:cxn ang="0">
                  <a:pos x="1" y="11"/>
                </a:cxn>
                <a:cxn ang="0">
                  <a:pos x="3" y="16"/>
                </a:cxn>
                <a:cxn ang="0">
                  <a:pos x="6" y="23"/>
                </a:cxn>
                <a:cxn ang="0">
                  <a:pos x="8" y="29"/>
                </a:cxn>
                <a:cxn ang="0">
                  <a:pos x="8" y="29"/>
                </a:cxn>
                <a:cxn ang="0">
                  <a:pos x="11" y="45"/>
                </a:cxn>
                <a:cxn ang="0">
                  <a:pos x="12" y="55"/>
                </a:cxn>
                <a:cxn ang="0">
                  <a:pos x="14" y="63"/>
                </a:cxn>
                <a:cxn ang="0">
                  <a:pos x="14" y="63"/>
                </a:cxn>
                <a:cxn ang="0">
                  <a:pos x="16" y="65"/>
                </a:cxn>
                <a:cxn ang="0">
                  <a:pos x="18" y="66"/>
                </a:cxn>
                <a:cxn ang="0">
                  <a:pos x="19" y="66"/>
                </a:cxn>
                <a:cxn ang="0">
                  <a:pos x="21" y="66"/>
                </a:cxn>
                <a:cxn ang="0">
                  <a:pos x="22" y="66"/>
                </a:cxn>
                <a:cxn ang="0">
                  <a:pos x="24" y="64"/>
                </a:cxn>
                <a:cxn ang="0">
                  <a:pos x="24" y="63"/>
                </a:cxn>
                <a:cxn ang="0">
                  <a:pos x="24" y="61"/>
                </a:cxn>
                <a:cxn ang="0">
                  <a:pos x="24" y="61"/>
                </a:cxn>
              </a:cxnLst>
              <a:rect l="0" t="0" r="r" b="b"/>
              <a:pathLst>
                <a:path w="24" h="66">
                  <a:moveTo>
                    <a:pt x="24" y="61"/>
                  </a:moveTo>
                  <a:lnTo>
                    <a:pt x="24" y="61"/>
                  </a:lnTo>
                  <a:lnTo>
                    <a:pt x="21" y="46"/>
                  </a:lnTo>
                  <a:lnTo>
                    <a:pt x="19" y="32"/>
                  </a:lnTo>
                  <a:lnTo>
                    <a:pt x="19" y="32"/>
                  </a:lnTo>
                  <a:lnTo>
                    <a:pt x="17" y="26"/>
                  </a:lnTo>
                  <a:lnTo>
                    <a:pt x="13" y="18"/>
                  </a:lnTo>
                  <a:lnTo>
                    <a:pt x="11" y="11"/>
                  </a:lnTo>
                  <a:lnTo>
                    <a:pt x="9" y="5"/>
                  </a:lnTo>
                  <a:lnTo>
                    <a:pt x="9" y="5"/>
                  </a:lnTo>
                  <a:lnTo>
                    <a:pt x="9" y="3"/>
                  </a:lnTo>
                  <a:lnTo>
                    <a:pt x="8" y="2"/>
                  </a:lnTo>
                  <a:lnTo>
                    <a:pt x="7" y="1"/>
                  </a:lnTo>
                  <a:lnTo>
                    <a:pt x="5" y="0"/>
                  </a:lnTo>
                  <a:lnTo>
                    <a:pt x="3" y="1"/>
                  </a:lnTo>
                  <a:lnTo>
                    <a:pt x="2" y="2"/>
                  </a:lnTo>
                  <a:lnTo>
                    <a:pt x="1" y="3"/>
                  </a:lnTo>
                  <a:lnTo>
                    <a:pt x="0" y="5"/>
                  </a:lnTo>
                  <a:lnTo>
                    <a:pt x="0" y="5"/>
                  </a:lnTo>
                  <a:lnTo>
                    <a:pt x="1" y="11"/>
                  </a:lnTo>
                  <a:lnTo>
                    <a:pt x="3" y="16"/>
                  </a:lnTo>
                  <a:lnTo>
                    <a:pt x="6" y="23"/>
                  </a:lnTo>
                  <a:lnTo>
                    <a:pt x="8" y="29"/>
                  </a:lnTo>
                  <a:lnTo>
                    <a:pt x="8" y="29"/>
                  </a:lnTo>
                  <a:lnTo>
                    <a:pt x="11" y="45"/>
                  </a:lnTo>
                  <a:lnTo>
                    <a:pt x="12" y="55"/>
                  </a:lnTo>
                  <a:lnTo>
                    <a:pt x="14" y="63"/>
                  </a:lnTo>
                  <a:lnTo>
                    <a:pt x="14" y="63"/>
                  </a:lnTo>
                  <a:lnTo>
                    <a:pt x="16" y="65"/>
                  </a:lnTo>
                  <a:lnTo>
                    <a:pt x="18" y="66"/>
                  </a:lnTo>
                  <a:lnTo>
                    <a:pt x="19" y="66"/>
                  </a:lnTo>
                  <a:lnTo>
                    <a:pt x="21" y="66"/>
                  </a:lnTo>
                  <a:lnTo>
                    <a:pt x="22" y="66"/>
                  </a:lnTo>
                  <a:lnTo>
                    <a:pt x="24" y="64"/>
                  </a:lnTo>
                  <a:lnTo>
                    <a:pt x="24" y="63"/>
                  </a:lnTo>
                  <a:lnTo>
                    <a:pt x="24" y="61"/>
                  </a:lnTo>
                  <a:lnTo>
                    <a:pt x="24" y="6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0" name="Freeform 553">
              <a:extLst>
                <a:ext uri="{FF2B5EF4-FFF2-40B4-BE49-F238E27FC236}">
                  <a16:creationId xmlns:a16="http://schemas.microsoft.com/office/drawing/2014/main" id="{D1DB1831-AF76-4455-8B71-4DF2AB04B323}"/>
                </a:ext>
              </a:extLst>
            </p:cNvPr>
            <p:cNvSpPr>
              <a:spLocks/>
            </p:cNvSpPr>
            <p:nvPr/>
          </p:nvSpPr>
          <p:spPr bwMode="auto">
            <a:xfrm>
              <a:off x="5586413" y="2774950"/>
              <a:ext cx="7938" cy="31750"/>
            </a:xfrm>
            <a:custGeom>
              <a:avLst/>
              <a:gdLst/>
              <a:ahLst/>
              <a:cxnLst>
                <a:cxn ang="0">
                  <a:pos x="8" y="2"/>
                </a:cxn>
                <a:cxn ang="0">
                  <a:pos x="8" y="2"/>
                </a:cxn>
                <a:cxn ang="0">
                  <a:pos x="5" y="10"/>
                </a:cxn>
                <a:cxn ang="0">
                  <a:pos x="4" y="16"/>
                </a:cxn>
                <a:cxn ang="0">
                  <a:pos x="2" y="30"/>
                </a:cxn>
                <a:cxn ang="0">
                  <a:pos x="2" y="30"/>
                </a:cxn>
                <a:cxn ang="0">
                  <a:pos x="0" y="45"/>
                </a:cxn>
                <a:cxn ang="0">
                  <a:pos x="1" y="52"/>
                </a:cxn>
                <a:cxn ang="0">
                  <a:pos x="3" y="58"/>
                </a:cxn>
                <a:cxn ang="0">
                  <a:pos x="3" y="58"/>
                </a:cxn>
                <a:cxn ang="0">
                  <a:pos x="4" y="60"/>
                </a:cxn>
                <a:cxn ang="0">
                  <a:pos x="5" y="61"/>
                </a:cxn>
                <a:cxn ang="0">
                  <a:pos x="9" y="61"/>
                </a:cxn>
                <a:cxn ang="0">
                  <a:pos x="10" y="61"/>
                </a:cxn>
                <a:cxn ang="0">
                  <a:pos x="11" y="59"/>
                </a:cxn>
                <a:cxn ang="0">
                  <a:pos x="12" y="58"/>
                </a:cxn>
                <a:cxn ang="0">
                  <a:pos x="12" y="56"/>
                </a:cxn>
                <a:cxn ang="0">
                  <a:pos x="12" y="56"/>
                </a:cxn>
                <a:cxn ang="0">
                  <a:pos x="10" y="51"/>
                </a:cxn>
                <a:cxn ang="0">
                  <a:pos x="9" y="45"/>
                </a:cxn>
                <a:cxn ang="0">
                  <a:pos x="9" y="38"/>
                </a:cxn>
                <a:cxn ang="0">
                  <a:pos x="10" y="31"/>
                </a:cxn>
                <a:cxn ang="0">
                  <a:pos x="12" y="19"/>
                </a:cxn>
                <a:cxn ang="0">
                  <a:pos x="17" y="7"/>
                </a:cxn>
                <a:cxn ang="0">
                  <a:pos x="17" y="7"/>
                </a:cxn>
                <a:cxn ang="0">
                  <a:pos x="17" y="5"/>
                </a:cxn>
                <a:cxn ang="0">
                  <a:pos x="17" y="3"/>
                </a:cxn>
                <a:cxn ang="0">
                  <a:pos x="15" y="1"/>
                </a:cxn>
                <a:cxn ang="0">
                  <a:pos x="12" y="0"/>
                </a:cxn>
                <a:cxn ang="0">
                  <a:pos x="10" y="0"/>
                </a:cxn>
                <a:cxn ang="0">
                  <a:pos x="9" y="1"/>
                </a:cxn>
                <a:cxn ang="0">
                  <a:pos x="8" y="2"/>
                </a:cxn>
                <a:cxn ang="0">
                  <a:pos x="8" y="2"/>
                </a:cxn>
              </a:cxnLst>
              <a:rect l="0" t="0" r="r" b="b"/>
              <a:pathLst>
                <a:path w="17" h="61">
                  <a:moveTo>
                    <a:pt x="8" y="2"/>
                  </a:moveTo>
                  <a:lnTo>
                    <a:pt x="8" y="2"/>
                  </a:lnTo>
                  <a:lnTo>
                    <a:pt x="5" y="10"/>
                  </a:lnTo>
                  <a:lnTo>
                    <a:pt x="4" y="16"/>
                  </a:lnTo>
                  <a:lnTo>
                    <a:pt x="2" y="30"/>
                  </a:lnTo>
                  <a:lnTo>
                    <a:pt x="2" y="30"/>
                  </a:lnTo>
                  <a:lnTo>
                    <a:pt x="0" y="45"/>
                  </a:lnTo>
                  <a:lnTo>
                    <a:pt x="1" y="52"/>
                  </a:lnTo>
                  <a:lnTo>
                    <a:pt x="3" y="58"/>
                  </a:lnTo>
                  <a:lnTo>
                    <a:pt x="3" y="58"/>
                  </a:lnTo>
                  <a:lnTo>
                    <a:pt x="4" y="60"/>
                  </a:lnTo>
                  <a:lnTo>
                    <a:pt x="5" y="61"/>
                  </a:lnTo>
                  <a:lnTo>
                    <a:pt x="9" y="61"/>
                  </a:lnTo>
                  <a:lnTo>
                    <a:pt x="10" y="61"/>
                  </a:lnTo>
                  <a:lnTo>
                    <a:pt x="11" y="59"/>
                  </a:lnTo>
                  <a:lnTo>
                    <a:pt x="12" y="58"/>
                  </a:lnTo>
                  <a:lnTo>
                    <a:pt x="12" y="56"/>
                  </a:lnTo>
                  <a:lnTo>
                    <a:pt x="12" y="56"/>
                  </a:lnTo>
                  <a:lnTo>
                    <a:pt x="10" y="51"/>
                  </a:lnTo>
                  <a:lnTo>
                    <a:pt x="9" y="45"/>
                  </a:lnTo>
                  <a:lnTo>
                    <a:pt x="9" y="38"/>
                  </a:lnTo>
                  <a:lnTo>
                    <a:pt x="10" y="31"/>
                  </a:lnTo>
                  <a:lnTo>
                    <a:pt x="12" y="19"/>
                  </a:lnTo>
                  <a:lnTo>
                    <a:pt x="17" y="7"/>
                  </a:lnTo>
                  <a:lnTo>
                    <a:pt x="17" y="7"/>
                  </a:lnTo>
                  <a:lnTo>
                    <a:pt x="17" y="5"/>
                  </a:lnTo>
                  <a:lnTo>
                    <a:pt x="17" y="3"/>
                  </a:lnTo>
                  <a:lnTo>
                    <a:pt x="15" y="1"/>
                  </a:lnTo>
                  <a:lnTo>
                    <a:pt x="12" y="0"/>
                  </a:lnTo>
                  <a:lnTo>
                    <a:pt x="10" y="0"/>
                  </a:lnTo>
                  <a:lnTo>
                    <a:pt x="9" y="1"/>
                  </a:lnTo>
                  <a:lnTo>
                    <a:pt x="8" y="2"/>
                  </a:lnTo>
                  <a:lnTo>
                    <a:pt x="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1" name="Freeform 554">
              <a:extLst>
                <a:ext uri="{FF2B5EF4-FFF2-40B4-BE49-F238E27FC236}">
                  <a16:creationId xmlns:a16="http://schemas.microsoft.com/office/drawing/2014/main" id="{2E035846-F6AB-415A-B179-684644361875}"/>
                </a:ext>
              </a:extLst>
            </p:cNvPr>
            <p:cNvSpPr>
              <a:spLocks/>
            </p:cNvSpPr>
            <p:nvPr/>
          </p:nvSpPr>
          <p:spPr bwMode="auto">
            <a:xfrm>
              <a:off x="5616576" y="2774950"/>
              <a:ext cx="6350" cy="42863"/>
            </a:xfrm>
            <a:custGeom>
              <a:avLst/>
              <a:gdLst/>
              <a:ahLst/>
              <a:cxnLst>
                <a:cxn ang="0">
                  <a:pos x="11" y="42"/>
                </a:cxn>
                <a:cxn ang="0">
                  <a:pos x="11" y="42"/>
                </a:cxn>
                <a:cxn ang="0">
                  <a:pos x="11" y="23"/>
                </a:cxn>
                <a:cxn ang="0">
                  <a:pos x="11" y="5"/>
                </a:cxn>
                <a:cxn ang="0">
                  <a:pos x="11" y="5"/>
                </a:cxn>
                <a:cxn ang="0">
                  <a:pos x="10" y="3"/>
                </a:cxn>
                <a:cxn ang="0">
                  <a:pos x="9" y="1"/>
                </a:cxn>
                <a:cxn ang="0">
                  <a:pos x="8" y="1"/>
                </a:cxn>
                <a:cxn ang="0">
                  <a:pos x="6" y="0"/>
                </a:cxn>
                <a:cxn ang="0">
                  <a:pos x="5" y="1"/>
                </a:cxn>
                <a:cxn ang="0">
                  <a:pos x="3" y="1"/>
                </a:cxn>
                <a:cxn ang="0">
                  <a:pos x="2" y="3"/>
                </a:cxn>
                <a:cxn ang="0">
                  <a:pos x="2" y="5"/>
                </a:cxn>
                <a:cxn ang="0">
                  <a:pos x="2" y="5"/>
                </a:cxn>
                <a:cxn ang="0">
                  <a:pos x="2" y="25"/>
                </a:cxn>
                <a:cxn ang="0">
                  <a:pos x="1" y="45"/>
                </a:cxn>
                <a:cxn ang="0">
                  <a:pos x="1" y="45"/>
                </a:cxn>
                <a:cxn ang="0">
                  <a:pos x="0" y="61"/>
                </a:cxn>
                <a:cxn ang="0">
                  <a:pos x="0" y="69"/>
                </a:cxn>
                <a:cxn ang="0">
                  <a:pos x="2" y="78"/>
                </a:cxn>
                <a:cxn ang="0">
                  <a:pos x="2" y="78"/>
                </a:cxn>
                <a:cxn ang="0">
                  <a:pos x="3" y="79"/>
                </a:cxn>
                <a:cxn ang="0">
                  <a:pos x="4" y="80"/>
                </a:cxn>
                <a:cxn ang="0">
                  <a:pos x="8" y="81"/>
                </a:cxn>
                <a:cxn ang="0">
                  <a:pos x="9" y="80"/>
                </a:cxn>
                <a:cxn ang="0">
                  <a:pos x="10" y="79"/>
                </a:cxn>
                <a:cxn ang="0">
                  <a:pos x="11" y="77"/>
                </a:cxn>
                <a:cxn ang="0">
                  <a:pos x="11" y="75"/>
                </a:cxn>
                <a:cxn ang="0">
                  <a:pos x="11" y="75"/>
                </a:cxn>
                <a:cxn ang="0">
                  <a:pos x="9" y="66"/>
                </a:cxn>
                <a:cxn ang="0">
                  <a:pos x="9" y="58"/>
                </a:cxn>
                <a:cxn ang="0">
                  <a:pos x="11" y="42"/>
                </a:cxn>
                <a:cxn ang="0">
                  <a:pos x="11" y="42"/>
                </a:cxn>
              </a:cxnLst>
              <a:rect l="0" t="0" r="r" b="b"/>
              <a:pathLst>
                <a:path w="11" h="81">
                  <a:moveTo>
                    <a:pt x="11" y="42"/>
                  </a:moveTo>
                  <a:lnTo>
                    <a:pt x="11" y="42"/>
                  </a:lnTo>
                  <a:lnTo>
                    <a:pt x="11" y="23"/>
                  </a:lnTo>
                  <a:lnTo>
                    <a:pt x="11" y="5"/>
                  </a:lnTo>
                  <a:lnTo>
                    <a:pt x="11" y="5"/>
                  </a:lnTo>
                  <a:lnTo>
                    <a:pt x="10" y="3"/>
                  </a:lnTo>
                  <a:lnTo>
                    <a:pt x="9" y="1"/>
                  </a:lnTo>
                  <a:lnTo>
                    <a:pt x="8" y="1"/>
                  </a:lnTo>
                  <a:lnTo>
                    <a:pt x="6" y="0"/>
                  </a:lnTo>
                  <a:lnTo>
                    <a:pt x="5" y="1"/>
                  </a:lnTo>
                  <a:lnTo>
                    <a:pt x="3" y="1"/>
                  </a:lnTo>
                  <a:lnTo>
                    <a:pt x="2" y="3"/>
                  </a:lnTo>
                  <a:lnTo>
                    <a:pt x="2" y="5"/>
                  </a:lnTo>
                  <a:lnTo>
                    <a:pt x="2" y="5"/>
                  </a:lnTo>
                  <a:lnTo>
                    <a:pt x="2" y="25"/>
                  </a:lnTo>
                  <a:lnTo>
                    <a:pt x="1" y="45"/>
                  </a:lnTo>
                  <a:lnTo>
                    <a:pt x="1" y="45"/>
                  </a:lnTo>
                  <a:lnTo>
                    <a:pt x="0" y="61"/>
                  </a:lnTo>
                  <a:lnTo>
                    <a:pt x="0" y="69"/>
                  </a:lnTo>
                  <a:lnTo>
                    <a:pt x="2" y="78"/>
                  </a:lnTo>
                  <a:lnTo>
                    <a:pt x="2" y="78"/>
                  </a:lnTo>
                  <a:lnTo>
                    <a:pt x="3" y="79"/>
                  </a:lnTo>
                  <a:lnTo>
                    <a:pt x="4" y="80"/>
                  </a:lnTo>
                  <a:lnTo>
                    <a:pt x="8" y="81"/>
                  </a:lnTo>
                  <a:lnTo>
                    <a:pt x="9" y="80"/>
                  </a:lnTo>
                  <a:lnTo>
                    <a:pt x="10" y="79"/>
                  </a:lnTo>
                  <a:lnTo>
                    <a:pt x="11" y="77"/>
                  </a:lnTo>
                  <a:lnTo>
                    <a:pt x="11" y="75"/>
                  </a:lnTo>
                  <a:lnTo>
                    <a:pt x="11" y="75"/>
                  </a:lnTo>
                  <a:lnTo>
                    <a:pt x="9" y="66"/>
                  </a:lnTo>
                  <a:lnTo>
                    <a:pt x="9" y="58"/>
                  </a:lnTo>
                  <a:lnTo>
                    <a:pt x="11" y="42"/>
                  </a:lnTo>
                  <a:lnTo>
                    <a:pt x="11" y="4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2" name="Freeform 555">
              <a:extLst>
                <a:ext uri="{FF2B5EF4-FFF2-40B4-BE49-F238E27FC236}">
                  <a16:creationId xmlns:a16="http://schemas.microsoft.com/office/drawing/2014/main" id="{E8DDA621-B4F6-445F-AF65-88D4F4060C51}"/>
                </a:ext>
              </a:extLst>
            </p:cNvPr>
            <p:cNvSpPr>
              <a:spLocks/>
            </p:cNvSpPr>
            <p:nvPr/>
          </p:nvSpPr>
          <p:spPr bwMode="auto">
            <a:xfrm>
              <a:off x="5637213" y="2778125"/>
              <a:ext cx="4763" cy="31750"/>
            </a:xfrm>
            <a:custGeom>
              <a:avLst/>
              <a:gdLst/>
              <a:ahLst/>
              <a:cxnLst>
                <a:cxn ang="0">
                  <a:pos x="0" y="5"/>
                </a:cxn>
                <a:cxn ang="0">
                  <a:pos x="0" y="57"/>
                </a:cxn>
                <a:cxn ang="0">
                  <a:pos x="0" y="57"/>
                </a:cxn>
                <a:cxn ang="0">
                  <a:pos x="1" y="59"/>
                </a:cxn>
                <a:cxn ang="0">
                  <a:pos x="2" y="60"/>
                </a:cxn>
                <a:cxn ang="0">
                  <a:pos x="3" y="61"/>
                </a:cxn>
                <a:cxn ang="0">
                  <a:pos x="5" y="61"/>
                </a:cxn>
                <a:cxn ang="0">
                  <a:pos x="7" y="61"/>
                </a:cxn>
                <a:cxn ang="0">
                  <a:pos x="8" y="60"/>
                </a:cxn>
                <a:cxn ang="0">
                  <a:pos x="9" y="59"/>
                </a:cxn>
                <a:cxn ang="0">
                  <a:pos x="10" y="57"/>
                </a:cxn>
                <a:cxn ang="0">
                  <a:pos x="10" y="5"/>
                </a:cxn>
                <a:cxn ang="0">
                  <a:pos x="10" y="5"/>
                </a:cxn>
                <a:cxn ang="0">
                  <a:pos x="9" y="2"/>
                </a:cxn>
                <a:cxn ang="0">
                  <a:pos x="8" y="1"/>
                </a:cxn>
                <a:cxn ang="0">
                  <a:pos x="7" y="0"/>
                </a:cxn>
                <a:cxn ang="0">
                  <a:pos x="5" y="0"/>
                </a:cxn>
                <a:cxn ang="0">
                  <a:pos x="3" y="0"/>
                </a:cxn>
                <a:cxn ang="0">
                  <a:pos x="2" y="1"/>
                </a:cxn>
                <a:cxn ang="0">
                  <a:pos x="1" y="2"/>
                </a:cxn>
                <a:cxn ang="0">
                  <a:pos x="0" y="5"/>
                </a:cxn>
                <a:cxn ang="0">
                  <a:pos x="0" y="5"/>
                </a:cxn>
              </a:cxnLst>
              <a:rect l="0" t="0" r="r" b="b"/>
              <a:pathLst>
                <a:path w="10" h="61">
                  <a:moveTo>
                    <a:pt x="0" y="5"/>
                  </a:moveTo>
                  <a:lnTo>
                    <a:pt x="0" y="57"/>
                  </a:lnTo>
                  <a:lnTo>
                    <a:pt x="0" y="57"/>
                  </a:lnTo>
                  <a:lnTo>
                    <a:pt x="1" y="59"/>
                  </a:lnTo>
                  <a:lnTo>
                    <a:pt x="2" y="60"/>
                  </a:lnTo>
                  <a:lnTo>
                    <a:pt x="3" y="61"/>
                  </a:lnTo>
                  <a:lnTo>
                    <a:pt x="5" y="61"/>
                  </a:lnTo>
                  <a:lnTo>
                    <a:pt x="7" y="61"/>
                  </a:lnTo>
                  <a:lnTo>
                    <a:pt x="8" y="60"/>
                  </a:lnTo>
                  <a:lnTo>
                    <a:pt x="9" y="59"/>
                  </a:lnTo>
                  <a:lnTo>
                    <a:pt x="10" y="57"/>
                  </a:lnTo>
                  <a:lnTo>
                    <a:pt x="10" y="5"/>
                  </a:lnTo>
                  <a:lnTo>
                    <a:pt x="10" y="5"/>
                  </a:lnTo>
                  <a:lnTo>
                    <a:pt x="9" y="2"/>
                  </a:lnTo>
                  <a:lnTo>
                    <a:pt x="8" y="1"/>
                  </a:lnTo>
                  <a:lnTo>
                    <a:pt x="7" y="0"/>
                  </a:lnTo>
                  <a:lnTo>
                    <a:pt x="5" y="0"/>
                  </a:lnTo>
                  <a:lnTo>
                    <a:pt x="3" y="0"/>
                  </a:lnTo>
                  <a:lnTo>
                    <a:pt x="2" y="1"/>
                  </a:lnTo>
                  <a:lnTo>
                    <a:pt x="1" y="2"/>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3" name="Freeform 556">
              <a:extLst>
                <a:ext uri="{FF2B5EF4-FFF2-40B4-BE49-F238E27FC236}">
                  <a16:creationId xmlns:a16="http://schemas.microsoft.com/office/drawing/2014/main" id="{403ECABB-3AD5-49E5-B579-4D0F54AD86DC}"/>
                </a:ext>
              </a:extLst>
            </p:cNvPr>
            <p:cNvSpPr>
              <a:spLocks/>
            </p:cNvSpPr>
            <p:nvPr/>
          </p:nvSpPr>
          <p:spPr bwMode="auto">
            <a:xfrm>
              <a:off x="5672138" y="2770188"/>
              <a:ext cx="7938" cy="31750"/>
            </a:xfrm>
            <a:custGeom>
              <a:avLst/>
              <a:gdLst/>
              <a:ahLst/>
              <a:cxnLst>
                <a:cxn ang="0">
                  <a:pos x="14" y="50"/>
                </a:cxn>
                <a:cxn ang="0">
                  <a:pos x="14" y="50"/>
                </a:cxn>
                <a:cxn ang="0">
                  <a:pos x="12" y="28"/>
                </a:cxn>
                <a:cxn ang="0">
                  <a:pos x="10" y="16"/>
                </a:cxn>
                <a:cxn ang="0">
                  <a:pos x="10" y="5"/>
                </a:cxn>
                <a:cxn ang="0">
                  <a:pos x="10" y="5"/>
                </a:cxn>
                <a:cxn ang="0">
                  <a:pos x="9" y="3"/>
                </a:cxn>
                <a:cxn ang="0">
                  <a:pos x="8" y="1"/>
                </a:cxn>
                <a:cxn ang="0">
                  <a:pos x="6" y="0"/>
                </a:cxn>
                <a:cxn ang="0">
                  <a:pos x="4" y="0"/>
                </a:cxn>
                <a:cxn ang="0">
                  <a:pos x="2" y="0"/>
                </a:cxn>
                <a:cxn ang="0">
                  <a:pos x="1" y="1"/>
                </a:cxn>
                <a:cxn ang="0">
                  <a:pos x="0" y="3"/>
                </a:cxn>
                <a:cxn ang="0">
                  <a:pos x="0" y="5"/>
                </a:cxn>
                <a:cxn ang="0">
                  <a:pos x="0" y="5"/>
                </a:cxn>
                <a:cxn ang="0">
                  <a:pos x="0" y="18"/>
                </a:cxn>
                <a:cxn ang="0">
                  <a:pos x="2" y="31"/>
                </a:cxn>
                <a:cxn ang="0">
                  <a:pos x="3" y="43"/>
                </a:cxn>
                <a:cxn ang="0">
                  <a:pos x="4" y="57"/>
                </a:cxn>
                <a:cxn ang="0">
                  <a:pos x="4" y="57"/>
                </a:cxn>
                <a:cxn ang="0">
                  <a:pos x="5" y="59"/>
                </a:cxn>
                <a:cxn ang="0">
                  <a:pos x="6" y="60"/>
                </a:cxn>
                <a:cxn ang="0">
                  <a:pos x="8" y="61"/>
                </a:cxn>
                <a:cxn ang="0">
                  <a:pos x="10" y="61"/>
                </a:cxn>
                <a:cxn ang="0">
                  <a:pos x="12" y="61"/>
                </a:cxn>
                <a:cxn ang="0">
                  <a:pos x="13" y="60"/>
                </a:cxn>
                <a:cxn ang="0">
                  <a:pos x="14" y="59"/>
                </a:cxn>
                <a:cxn ang="0">
                  <a:pos x="14" y="57"/>
                </a:cxn>
                <a:cxn ang="0">
                  <a:pos x="14" y="52"/>
                </a:cxn>
                <a:cxn ang="0">
                  <a:pos x="14" y="52"/>
                </a:cxn>
                <a:cxn ang="0">
                  <a:pos x="14" y="50"/>
                </a:cxn>
                <a:cxn ang="0">
                  <a:pos x="14" y="50"/>
                </a:cxn>
              </a:cxnLst>
              <a:rect l="0" t="0" r="r" b="b"/>
              <a:pathLst>
                <a:path w="14" h="61">
                  <a:moveTo>
                    <a:pt x="14" y="50"/>
                  </a:moveTo>
                  <a:lnTo>
                    <a:pt x="14" y="50"/>
                  </a:lnTo>
                  <a:lnTo>
                    <a:pt x="12" y="28"/>
                  </a:lnTo>
                  <a:lnTo>
                    <a:pt x="10" y="16"/>
                  </a:lnTo>
                  <a:lnTo>
                    <a:pt x="10" y="5"/>
                  </a:lnTo>
                  <a:lnTo>
                    <a:pt x="10" y="5"/>
                  </a:lnTo>
                  <a:lnTo>
                    <a:pt x="9" y="3"/>
                  </a:lnTo>
                  <a:lnTo>
                    <a:pt x="8" y="1"/>
                  </a:lnTo>
                  <a:lnTo>
                    <a:pt x="6" y="0"/>
                  </a:lnTo>
                  <a:lnTo>
                    <a:pt x="4" y="0"/>
                  </a:lnTo>
                  <a:lnTo>
                    <a:pt x="2" y="0"/>
                  </a:lnTo>
                  <a:lnTo>
                    <a:pt x="1" y="1"/>
                  </a:lnTo>
                  <a:lnTo>
                    <a:pt x="0" y="3"/>
                  </a:lnTo>
                  <a:lnTo>
                    <a:pt x="0" y="5"/>
                  </a:lnTo>
                  <a:lnTo>
                    <a:pt x="0" y="5"/>
                  </a:lnTo>
                  <a:lnTo>
                    <a:pt x="0" y="18"/>
                  </a:lnTo>
                  <a:lnTo>
                    <a:pt x="2" y="31"/>
                  </a:lnTo>
                  <a:lnTo>
                    <a:pt x="3" y="43"/>
                  </a:lnTo>
                  <a:lnTo>
                    <a:pt x="4" y="57"/>
                  </a:lnTo>
                  <a:lnTo>
                    <a:pt x="4" y="57"/>
                  </a:lnTo>
                  <a:lnTo>
                    <a:pt x="5" y="59"/>
                  </a:lnTo>
                  <a:lnTo>
                    <a:pt x="6" y="60"/>
                  </a:lnTo>
                  <a:lnTo>
                    <a:pt x="8" y="61"/>
                  </a:lnTo>
                  <a:lnTo>
                    <a:pt x="10" y="61"/>
                  </a:lnTo>
                  <a:lnTo>
                    <a:pt x="12" y="61"/>
                  </a:lnTo>
                  <a:lnTo>
                    <a:pt x="13" y="60"/>
                  </a:lnTo>
                  <a:lnTo>
                    <a:pt x="14" y="59"/>
                  </a:lnTo>
                  <a:lnTo>
                    <a:pt x="14" y="57"/>
                  </a:lnTo>
                  <a:lnTo>
                    <a:pt x="14" y="52"/>
                  </a:lnTo>
                  <a:lnTo>
                    <a:pt x="14" y="52"/>
                  </a:lnTo>
                  <a:lnTo>
                    <a:pt x="14" y="50"/>
                  </a:lnTo>
                  <a:lnTo>
                    <a:pt x="14" y="5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4" name="Freeform 557">
              <a:extLst>
                <a:ext uri="{FF2B5EF4-FFF2-40B4-BE49-F238E27FC236}">
                  <a16:creationId xmlns:a16="http://schemas.microsoft.com/office/drawing/2014/main" id="{B33DE5E6-19C1-4928-9DAA-F42E3BD1313C}"/>
                </a:ext>
              </a:extLst>
            </p:cNvPr>
            <p:cNvSpPr>
              <a:spLocks/>
            </p:cNvSpPr>
            <p:nvPr/>
          </p:nvSpPr>
          <p:spPr bwMode="auto">
            <a:xfrm>
              <a:off x="5702301" y="2749550"/>
              <a:ext cx="4763" cy="33338"/>
            </a:xfrm>
            <a:custGeom>
              <a:avLst/>
              <a:gdLst/>
              <a:ahLst/>
              <a:cxnLst>
                <a:cxn ang="0">
                  <a:pos x="0" y="5"/>
                </a:cxn>
                <a:cxn ang="0">
                  <a:pos x="0" y="57"/>
                </a:cxn>
                <a:cxn ang="0">
                  <a:pos x="0" y="57"/>
                </a:cxn>
                <a:cxn ang="0">
                  <a:pos x="0" y="59"/>
                </a:cxn>
                <a:cxn ang="0">
                  <a:pos x="1" y="61"/>
                </a:cxn>
                <a:cxn ang="0">
                  <a:pos x="3" y="61"/>
                </a:cxn>
                <a:cxn ang="0">
                  <a:pos x="4" y="62"/>
                </a:cxn>
                <a:cxn ang="0">
                  <a:pos x="6" y="61"/>
                </a:cxn>
                <a:cxn ang="0">
                  <a:pos x="7" y="61"/>
                </a:cxn>
                <a:cxn ang="0">
                  <a:pos x="8" y="59"/>
                </a:cxn>
                <a:cxn ang="0">
                  <a:pos x="9" y="57"/>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Lst>
              <a:rect l="0" t="0" r="r" b="b"/>
              <a:pathLst>
                <a:path w="9" h="62">
                  <a:moveTo>
                    <a:pt x="0" y="5"/>
                  </a:moveTo>
                  <a:lnTo>
                    <a:pt x="0" y="57"/>
                  </a:lnTo>
                  <a:lnTo>
                    <a:pt x="0" y="57"/>
                  </a:lnTo>
                  <a:lnTo>
                    <a:pt x="0" y="59"/>
                  </a:lnTo>
                  <a:lnTo>
                    <a:pt x="1" y="61"/>
                  </a:lnTo>
                  <a:lnTo>
                    <a:pt x="3" y="61"/>
                  </a:lnTo>
                  <a:lnTo>
                    <a:pt x="4" y="62"/>
                  </a:lnTo>
                  <a:lnTo>
                    <a:pt x="6" y="61"/>
                  </a:lnTo>
                  <a:lnTo>
                    <a:pt x="7" y="61"/>
                  </a:lnTo>
                  <a:lnTo>
                    <a:pt x="8" y="59"/>
                  </a:lnTo>
                  <a:lnTo>
                    <a:pt x="9" y="57"/>
                  </a:lnTo>
                  <a:lnTo>
                    <a:pt x="9" y="5"/>
                  </a:lnTo>
                  <a:lnTo>
                    <a:pt x="9" y="5"/>
                  </a:lnTo>
                  <a:lnTo>
                    <a:pt x="8" y="3"/>
                  </a:lnTo>
                  <a:lnTo>
                    <a:pt x="7" y="1"/>
                  </a:lnTo>
                  <a:lnTo>
                    <a:pt x="6" y="1"/>
                  </a:lnTo>
                  <a:lnTo>
                    <a:pt x="4" y="0"/>
                  </a:lnTo>
                  <a:lnTo>
                    <a:pt x="3" y="1"/>
                  </a:lnTo>
                  <a:lnTo>
                    <a:pt x="1" y="1"/>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5" name="Freeform 558">
              <a:extLst>
                <a:ext uri="{FF2B5EF4-FFF2-40B4-BE49-F238E27FC236}">
                  <a16:creationId xmlns:a16="http://schemas.microsoft.com/office/drawing/2014/main" id="{E6BE409D-CC03-4160-B27D-C6110D9BF98E}"/>
                </a:ext>
              </a:extLst>
            </p:cNvPr>
            <p:cNvSpPr>
              <a:spLocks/>
            </p:cNvSpPr>
            <p:nvPr/>
          </p:nvSpPr>
          <p:spPr bwMode="auto">
            <a:xfrm>
              <a:off x="5722938" y="2735263"/>
              <a:ext cx="7938" cy="31750"/>
            </a:xfrm>
            <a:custGeom>
              <a:avLst/>
              <a:gdLst/>
              <a:ahLst/>
              <a:cxnLst>
                <a:cxn ang="0">
                  <a:pos x="5" y="4"/>
                </a:cxn>
                <a:cxn ang="0">
                  <a:pos x="5" y="4"/>
                </a:cxn>
                <a:cxn ang="0">
                  <a:pos x="4" y="17"/>
                </a:cxn>
                <a:cxn ang="0">
                  <a:pos x="3" y="30"/>
                </a:cxn>
                <a:cxn ang="0">
                  <a:pos x="1" y="43"/>
                </a:cxn>
                <a:cxn ang="0">
                  <a:pos x="0" y="57"/>
                </a:cxn>
                <a:cxn ang="0">
                  <a:pos x="0" y="57"/>
                </a:cxn>
                <a:cxn ang="0">
                  <a:pos x="1" y="59"/>
                </a:cxn>
                <a:cxn ang="0">
                  <a:pos x="2" y="60"/>
                </a:cxn>
                <a:cxn ang="0">
                  <a:pos x="3" y="61"/>
                </a:cxn>
                <a:cxn ang="0">
                  <a:pos x="5" y="61"/>
                </a:cxn>
                <a:cxn ang="0">
                  <a:pos x="8" y="61"/>
                </a:cxn>
                <a:cxn ang="0">
                  <a:pos x="9" y="60"/>
                </a:cxn>
                <a:cxn ang="0">
                  <a:pos x="10" y="59"/>
                </a:cxn>
                <a:cxn ang="0">
                  <a:pos x="11" y="57"/>
                </a:cxn>
                <a:cxn ang="0">
                  <a:pos x="11" y="57"/>
                </a:cxn>
                <a:cxn ang="0">
                  <a:pos x="11" y="43"/>
                </a:cxn>
                <a:cxn ang="0">
                  <a:pos x="13" y="30"/>
                </a:cxn>
                <a:cxn ang="0">
                  <a:pos x="14" y="17"/>
                </a:cxn>
                <a:cxn ang="0">
                  <a:pos x="15" y="4"/>
                </a:cxn>
                <a:cxn ang="0">
                  <a:pos x="15" y="4"/>
                </a:cxn>
                <a:cxn ang="0">
                  <a:pos x="15" y="2"/>
                </a:cxn>
                <a:cxn ang="0">
                  <a:pos x="14" y="1"/>
                </a:cxn>
                <a:cxn ang="0">
                  <a:pos x="12" y="0"/>
                </a:cxn>
                <a:cxn ang="0">
                  <a:pos x="11" y="0"/>
                </a:cxn>
                <a:cxn ang="0">
                  <a:pos x="9" y="0"/>
                </a:cxn>
                <a:cxn ang="0">
                  <a:pos x="6" y="1"/>
                </a:cxn>
                <a:cxn ang="0">
                  <a:pos x="5" y="2"/>
                </a:cxn>
                <a:cxn ang="0">
                  <a:pos x="5" y="4"/>
                </a:cxn>
                <a:cxn ang="0">
                  <a:pos x="5" y="4"/>
                </a:cxn>
              </a:cxnLst>
              <a:rect l="0" t="0" r="r" b="b"/>
              <a:pathLst>
                <a:path w="15" h="61">
                  <a:moveTo>
                    <a:pt x="5" y="4"/>
                  </a:moveTo>
                  <a:lnTo>
                    <a:pt x="5" y="4"/>
                  </a:lnTo>
                  <a:lnTo>
                    <a:pt x="4" y="17"/>
                  </a:lnTo>
                  <a:lnTo>
                    <a:pt x="3" y="30"/>
                  </a:lnTo>
                  <a:lnTo>
                    <a:pt x="1" y="43"/>
                  </a:lnTo>
                  <a:lnTo>
                    <a:pt x="0" y="57"/>
                  </a:lnTo>
                  <a:lnTo>
                    <a:pt x="0" y="57"/>
                  </a:lnTo>
                  <a:lnTo>
                    <a:pt x="1" y="59"/>
                  </a:lnTo>
                  <a:lnTo>
                    <a:pt x="2" y="60"/>
                  </a:lnTo>
                  <a:lnTo>
                    <a:pt x="3" y="61"/>
                  </a:lnTo>
                  <a:lnTo>
                    <a:pt x="5" y="61"/>
                  </a:lnTo>
                  <a:lnTo>
                    <a:pt x="8" y="61"/>
                  </a:lnTo>
                  <a:lnTo>
                    <a:pt x="9" y="60"/>
                  </a:lnTo>
                  <a:lnTo>
                    <a:pt x="10" y="59"/>
                  </a:lnTo>
                  <a:lnTo>
                    <a:pt x="11" y="57"/>
                  </a:lnTo>
                  <a:lnTo>
                    <a:pt x="11" y="57"/>
                  </a:lnTo>
                  <a:lnTo>
                    <a:pt x="11" y="43"/>
                  </a:lnTo>
                  <a:lnTo>
                    <a:pt x="13" y="30"/>
                  </a:lnTo>
                  <a:lnTo>
                    <a:pt x="14" y="17"/>
                  </a:lnTo>
                  <a:lnTo>
                    <a:pt x="15" y="4"/>
                  </a:lnTo>
                  <a:lnTo>
                    <a:pt x="15" y="4"/>
                  </a:lnTo>
                  <a:lnTo>
                    <a:pt x="15" y="2"/>
                  </a:lnTo>
                  <a:lnTo>
                    <a:pt x="14" y="1"/>
                  </a:lnTo>
                  <a:lnTo>
                    <a:pt x="12" y="0"/>
                  </a:lnTo>
                  <a:lnTo>
                    <a:pt x="11" y="0"/>
                  </a:lnTo>
                  <a:lnTo>
                    <a:pt x="9" y="0"/>
                  </a:lnTo>
                  <a:lnTo>
                    <a:pt x="6" y="1"/>
                  </a:lnTo>
                  <a:lnTo>
                    <a:pt x="5" y="2"/>
                  </a:lnTo>
                  <a:lnTo>
                    <a:pt x="5" y="4"/>
                  </a:lnTo>
                  <a:lnTo>
                    <a:pt x="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6" name="Freeform 559">
              <a:extLst>
                <a:ext uri="{FF2B5EF4-FFF2-40B4-BE49-F238E27FC236}">
                  <a16:creationId xmlns:a16="http://schemas.microsoft.com/office/drawing/2014/main" id="{20602255-2146-4E9B-BE50-B9A58A17659C}"/>
                </a:ext>
              </a:extLst>
            </p:cNvPr>
            <p:cNvSpPr>
              <a:spLocks/>
            </p:cNvSpPr>
            <p:nvPr/>
          </p:nvSpPr>
          <p:spPr bwMode="auto">
            <a:xfrm>
              <a:off x="5740401" y="2724150"/>
              <a:ext cx="4763" cy="30163"/>
            </a:xfrm>
            <a:custGeom>
              <a:avLst/>
              <a:gdLst/>
              <a:ahLst/>
              <a:cxnLst>
                <a:cxn ang="0">
                  <a:pos x="0" y="5"/>
                </a:cxn>
                <a:cxn ang="0">
                  <a:pos x="0" y="53"/>
                </a:cxn>
                <a:cxn ang="0">
                  <a:pos x="0" y="53"/>
                </a:cxn>
                <a:cxn ang="0">
                  <a:pos x="0" y="55"/>
                </a:cxn>
                <a:cxn ang="0">
                  <a:pos x="1" y="56"/>
                </a:cxn>
                <a:cxn ang="0">
                  <a:pos x="2" y="57"/>
                </a:cxn>
                <a:cxn ang="0">
                  <a:pos x="4" y="57"/>
                </a:cxn>
                <a:cxn ang="0">
                  <a:pos x="7" y="57"/>
                </a:cxn>
                <a:cxn ang="0">
                  <a:pos x="8" y="56"/>
                </a:cxn>
                <a:cxn ang="0">
                  <a:pos x="9" y="55"/>
                </a:cxn>
                <a:cxn ang="0">
                  <a:pos x="10" y="53"/>
                </a:cxn>
                <a:cxn ang="0">
                  <a:pos x="10" y="5"/>
                </a:cxn>
                <a:cxn ang="0">
                  <a:pos x="10" y="5"/>
                </a:cxn>
                <a:cxn ang="0">
                  <a:pos x="9" y="3"/>
                </a:cxn>
                <a:cxn ang="0">
                  <a:pos x="8" y="2"/>
                </a:cxn>
                <a:cxn ang="0">
                  <a:pos x="7" y="1"/>
                </a:cxn>
                <a:cxn ang="0">
                  <a:pos x="4" y="0"/>
                </a:cxn>
                <a:cxn ang="0">
                  <a:pos x="2" y="1"/>
                </a:cxn>
                <a:cxn ang="0">
                  <a:pos x="1" y="2"/>
                </a:cxn>
                <a:cxn ang="0">
                  <a:pos x="0" y="3"/>
                </a:cxn>
                <a:cxn ang="0">
                  <a:pos x="0" y="5"/>
                </a:cxn>
                <a:cxn ang="0">
                  <a:pos x="0" y="5"/>
                </a:cxn>
              </a:cxnLst>
              <a:rect l="0" t="0" r="r" b="b"/>
              <a:pathLst>
                <a:path w="10" h="57">
                  <a:moveTo>
                    <a:pt x="0" y="5"/>
                  </a:moveTo>
                  <a:lnTo>
                    <a:pt x="0" y="53"/>
                  </a:lnTo>
                  <a:lnTo>
                    <a:pt x="0" y="53"/>
                  </a:lnTo>
                  <a:lnTo>
                    <a:pt x="0" y="55"/>
                  </a:lnTo>
                  <a:lnTo>
                    <a:pt x="1" y="56"/>
                  </a:lnTo>
                  <a:lnTo>
                    <a:pt x="2" y="57"/>
                  </a:lnTo>
                  <a:lnTo>
                    <a:pt x="4" y="57"/>
                  </a:lnTo>
                  <a:lnTo>
                    <a:pt x="7" y="57"/>
                  </a:lnTo>
                  <a:lnTo>
                    <a:pt x="8" y="56"/>
                  </a:lnTo>
                  <a:lnTo>
                    <a:pt x="9" y="55"/>
                  </a:lnTo>
                  <a:lnTo>
                    <a:pt x="10" y="53"/>
                  </a:lnTo>
                  <a:lnTo>
                    <a:pt x="10" y="5"/>
                  </a:lnTo>
                  <a:lnTo>
                    <a:pt x="10" y="5"/>
                  </a:lnTo>
                  <a:lnTo>
                    <a:pt x="9" y="3"/>
                  </a:lnTo>
                  <a:lnTo>
                    <a:pt x="8" y="2"/>
                  </a:lnTo>
                  <a:lnTo>
                    <a:pt x="7" y="1"/>
                  </a:lnTo>
                  <a:lnTo>
                    <a:pt x="4" y="0"/>
                  </a:lnTo>
                  <a:lnTo>
                    <a:pt x="2" y="1"/>
                  </a:lnTo>
                  <a:lnTo>
                    <a:pt x="1"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7" name="Freeform 560">
              <a:extLst>
                <a:ext uri="{FF2B5EF4-FFF2-40B4-BE49-F238E27FC236}">
                  <a16:creationId xmlns:a16="http://schemas.microsoft.com/office/drawing/2014/main" id="{08C2CB01-494B-4FDA-97EA-D02A6A07BBF5}"/>
                </a:ext>
              </a:extLst>
            </p:cNvPr>
            <p:cNvSpPr>
              <a:spLocks/>
            </p:cNvSpPr>
            <p:nvPr/>
          </p:nvSpPr>
          <p:spPr bwMode="auto">
            <a:xfrm>
              <a:off x="5762626" y="2697163"/>
              <a:ext cx="4763" cy="30163"/>
            </a:xfrm>
            <a:custGeom>
              <a:avLst/>
              <a:gdLst/>
              <a:ahLst/>
              <a:cxnLst>
                <a:cxn ang="0">
                  <a:pos x="0" y="4"/>
                </a:cxn>
                <a:cxn ang="0">
                  <a:pos x="0" y="51"/>
                </a:cxn>
                <a:cxn ang="0">
                  <a:pos x="0" y="51"/>
                </a:cxn>
                <a:cxn ang="0">
                  <a:pos x="0" y="53"/>
                </a:cxn>
                <a:cxn ang="0">
                  <a:pos x="1" y="55"/>
                </a:cxn>
                <a:cxn ang="0">
                  <a:pos x="3" y="55"/>
                </a:cxn>
                <a:cxn ang="0">
                  <a:pos x="4" y="56"/>
                </a:cxn>
                <a:cxn ang="0">
                  <a:pos x="6" y="55"/>
                </a:cxn>
                <a:cxn ang="0">
                  <a:pos x="8" y="55"/>
                </a:cxn>
                <a:cxn ang="0">
                  <a:pos x="9" y="53"/>
                </a:cxn>
                <a:cxn ang="0">
                  <a:pos x="9" y="51"/>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56">
                  <a:moveTo>
                    <a:pt x="0" y="4"/>
                  </a:moveTo>
                  <a:lnTo>
                    <a:pt x="0" y="51"/>
                  </a:lnTo>
                  <a:lnTo>
                    <a:pt x="0" y="51"/>
                  </a:lnTo>
                  <a:lnTo>
                    <a:pt x="0" y="53"/>
                  </a:lnTo>
                  <a:lnTo>
                    <a:pt x="1" y="55"/>
                  </a:lnTo>
                  <a:lnTo>
                    <a:pt x="3" y="55"/>
                  </a:lnTo>
                  <a:lnTo>
                    <a:pt x="4" y="56"/>
                  </a:lnTo>
                  <a:lnTo>
                    <a:pt x="6" y="55"/>
                  </a:lnTo>
                  <a:lnTo>
                    <a:pt x="8" y="55"/>
                  </a:lnTo>
                  <a:lnTo>
                    <a:pt x="9" y="53"/>
                  </a:lnTo>
                  <a:lnTo>
                    <a:pt x="9" y="51"/>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8" name="Freeform 561">
              <a:extLst>
                <a:ext uri="{FF2B5EF4-FFF2-40B4-BE49-F238E27FC236}">
                  <a16:creationId xmlns:a16="http://schemas.microsoft.com/office/drawing/2014/main" id="{F27BE708-C145-4E66-A4E3-E4A49825388D}"/>
                </a:ext>
              </a:extLst>
            </p:cNvPr>
            <p:cNvSpPr>
              <a:spLocks/>
            </p:cNvSpPr>
            <p:nvPr/>
          </p:nvSpPr>
          <p:spPr bwMode="auto">
            <a:xfrm>
              <a:off x="5778501" y="2689225"/>
              <a:ext cx="4763" cy="33338"/>
            </a:xfrm>
            <a:custGeom>
              <a:avLst/>
              <a:gdLst/>
              <a:ahLst/>
              <a:cxnLst>
                <a:cxn ang="0">
                  <a:pos x="0" y="5"/>
                </a:cxn>
                <a:cxn ang="0">
                  <a:pos x="0" y="57"/>
                </a:cxn>
                <a:cxn ang="0">
                  <a:pos x="0" y="57"/>
                </a:cxn>
                <a:cxn ang="0">
                  <a:pos x="1" y="59"/>
                </a:cxn>
                <a:cxn ang="0">
                  <a:pos x="2" y="60"/>
                </a:cxn>
                <a:cxn ang="0">
                  <a:pos x="3" y="61"/>
                </a:cxn>
                <a:cxn ang="0">
                  <a:pos x="5" y="62"/>
                </a:cxn>
                <a:cxn ang="0">
                  <a:pos x="7" y="61"/>
                </a:cxn>
                <a:cxn ang="0">
                  <a:pos x="8" y="60"/>
                </a:cxn>
                <a:cxn ang="0">
                  <a:pos x="9" y="59"/>
                </a:cxn>
                <a:cxn ang="0">
                  <a:pos x="10" y="57"/>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62">
                  <a:moveTo>
                    <a:pt x="0" y="5"/>
                  </a:moveTo>
                  <a:lnTo>
                    <a:pt x="0" y="57"/>
                  </a:lnTo>
                  <a:lnTo>
                    <a:pt x="0" y="57"/>
                  </a:lnTo>
                  <a:lnTo>
                    <a:pt x="1" y="59"/>
                  </a:lnTo>
                  <a:lnTo>
                    <a:pt x="2" y="60"/>
                  </a:lnTo>
                  <a:lnTo>
                    <a:pt x="3" y="61"/>
                  </a:lnTo>
                  <a:lnTo>
                    <a:pt x="5" y="62"/>
                  </a:lnTo>
                  <a:lnTo>
                    <a:pt x="7" y="61"/>
                  </a:lnTo>
                  <a:lnTo>
                    <a:pt x="8" y="60"/>
                  </a:lnTo>
                  <a:lnTo>
                    <a:pt x="9" y="59"/>
                  </a:lnTo>
                  <a:lnTo>
                    <a:pt x="10" y="57"/>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39" name="Freeform 562">
              <a:extLst>
                <a:ext uri="{FF2B5EF4-FFF2-40B4-BE49-F238E27FC236}">
                  <a16:creationId xmlns:a16="http://schemas.microsoft.com/office/drawing/2014/main" id="{F4DF663E-5362-481A-B148-B3AC6A4E91F2}"/>
                </a:ext>
              </a:extLst>
            </p:cNvPr>
            <p:cNvSpPr>
              <a:spLocks/>
            </p:cNvSpPr>
            <p:nvPr/>
          </p:nvSpPr>
          <p:spPr bwMode="auto">
            <a:xfrm>
              <a:off x="5795963" y="2670175"/>
              <a:ext cx="6350" cy="30163"/>
            </a:xfrm>
            <a:custGeom>
              <a:avLst/>
              <a:gdLst/>
              <a:ahLst/>
              <a:cxnLst>
                <a:cxn ang="0">
                  <a:pos x="9" y="5"/>
                </a:cxn>
                <a:cxn ang="0">
                  <a:pos x="9" y="5"/>
                </a:cxn>
                <a:cxn ang="0">
                  <a:pos x="8" y="3"/>
                </a:cxn>
                <a:cxn ang="0">
                  <a:pos x="7" y="2"/>
                </a:cxn>
                <a:cxn ang="0">
                  <a:pos x="6" y="1"/>
                </a:cxn>
                <a:cxn ang="0">
                  <a:pos x="4" y="0"/>
                </a:cxn>
                <a:cxn ang="0">
                  <a:pos x="2" y="1"/>
                </a:cxn>
                <a:cxn ang="0">
                  <a:pos x="1" y="2"/>
                </a:cxn>
                <a:cxn ang="0">
                  <a:pos x="0" y="3"/>
                </a:cxn>
                <a:cxn ang="0">
                  <a:pos x="0" y="5"/>
                </a:cxn>
                <a:cxn ang="0">
                  <a:pos x="0" y="5"/>
                </a:cxn>
                <a:cxn ang="0">
                  <a:pos x="1" y="14"/>
                </a:cxn>
                <a:cxn ang="0">
                  <a:pos x="4" y="25"/>
                </a:cxn>
                <a:cxn ang="0">
                  <a:pos x="4" y="25"/>
                </a:cxn>
                <a:cxn ang="0">
                  <a:pos x="5" y="31"/>
                </a:cxn>
                <a:cxn ang="0">
                  <a:pos x="5" y="38"/>
                </a:cxn>
                <a:cxn ang="0">
                  <a:pos x="4" y="53"/>
                </a:cxn>
                <a:cxn ang="0">
                  <a:pos x="4" y="53"/>
                </a:cxn>
                <a:cxn ang="0">
                  <a:pos x="5" y="55"/>
                </a:cxn>
                <a:cxn ang="0">
                  <a:pos x="6" y="56"/>
                </a:cxn>
                <a:cxn ang="0">
                  <a:pos x="7" y="57"/>
                </a:cxn>
                <a:cxn ang="0">
                  <a:pos x="9" y="57"/>
                </a:cxn>
                <a:cxn ang="0">
                  <a:pos x="10" y="57"/>
                </a:cxn>
                <a:cxn ang="0">
                  <a:pos x="12" y="56"/>
                </a:cxn>
                <a:cxn ang="0">
                  <a:pos x="13" y="55"/>
                </a:cxn>
                <a:cxn ang="0">
                  <a:pos x="13" y="53"/>
                </a:cxn>
                <a:cxn ang="0">
                  <a:pos x="13" y="29"/>
                </a:cxn>
                <a:cxn ang="0">
                  <a:pos x="13" y="29"/>
                </a:cxn>
                <a:cxn ang="0">
                  <a:pos x="13" y="23"/>
                </a:cxn>
                <a:cxn ang="0">
                  <a:pos x="11" y="16"/>
                </a:cxn>
                <a:cxn ang="0">
                  <a:pos x="10" y="11"/>
                </a:cxn>
                <a:cxn ang="0">
                  <a:pos x="9" y="5"/>
                </a:cxn>
                <a:cxn ang="0">
                  <a:pos x="9" y="5"/>
                </a:cxn>
              </a:cxnLst>
              <a:rect l="0" t="0" r="r" b="b"/>
              <a:pathLst>
                <a:path w="13" h="57">
                  <a:moveTo>
                    <a:pt x="9" y="5"/>
                  </a:moveTo>
                  <a:lnTo>
                    <a:pt x="9" y="5"/>
                  </a:lnTo>
                  <a:lnTo>
                    <a:pt x="8" y="3"/>
                  </a:lnTo>
                  <a:lnTo>
                    <a:pt x="7" y="2"/>
                  </a:lnTo>
                  <a:lnTo>
                    <a:pt x="6" y="1"/>
                  </a:lnTo>
                  <a:lnTo>
                    <a:pt x="4" y="0"/>
                  </a:lnTo>
                  <a:lnTo>
                    <a:pt x="2" y="1"/>
                  </a:lnTo>
                  <a:lnTo>
                    <a:pt x="1" y="2"/>
                  </a:lnTo>
                  <a:lnTo>
                    <a:pt x="0" y="3"/>
                  </a:lnTo>
                  <a:lnTo>
                    <a:pt x="0" y="5"/>
                  </a:lnTo>
                  <a:lnTo>
                    <a:pt x="0" y="5"/>
                  </a:lnTo>
                  <a:lnTo>
                    <a:pt x="1" y="14"/>
                  </a:lnTo>
                  <a:lnTo>
                    <a:pt x="4" y="25"/>
                  </a:lnTo>
                  <a:lnTo>
                    <a:pt x="4" y="25"/>
                  </a:lnTo>
                  <a:lnTo>
                    <a:pt x="5" y="31"/>
                  </a:lnTo>
                  <a:lnTo>
                    <a:pt x="5" y="38"/>
                  </a:lnTo>
                  <a:lnTo>
                    <a:pt x="4" y="53"/>
                  </a:lnTo>
                  <a:lnTo>
                    <a:pt x="4" y="53"/>
                  </a:lnTo>
                  <a:lnTo>
                    <a:pt x="5" y="55"/>
                  </a:lnTo>
                  <a:lnTo>
                    <a:pt x="6" y="56"/>
                  </a:lnTo>
                  <a:lnTo>
                    <a:pt x="7" y="57"/>
                  </a:lnTo>
                  <a:lnTo>
                    <a:pt x="9" y="57"/>
                  </a:lnTo>
                  <a:lnTo>
                    <a:pt x="10" y="57"/>
                  </a:lnTo>
                  <a:lnTo>
                    <a:pt x="12" y="56"/>
                  </a:lnTo>
                  <a:lnTo>
                    <a:pt x="13" y="55"/>
                  </a:lnTo>
                  <a:lnTo>
                    <a:pt x="13" y="53"/>
                  </a:lnTo>
                  <a:lnTo>
                    <a:pt x="13" y="29"/>
                  </a:lnTo>
                  <a:lnTo>
                    <a:pt x="13" y="29"/>
                  </a:lnTo>
                  <a:lnTo>
                    <a:pt x="13" y="23"/>
                  </a:lnTo>
                  <a:lnTo>
                    <a:pt x="11" y="16"/>
                  </a:lnTo>
                  <a:lnTo>
                    <a:pt x="10" y="11"/>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0" name="Freeform 563">
              <a:extLst>
                <a:ext uri="{FF2B5EF4-FFF2-40B4-BE49-F238E27FC236}">
                  <a16:creationId xmlns:a16="http://schemas.microsoft.com/office/drawing/2014/main" id="{09DBBA63-3B48-49E0-8CCD-6B9B1DAE097F}"/>
                </a:ext>
              </a:extLst>
            </p:cNvPr>
            <p:cNvSpPr>
              <a:spLocks/>
            </p:cNvSpPr>
            <p:nvPr/>
          </p:nvSpPr>
          <p:spPr bwMode="auto">
            <a:xfrm>
              <a:off x="5291138" y="2278063"/>
              <a:ext cx="12700" cy="30163"/>
            </a:xfrm>
            <a:custGeom>
              <a:avLst/>
              <a:gdLst/>
              <a:ahLst/>
              <a:cxnLst>
                <a:cxn ang="0">
                  <a:pos x="16" y="2"/>
                </a:cxn>
                <a:cxn ang="0">
                  <a:pos x="16" y="2"/>
                </a:cxn>
                <a:cxn ang="0">
                  <a:pos x="12" y="8"/>
                </a:cxn>
                <a:cxn ang="0">
                  <a:pos x="9" y="13"/>
                </a:cxn>
                <a:cxn ang="0">
                  <a:pos x="5" y="19"/>
                </a:cxn>
                <a:cxn ang="0">
                  <a:pos x="3" y="26"/>
                </a:cxn>
                <a:cxn ang="0">
                  <a:pos x="1" y="40"/>
                </a:cxn>
                <a:cxn ang="0">
                  <a:pos x="0" y="53"/>
                </a:cxn>
                <a:cxn ang="0">
                  <a:pos x="0" y="53"/>
                </a:cxn>
                <a:cxn ang="0">
                  <a:pos x="0" y="55"/>
                </a:cxn>
                <a:cxn ang="0">
                  <a:pos x="1" y="56"/>
                </a:cxn>
                <a:cxn ang="0">
                  <a:pos x="3" y="57"/>
                </a:cxn>
                <a:cxn ang="0">
                  <a:pos x="4" y="57"/>
                </a:cxn>
                <a:cxn ang="0">
                  <a:pos x="7" y="57"/>
                </a:cxn>
                <a:cxn ang="0">
                  <a:pos x="9" y="56"/>
                </a:cxn>
                <a:cxn ang="0">
                  <a:pos x="10" y="55"/>
                </a:cxn>
                <a:cxn ang="0">
                  <a:pos x="10" y="53"/>
                </a:cxn>
                <a:cxn ang="0">
                  <a:pos x="10" y="53"/>
                </a:cxn>
                <a:cxn ang="0">
                  <a:pos x="11" y="42"/>
                </a:cxn>
                <a:cxn ang="0">
                  <a:pos x="13" y="29"/>
                </a:cxn>
                <a:cxn ang="0">
                  <a:pos x="14" y="24"/>
                </a:cxn>
                <a:cxn ang="0">
                  <a:pos x="17" y="18"/>
                </a:cxn>
                <a:cxn ang="0">
                  <a:pos x="19" y="13"/>
                </a:cxn>
                <a:cxn ang="0">
                  <a:pos x="23" y="9"/>
                </a:cxn>
                <a:cxn ang="0">
                  <a:pos x="23" y="9"/>
                </a:cxn>
                <a:cxn ang="0">
                  <a:pos x="24" y="7"/>
                </a:cxn>
                <a:cxn ang="0">
                  <a:pos x="24" y="5"/>
                </a:cxn>
                <a:cxn ang="0">
                  <a:pos x="23" y="3"/>
                </a:cxn>
                <a:cxn ang="0">
                  <a:pos x="22" y="2"/>
                </a:cxn>
                <a:cxn ang="0">
                  <a:pos x="21" y="1"/>
                </a:cxn>
                <a:cxn ang="0">
                  <a:pos x="19" y="0"/>
                </a:cxn>
                <a:cxn ang="0">
                  <a:pos x="18" y="0"/>
                </a:cxn>
                <a:cxn ang="0">
                  <a:pos x="16" y="2"/>
                </a:cxn>
                <a:cxn ang="0">
                  <a:pos x="16" y="2"/>
                </a:cxn>
              </a:cxnLst>
              <a:rect l="0" t="0" r="r" b="b"/>
              <a:pathLst>
                <a:path w="24" h="57">
                  <a:moveTo>
                    <a:pt x="16" y="2"/>
                  </a:moveTo>
                  <a:lnTo>
                    <a:pt x="16" y="2"/>
                  </a:lnTo>
                  <a:lnTo>
                    <a:pt x="12" y="8"/>
                  </a:lnTo>
                  <a:lnTo>
                    <a:pt x="9" y="13"/>
                  </a:lnTo>
                  <a:lnTo>
                    <a:pt x="5" y="19"/>
                  </a:lnTo>
                  <a:lnTo>
                    <a:pt x="3" y="26"/>
                  </a:lnTo>
                  <a:lnTo>
                    <a:pt x="1" y="40"/>
                  </a:lnTo>
                  <a:lnTo>
                    <a:pt x="0" y="53"/>
                  </a:lnTo>
                  <a:lnTo>
                    <a:pt x="0" y="53"/>
                  </a:lnTo>
                  <a:lnTo>
                    <a:pt x="0" y="55"/>
                  </a:lnTo>
                  <a:lnTo>
                    <a:pt x="1" y="56"/>
                  </a:lnTo>
                  <a:lnTo>
                    <a:pt x="3" y="57"/>
                  </a:lnTo>
                  <a:lnTo>
                    <a:pt x="4" y="57"/>
                  </a:lnTo>
                  <a:lnTo>
                    <a:pt x="7" y="57"/>
                  </a:lnTo>
                  <a:lnTo>
                    <a:pt x="9" y="56"/>
                  </a:lnTo>
                  <a:lnTo>
                    <a:pt x="10" y="55"/>
                  </a:lnTo>
                  <a:lnTo>
                    <a:pt x="10" y="53"/>
                  </a:lnTo>
                  <a:lnTo>
                    <a:pt x="10" y="53"/>
                  </a:lnTo>
                  <a:lnTo>
                    <a:pt x="11" y="42"/>
                  </a:lnTo>
                  <a:lnTo>
                    <a:pt x="13" y="29"/>
                  </a:lnTo>
                  <a:lnTo>
                    <a:pt x="14" y="24"/>
                  </a:lnTo>
                  <a:lnTo>
                    <a:pt x="17" y="18"/>
                  </a:lnTo>
                  <a:lnTo>
                    <a:pt x="19" y="13"/>
                  </a:lnTo>
                  <a:lnTo>
                    <a:pt x="23" y="9"/>
                  </a:lnTo>
                  <a:lnTo>
                    <a:pt x="23" y="9"/>
                  </a:lnTo>
                  <a:lnTo>
                    <a:pt x="24" y="7"/>
                  </a:lnTo>
                  <a:lnTo>
                    <a:pt x="24" y="5"/>
                  </a:lnTo>
                  <a:lnTo>
                    <a:pt x="23" y="3"/>
                  </a:lnTo>
                  <a:lnTo>
                    <a:pt x="22" y="2"/>
                  </a:lnTo>
                  <a:lnTo>
                    <a:pt x="21" y="1"/>
                  </a:lnTo>
                  <a:lnTo>
                    <a:pt x="19" y="0"/>
                  </a:lnTo>
                  <a:lnTo>
                    <a:pt x="18" y="0"/>
                  </a:lnTo>
                  <a:lnTo>
                    <a:pt x="16" y="2"/>
                  </a:lnTo>
                  <a:lnTo>
                    <a:pt x="16"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1" name="Freeform 564">
              <a:extLst>
                <a:ext uri="{FF2B5EF4-FFF2-40B4-BE49-F238E27FC236}">
                  <a16:creationId xmlns:a16="http://schemas.microsoft.com/office/drawing/2014/main" id="{5D94AB37-F7DF-4DA7-B9E5-4F581283DE42}"/>
                </a:ext>
              </a:extLst>
            </p:cNvPr>
            <p:cNvSpPr>
              <a:spLocks/>
            </p:cNvSpPr>
            <p:nvPr/>
          </p:nvSpPr>
          <p:spPr bwMode="auto">
            <a:xfrm>
              <a:off x="5321301" y="2251075"/>
              <a:ext cx="7938" cy="26988"/>
            </a:xfrm>
            <a:custGeom>
              <a:avLst/>
              <a:gdLst/>
              <a:ahLst/>
              <a:cxnLst>
                <a:cxn ang="0">
                  <a:pos x="5" y="4"/>
                </a:cxn>
                <a:cxn ang="0">
                  <a:pos x="5" y="4"/>
                </a:cxn>
                <a:cxn ang="0">
                  <a:pos x="4" y="15"/>
                </a:cxn>
                <a:cxn ang="0">
                  <a:pos x="2" y="25"/>
                </a:cxn>
                <a:cxn ang="0">
                  <a:pos x="1" y="36"/>
                </a:cxn>
                <a:cxn ang="0">
                  <a:pos x="0" y="47"/>
                </a:cxn>
                <a:cxn ang="0">
                  <a:pos x="0" y="47"/>
                </a:cxn>
                <a:cxn ang="0">
                  <a:pos x="0" y="49"/>
                </a:cxn>
                <a:cxn ang="0">
                  <a:pos x="1" y="50"/>
                </a:cxn>
                <a:cxn ang="0">
                  <a:pos x="3" y="51"/>
                </a:cxn>
                <a:cxn ang="0">
                  <a:pos x="4" y="51"/>
                </a:cxn>
                <a:cxn ang="0">
                  <a:pos x="6" y="51"/>
                </a:cxn>
                <a:cxn ang="0">
                  <a:pos x="8" y="50"/>
                </a:cxn>
                <a:cxn ang="0">
                  <a:pos x="9" y="49"/>
                </a:cxn>
                <a:cxn ang="0">
                  <a:pos x="9" y="47"/>
                </a:cxn>
                <a:cxn ang="0">
                  <a:pos x="9" y="47"/>
                </a:cxn>
                <a:cxn ang="0">
                  <a:pos x="10" y="36"/>
                </a:cxn>
                <a:cxn ang="0">
                  <a:pos x="11" y="25"/>
                </a:cxn>
                <a:cxn ang="0">
                  <a:pos x="14" y="15"/>
                </a:cxn>
                <a:cxn ang="0">
                  <a:pos x="15" y="4"/>
                </a:cxn>
                <a:cxn ang="0">
                  <a:pos x="15" y="4"/>
                </a:cxn>
                <a:cxn ang="0">
                  <a:pos x="14" y="2"/>
                </a:cxn>
                <a:cxn ang="0">
                  <a:pos x="13" y="1"/>
                </a:cxn>
                <a:cxn ang="0">
                  <a:pos x="11" y="0"/>
                </a:cxn>
                <a:cxn ang="0">
                  <a:pos x="9" y="0"/>
                </a:cxn>
                <a:cxn ang="0">
                  <a:pos x="8" y="0"/>
                </a:cxn>
                <a:cxn ang="0">
                  <a:pos x="6" y="1"/>
                </a:cxn>
                <a:cxn ang="0">
                  <a:pos x="5" y="2"/>
                </a:cxn>
                <a:cxn ang="0">
                  <a:pos x="5" y="4"/>
                </a:cxn>
                <a:cxn ang="0">
                  <a:pos x="5" y="4"/>
                </a:cxn>
              </a:cxnLst>
              <a:rect l="0" t="0" r="r" b="b"/>
              <a:pathLst>
                <a:path w="15" h="51">
                  <a:moveTo>
                    <a:pt x="5" y="4"/>
                  </a:moveTo>
                  <a:lnTo>
                    <a:pt x="5" y="4"/>
                  </a:lnTo>
                  <a:lnTo>
                    <a:pt x="4" y="15"/>
                  </a:lnTo>
                  <a:lnTo>
                    <a:pt x="2" y="25"/>
                  </a:lnTo>
                  <a:lnTo>
                    <a:pt x="1" y="36"/>
                  </a:lnTo>
                  <a:lnTo>
                    <a:pt x="0" y="47"/>
                  </a:lnTo>
                  <a:lnTo>
                    <a:pt x="0" y="47"/>
                  </a:lnTo>
                  <a:lnTo>
                    <a:pt x="0" y="49"/>
                  </a:lnTo>
                  <a:lnTo>
                    <a:pt x="1" y="50"/>
                  </a:lnTo>
                  <a:lnTo>
                    <a:pt x="3" y="51"/>
                  </a:lnTo>
                  <a:lnTo>
                    <a:pt x="4" y="51"/>
                  </a:lnTo>
                  <a:lnTo>
                    <a:pt x="6" y="51"/>
                  </a:lnTo>
                  <a:lnTo>
                    <a:pt x="8" y="50"/>
                  </a:lnTo>
                  <a:lnTo>
                    <a:pt x="9" y="49"/>
                  </a:lnTo>
                  <a:lnTo>
                    <a:pt x="9" y="47"/>
                  </a:lnTo>
                  <a:lnTo>
                    <a:pt x="9" y="47"/>
                  </a:lnTo>
                  <a:lnTo>
                    <a:pt x="10" y="36"/>
                  </a:lnTo>
                  <a:lnTo>
                    <a:pt x="11" y="25"/>
                  </a:lnTo>
                  <a:lnTo>
                    <a:pt x="14" y="15"/>
                  </a:lnTo>
                  <a:lnTo>
                    <a:pt x="15" y="4"/>
                  </a:lnTo>
                  <a:lnTo>
                    <a:pt x="15" y="4"/>
                  </a:lnTo>
                  <a:lnTo>
                    <a:pt x="14" y="2"/>
                  </a:lnTo>
                  <a:lnTo>
                    <a:pt x="13" y="1"/>
                  </a:lnTo>
                  <a:lnTo>
                    <a:pt x="11" y="0"/>
                  </a:lnTo>
                  <a:lnTo>
                    <a:pt x="9" y="0"/>
                  </a:lnTo>
                  <a:lnTo>
                    <a:pt x="8" y="0"/>
                  </a:lnTo>
                  <a:lnTo>
                    <a:pt x="6" y="1"/>
                  </a:lnTo>
                  <a:lnTo>
                    <a:pt x="5" y="2"/>
                  </a:lnTo>
                  <a:lnTo>
                    <a:pt x="5" y="4"/>
                  </a:lnTo>
                  <a:lnTo>
                    <a:pt x="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2" name="Freeform 565">
              <a:extLst>
                <a:ext uri="{FF2B5EF4-FFF2-40B4-BE49-F238E27FC236}">
                  <a16:creationId xmlns:a16="http://schemas.microsoft.com/office/drawing/2014/main" id="{16F8E649-C232-4065-908C-9A2B45D3975F}"/>
                </a:ext>
              </a:extLst>
            </p:cNvPr>
            <p:cNvSpPr>
              <a:spLocks/>
            </p:cNvSpPr>
            <p:nvPr/>
          </p:nvSpPr>
          <p:spPr bwMode="auto">
            <a:xfrm>
              <a:off x="5351463" y="2217738"/>
              <a:ext cx="9525" cy="26988"/>
            </a:xfrm>
            <a:custGeom>
              <a:avLst/>
              <a:gdLst/>
              <a:ahLst/>
              <a:cxnLst>
                <a:cxn ang="0">
                  <a:pos x="11" y="1"/>
                </a:cxn>
                <a:cxn ang="0">
                  <a:pos x="11" y="1"/>
                </a:cxn>
                <a:cxn ang="0">
                  <a:pos x="8" y="6"/>
                </a:cxn>
                <a:cxn ang="0">
                  <a:pos x="6" y="11"/>
                </a:cxn>
                <a:cxn ang="0">
                  <a:pos x="5" y="16"/>
                </a:cxn>
                <a:cxn ang="0">
                  <a:pos x="5" y="22"/>
                </a:cxn>
                <a:cxn ang="0">
                  <a:pos x="5" y="22"/>
                </a:cxn>
                <a:cxn ang="0">
                  <a:pos x="4" y="24"/>
                </a:cxn>
                <a:cxn ang="0">
                  <a:pos x="3" y="28"/>
                </a:cxn>
                <a:cxn ang="0">
                  <a:pos x="1" y="34"/>
                </a:cxn>
                <a:cxn ang="0">
                  <a:pos x="1" y="34"/>
                </a:cxn>
                <a:cxn ang="0">
                  <a:pos x="0" y="41"/>
                </a:cxn>
                <a:cxn ang="0">
                  <a:pos x="0" y="47"/>
                </a:cxn>
                <a:cxn ang="0">
                  <a:pos x="0" y="47"/>
                </a:cxn>
                <a:cxn ang="0">
                  <a:pos x="0" y="49"/>
                </a:cxn>
                <a:cxn ang="0">
                  <a:pos x="2" y="50"/>
                </a:cxn>
                <a:cxn ang="0">
                  <a:pos x="3" y="51"/>
                </a:cxn>
                <a:cxn ang="0">
                  <a:pos x="5" y="51"/>
                </a:cxn>
                <a:cxn ang="0">
                  <a:pos x="6" y="51"/>
                </a:cxn>
                <a:cxn ang="0">
                  <a:pos x="8" y="50"/>
                </a:cxn>
                <a:cxn ang="0">
                  <a:pos x="9" y="49"/>
                </a:cxn>
                <a:cxn ang="0">
                  <a:pos x="9" y="47"/>
                </a:cxn>
                <a:cxn ang="0">
                  <a:pos x="9" y="47"/>
                </a:cxn>
                <a:cxn ang="0">
                  <a:pos x="10" y="36"/>
                </a:cxn>
                <a:cxn ang="0">
                  <a:pos x="11" y="31"/>
                </a:cxn>
                <a:cxn ang="0">
                  <a:pos x="13" y="26"/>
                </a:cxn>
                <a:cxn ang="0">
                  <a:pos x="13" y="26"/>
                </a:cxn>
                <a:cxn ang="0">
                  <a:pos x="14" y="21"/>
                </a:cxn>
                <a:cxn ang="0">
                  <a:pos x="14" y="17"/>
                </a:cxn>
                <a:cxn ang="0">
                  <a:pos x="15" y="12"/>
                </a:cxn>
                <a:cxn ang="0">
                  <a:pos x="17" y="8"/>
                </a:cxn>
                <a:cxn ang="0">
                  <a:pos x="17" y="8"/>
                </a:cxn>
                <a:cxn ang="0">
                  <a:pos x="19" y="6"/>
                </a:cxn>
                <a:cxn ang="0">
                  <a:pos x="19" y="4"/>
                </a:cxn>
                <a:cxn ang="0">
                  <a:pos x="17" y="1"/>
                </a:cxn>
                <a:cxn ang="0">
                  <a:pos x="15" y="0"/>
                </a:cxn>
                <a:cxn ang="0">
                  <a:pos x="14" y="0"/>
                </a:cxn>
                <a:cxn ang="0">
                  <a:pos x="12" y="0"/>
                </a:cxn>
                <a:cxn ang="0">
                  <a:pos x="11" y="1"/>
                </a:cxn>
                <a:cxn ang="0">
                  <a:pos x="11" y="1"/>
                </a:cxn>
              </a:cxnLst>
              <a:rect l="0" t="0" r="r" b="b"/>
              <a:pathLst>
                <a:path w="19" h="51">
                  <a:moveTo>
                    <a:pt x="11" y="1"/>
                  </a:moveTo>
                  <a:lnTo>
                    <a:pt x="11" y="1"/>
                  </a:lnTo>
                  <a:lnTo>
                    <a:pt x="8" y="6"/>
                  </a:lnTo>
                  <a:lnTo>
                    <a:pt x="6" y="11"/>
                  </a:lnTo>
                  <a:lnTo>
                    <a:pt x="5" y="16"/>
                  </a:lnTo>
                  <a:lnTo>
                    <a:pt x="5" y="22"/>
                  </a:lnTo>
                  <a:lnTo>
                    <a:pt x="5" y="22"/>
                  </a:lnTo>
                  <a:lnTo>
                    <a:pt x="4" y="24"/>
                  </a:lnTo>
                  <a:lnTo>
                    <a:pt x="3" y="28"/>
                  </a:lnTo>
                  <a:lnTo>
                    <a:pt x="1" y="34"/>
                  </a:lnTo>
                  <a:lnTo>
                    <a:pt x="1" y="34"/>
                  </a:lnTo>
                  <a:lnTo>
                    <a:pt x="0" y="41"/>
                  </a:lnTo>
                  <a:lnTo>
                    <a:pt x="0" y="47"/>
                  </a:lnTo>
                  <a:lnTo>
                    <a:pt x="0" y="47"/>
                  </a:lnTo>
                  <a:lnTo>
                    <a:pt x="0" y="49"/>
                  </a:lnTo>
                  <a:lnTo>
                    <a:pt x="2" y="50"/>
                  </a:lnTo>
                  <a:lnTo>
                    <a:pt x="3" y="51"/>
                  </a:lnTo>
                  <a:lnTo>
                    <a:pt x="5" y="51"/>
                  </a:lnTo>
                  <a:lnTo>
                    <a:pt x="6" y="51"/>
                  </a:lnTo>
                  <a:lnTo>
                    <a:pt x="8" y="50"/>
                  </a:lnTo>
                  <a:lnTo>
                    <a:pt x="9" y="49"/>
                  </a:lnTo>
                  <a:lnTo>
                    <a:pt x="9" y="47"/>
                  </a:lnTo>
                  <a:lnTo>
                    <a:pt x="9" y="47"/>
                  </a:lnTo>
                  <a:lnTo>
                    <a:pt x="10" y="36"/>
                  </a:lnTo>
                  <a:lnTo>
                    <a:pt x="11" y="31"/>
                  </a:lnTo>
                  <a:lnTo>
                    <a:pt x="13" y="26"/>
                  </a:lnTo>
                  <a:lnTo>
                    <a:pt x="13" y="26"/>
                  </a:lnTo>
                  <a:lnTo>
                    <a:pt x="14" y="21"/>
                  </a:lnTo>
                  <a:lnTo>
                    <a:pt x="14" y="17"/>
                  </a:lnTo>
                  <a:lnTo>
                    <a:pt x="15" y="12"/>
                  </a:lnTo>
                  <a:lnTo>
                    <a:pt x="17" y="8"/>
                  </a:lnTo>
                  <a:lnTo>
                    <a:pt x="17" y="8"/>
                  </a:lnTo>
                  <a:lnTo>
                    <a:pt x="19" y="6"/>
                  </a:lnTo>
                  <a:lnTo>
                    <a:pt x="19" y="4"/>
                  </a:lnTo>
                  <a:lnTo>
                    <a:pt x="17" y="1"/>
                  </a:lnTo>
                  <a:lnTo>
                    <a:pt x="15" y="0"/>
                  </a:lnTo>
                  <a:lnTo>
                    <a:pt x="14" y="0"/>
                  </a:lnTo>
                  <a:lnTo>
                    <a:pt x="12" y="0"/>
                  </a:lnTo>
                  <a:lnTo>
                    <a:pt x="11" y="1"/>
                  </a:lnTo>
                  <a:lnTo>
                    <a:pt x="11"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3" name="Freeform 566">
              <a:extLst>
                <a:ext uri="{FF2B5EF4-FFF2-40B4-BE49-F238E27FC236}">
                  <a16:creationId xmlns:a16="http://schemas.microsoft.com/office/drawing/2014/main" id="{49FC65D1-8126-47C1-9661-5E1E4AC5CBCB}"/>
                </a:ext>
              </a:extLst>
            </p:cNvPr>
            <p:cNvSpPr>
              <a:spLocks/>
            </p:cNvSpPr>
            <p:nvPr/>
          </p:nvSpPr>
          <p:spPr bwMode="auto">
            <a:xfrm>
              <a:off x="5380038" y="2195513"/>
              <a:ext cx="9525" cy="26988"/>
            </a:xfrm>
            <a:custGeom>
              <a:avLst/>
              <a:gdLst/>
              <a:ahLst/>
              <a:cxnLst>
                <a:cxn ang="0">
                  <a:pos x="9" y="4"/>
                </a:cxn>
                <a:cxn ang="0">
                  <a:pos x="9" y="4"/>
                </a:cxn>
                <a:cxn ang="0">
                  <a:pos x="7" y="16"/>
                </a:cxn>
                <a:cxn ang="0">
                  <a:pos x="4" y="26"/>
                </a:cxn>
                <a:cxn ang="0">
                  <a:pos x="1" y="36"/>
                </a:cxn>
                <a:cxn ang="0">
                  <a:pos x="0" y="48"/>
                </a:cxn>
                <a:cxn ang="0">
                  <a:pos x="0" y="48"/>
                </a:cxn>
                <a:cxn ang="0">
                  <a:pos x="0" y="50"/>
                </a:cxn>
                <a:cxn ang="0">
                  <a:pos x="1" y="51"/>
                </a:cxn>
                <a:cxn ang="0">
                  <a:pos x="2" y="52"/>
                </a:cxn>
                <a:cxn ang="0">
                  <a:pos x="4" y="52"/>
                </a:cxn>
                <a:cxn ang="0">
                  <a:pos x="6" y="52"/>
                </a:cxn>
                <a:cxn ang="0">
                  <a:pos x="7" y="51"/>
                </a:cxn>
                <a:cxn ang="0">
                  <a:pos x="8" y="50"/>
                </a:cxn>
                <a:cxn ang="0">
                  <a:pos x="9" y="48"/>
                </a:cxn>
                <a:cxn ang="0">
                  <a:pos x="9" y="48"/>
                </a:cxn>
                <a:cxn ang="0">
                  <a:pos x="10" y="36"/>
                </a:cxn>
                <a:cxn ang="0">
                  <a:pos x="13" y="26"/>
                </a:cxn>
                <a:cxn ang="0">
                  <a:pos x="16" y="16"/>
                </a:cxn>
                <a:cxn ang="0">
                  <a:pos x="18" y="4"/>
                </a:cxn>
                <a:cxn ang="0">
                  <a:pos x="18" y="4"/>
                </a:cxn>
                <a:cxn ang="0">
                  <a:pos x="18" y="2"/>
                </a:cxn>
                <a:cxn ang="0">
                  <a:pos x="17" y="1"/>
                </a:cxn>
                <a:cxn ang="0">
                  <a:pos x="15" y="0"/>
                </a:cxn>
                <a:cxn ang="0">
                  <a:pos x="14" y="0"/>
                </a:cxn>
                <a:cxn ang="0">
                  <a:pos x="12" y="0"/>
                </a:cxn>
                <a:cxn ang="0">
                  <a:pos x="10" y="1"/>
                </a:cxn>
                <a:cxn ang="0">
                  <a:pos x="9" y="2"/>
                </a:cxn>
                <a:cxn ang="0">
                  <a:pos x="9" y="4"/>
                </a:cxn>
                <a:cxn ang="0">
                  <a:pos x="9" y="4"/>
                </a:cxn>
              </a:cxnLst>
              <a:rect l="0" t="0" r="r" b="b"/>
              <a:pathLst>
                <a:path w="18" h="52">
                  <a:moveTo>
                    <a:pt x="9" y="4"/>
                  </a:moveTo>
                  <a:lnTo>
                    <a:pt x="9" y="4"/>
                  </a:lnTo>
                  <a:lnTo>
                    <a:pt x="7" y="16"/>
                  </a:lnTo>
                  <a:lnTo>
                    <a:pt x="4" y="26"/>
                  </a:lnTo>
                  <a:lnTo>
                    <a:pt x="1" y="36"/>
                  </a:lnTo>
                  <a:lnTo>
                    <a:pt x="0" y="48"/>
                  </a:lnTo>
                  <a:lnTo>
                    <a:pt x="0" y="48"/>
                  </a:lnTo>
                  <a:lnTo>
                    <a:pt x="0" y="50"/>
                  </a:lnTo>
                  <a:lnTo>
                    <a:pt x="1" y="51"/>
                  </a:lnTo>
                  <a:lnTo>
                    <a:pt x="2" y="52"/>
                  </a:lnTo>
                  <a:lnTo>
                    <a:pt x="4" y="52"/>
                  </a:lnTo>
                  <a:lnTo>
                    <a:pt x="6" y="52"/>
                  </a:lnTo>
                  <a:lnTo>
                    <a:pt x="7" y="51"/>
                  </a:lnTo>
                  <a:lnTo>
                    <a:pt x="8" y="50"/>
                  </a:lnTo>
                  <a:lnTo>
                    <a:pt x="9" y="48"/>
                  </a:lnTo>
                  <a:lnTo>
                    <a:pt x="9" y="48"/>
                  </a:lnTo>
                  <a:lnTo>
                    <a:pt x="10" y="36"/>
                  </a:lnTo>
                  <a:lnTo>
                    <a:pt x="13" y="26"/>
                  </a:lnTo>
                  <a:lnTo>
                    <a:pt x="16" y="16"/>
                  </a:lnTo>
                  <a:lnTo>
                    <a:pt x="18" y="4"/>
                  </a:lnTo>
                  <a:lnTo>
                    <a:pt x="18" y="4"/>
                  </a:lnTo>
                  <a:lnTo>
                    <a:pt x="18" y="2"/>
                  </a:lnTo>
                  <a:lnTo>
                    <a:pt x="17" y="1"/>
                  </a:lnTo>
                  <a:lnTo>
                    <a:pt x="15" y="0"/>
                  </a:lnTo>
                  <a:lnTo>
                    <a:pt x="14" y="0"/>
                  </a:lnTo>
                  <a:lnTo>
                    <a:pt x="12" y="0"/>
                  </a:lnTo>
                  <a:lnTo>
                    <a:pt x="10" y="1"/>
                  </a:lnTo>
                  <a:lnTo>
                    <a:pt x="9" y="2"/>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4" name="Freeform 567">
              <a:extLst>
                <a:ext uri="{FF2B5EF4-FFF2-40B4-BE49-F238E27FC236}">
                  <a16:creationId xmlns:a16="http://schemas.microsoft.com/office/drawing/2014/main" id="{8D1C1676-8F09-4315-B041-79048E50FDEE}"/>
                </a:ext>
              </a:extLst>
            </p:cNvPr>
            <p:cNvSpPr>
              <a:spLocks/>
            </p:cNvSpPr>
            <p:nvPr/>
          </p:nvSpPr>
          <p:spPr bwMode="auto">
            <a:xfrm>
              <a:off x="5414963" y="2174875"/>
              <a:ext cx="6350" cy="30163"/>
            </a:xfrm>
            <a:custGeom>
              <a:avLst/>
              <a:gdLst/>
              <a:ahLst/>
              <a:cxnLst>
                <a:cxn ang="0">
                  <a:pos x="4" y="5"/>
                </a:cxn>
                <a:cxn ang="0">
                  <a:pos x="4" y="5"/>
                </a:cxn>
                <a:cxn ang="0">
                  <a:pos x="4" y="17"/>
                </a:cxn>
                <a:cxn ang="0">
                  <a:pos x="2" y="29"/>
                </a:cxn>
                <a:cxn ang="0">
                  <a:pos x="1" y="40"/>
                </a:cxn>
                <a:cxn ang="0">
                  <a:pos x="0" y="53"/>
                </a:cxn>
                <a:cxn ang="0">
                  <a:pos x="0" y="53"/>
                </a:cxn>
                <a:cxn ang="0">
                  <a:pos x="0" y="55"/>
                </a:cxn>
                <a:cxn ang="0">
                  <a:pos x="1" y="56"/>
                </a:cxn>
                <a:cxn ang="0">
                  <a:pos x="3" y="57"/>
                </a:cxn>
                <a:cxn ang="0">
                  <a:pos x="4" y="57"/>
                </a:cxn>
                <a:cxn ang="0">
                  <a:pos x="6" y="57"/>
                </a:cxn>
                <a:cxn ang="0">
                  <a:pos x="8" y="56"/>
                </a:cxn>
                <a:cxn ang="0">
                  <a:pos x="9" y="55"/>
                </a:cxn>
                <a:cxn ang="0">
                  <a:pos x="9" y="53"/>
                </a:cxn>
                <a:cxn ang="0">
                  <a:pos x="9" y="53"/>
                </a:cxn>
                <a:cxn ang="0">
                  <a:pos x="10" y="40"/>
                </a:cxn>
                <a:cxn ang="0">
                  <a:pos x="11" y="29"/>
                </a:cxn>
                <a:cxn ang="0">
                  <a:pos x="13" y="17"/>
                </a:cxn>
                <a:cxn ang="0">
                  <a:pos x="14" y="5"/>
                </a:cxn>
                <a:cxn ang="0">
                  <a:pos x="14" y="5"/>
                </a:cxn>
                <a:cxn ang="0">
                  <a:pos x="13" y="3"/>
                </a:cxn>
                <a:cxn ang="0">
                  <a:pos x="12" y="1"/>
                </a:cxn>
                <a:cxn ang="0">
                  <a:pos x="11" y="1"/>
                </a:cxn>
                <a:cxn ang="0">
                  <a:pos x="9" y="0"/>
                </a:cxn>
                <a:cxn ang="0">
                  <a:pos x="7" y="1"/>
                </a:cxn>
                <a:cxn ang="0">
                  <a:pos x="6" y="1"/>
                </a:cxn>
                <a:cxn ang="0">
                  <a:pos x="5" y="3"/>
                </a:cxn>
                <a:cxn ang="0">
                  <a:pos x="4" y="5"/>
                </a:cxn>
                <a:cxn ang="0">
                  <a:pos x="4" y="5"/>
                </a:cxn>
              </a:cxnLst>
              <a:rect l="0" t="0" r="r" b="b"/>
              <a:pathLst>
                <a:path w="14" h="57">
                  <a:moveTo>
                    <a:pt x="4" y="5"/>
                  </a:moveTo>
                  <a:lnTo>
                    <a:pt x="4" y="5"/>
                  </a:lnTo>
                  <a:lnTo>
                    <a:pt x="4" y="17"/>
                  </a:lnTo>
                  <a:lnTo>
                    <a:pt x="2" y="29"/>
                  </a:lnTo>
                  <a:lnTo>
                    <a:pt x="1" y="40"/>
                  </a:lnTo>
                  <a:lnTo>
                    <a:pt x="0" y="53"/>
                  </a:lnTo>
                  <a:lnTo>
                    <a:pt x="0" y="53"/>
                  </a:lnTo>
                  <a:lnTo>
                    <a:pt x="0" y="55"/>
                  </a:lnTo>
                  <a:lnTo>
                    <a:pt x="1" y="56"/>
                  </a:lnTo>
                  <a:lnTo>
                    <a:pt x="3" y="57"/>
                  </a:lnTo>
                  <a:lnTo>
                    <a:pt x="4" y="57"/>
                  </a:lnTo>
                  <a:lnTo>
                    <a:pt x="6" y="57"/>
                  </a:lnTo>
                  <a:lnTo>
                    <a:pt x="8" y="56"/>
                  </a:lnTo>
                  <a:lnTo>
                    <a:pt x="9" y="55"/>
                  </a:lnTo>
                  <a:lnTo>
                    <a:pt x="9" y="53"/>
                  </a:lnTo>
                  <a:lnTo>
                    <a:pt x="9" y="53"/>
                  </a:lnTo>
                  <a:lnTo>
                    <a:pt x="10" y="40"/>
                  </a:lnTo>
                  <a:lnTo>
                    <a:pt x="11" y="29"/>
                  </a:lnTo>
                  <a:lnTo>
                    <a:pt x="13" y="17"/>
                  </a:lnTo>
                  <a:lnTo>
                    <a:pt x="14" y="5"/>
                  </a:lnTo>
                  <a:lnTo>
                    <a:pt x="14" y="5"/>
                  </a:lnTo>
                  <a:lnTo>
                    <a:pt x="13" y="3"/>
                  </a:lnTo>
                  <a:lnTo>
                    <a:pt x="12" y="1"/>
                  </a:lnTo>
                  <a:lnTo>
                    <a:pt x="11" y="1"/>
                  </a:lnTo>
                  <a:lnTo>
                    <a:pt x="9" y="0"/>
                  </a:lnTo>
                  <a:lnTo>
                    <a:pt x="7" y="1"/>
                  </a:lnTo>
                  <a:lnTo>
                    <a:pt x="6" y="1"/>
                  </a:lnTo>
                  <a:lnTo>
                    <a:pt x="5" y="3"/>
                  </a:lnTo>
                  <a:lnTo>
                    <a:pt x="4" y="5"/>
                  </a:lnTo>
                  <a:lnTo>
                    <a:pt x="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5" name="Freeform 568">
              <a:extLst>
                <a:ext uri="{FF2B5EF4-FFF2-40B4-BE49-F238E27FC236}">
                  <a16:creationId xmlns:a16="http://schemas.microsoft.com/office/drawing/2014/main" id="{118B26AB-9F49-43DF-85CF-0C40DACAD379}"/>
                </a:ext>
              </a:extLst>
            </p:cNvPr>
            <p:cNvSpPr>
              <a:spLocks/>
            </p:cNvSpPr>
            <p:nvPr/>
          </p:nvSpPr>
          <p:spPr bwMode="auto">
            <a:xfrm>
              <a:off x="5441951" y="2174875"/>
              <a:ext cx="7938" cy="25400"/>
            </a:xfrm>
            <a:custGeom>
              <a:avLst/>
              <a:gdLst/>
              <a:ahLst/>
              <a:cxnLst>
                <a:cxn ang="0">
                  <a:pos x="6" y="0"/>
                </a:cxn>
                <a:cxn ang="0">
                  <a:pos x="6" y="0"/>
                </a:cxn>
                <a:cxn ang="0">
                  <a:pos x="3" y="0"/>
                </a:cxn>
                <a:cxn ang="0">
                  <a:pos x="2" y="1"/>
                </a:cxn>
                <a:cxn ang="0">
                  <a:pos x="1" y="3"/>
                </a:cxn>
                <a:cxn ang="0">
                  <a:pos x="1" y="4"/>
                </a:cxn>
                <a:cxn ang="0">
                  <a:pos x="2" y="7"/>
                </a:cxn>
                <a:cxn ang="0">
                  <a:pos x="3" y="9"/>
                </a:cxn>
                <a:cxn ang="0">
                  <a:pos x="6" y="9"/>
                </a:cxn>
                <a:cxn ang="0">
                  <a:pos x="6" y="9"/>
                </a:cxn>
                <a:cxn ang="0">
                  <a:pos x="4" y="9"/>
                </a:cxn>
                <a:cxn ang="0">
                  <a:pos x="4" y="11"/>
                </a:cxn>
                <a:cxn ang="0">
                  <a:pos x="4" y="11"/>
                </a:cxn>
                <a:cxn ang="0">
                  <a:pos x="4" y="16"/>
                </a:cxn>
                <a:cxn ang="0">
                  <a:pos x="4" y="16"/>
                </a:cxn>
                <a:cxn ang="0">
                  <a:pos x="3" y="26"/>
                </a:cxn>
                <a:cxn ang="0">
                  <a:pos x="3" y="26"/>
                </a:cxn>
                <a:cxn ang="0">
                  <a:pos x="1" y="34"/>
                </a:cxn>
                <a:cxn ang="0">
                  <a:pos x="0" y="42"/>
                </a:cxn>
                <a:cxn ang="0">
                  <a:pos x="0" y="42"/>
                </a:cxn>
                <a:cxn ang="0">
                  <a:pos x="1" y="45"/>
                </a:cxn>
                <a:cxn ang="0">
                  <a:pos x="2" y="47"/>
                </a:cxn>
                <a:cxn ang="0">
                  <a:pos x="3" y="48"/>
                </a:cxn>
                <a:cxn ang="0">
                  <a:pos x="6" y="48"/>
                </a:cxn>
                <a:cxn ang="0">
                  <a:pos x="7" y="48"/>
                </a:cxn>
                <a:cxn ang="0">
                  <a:pos x="9" y="47"/>
                </a:cxn>
                <a:cxn ang="0">
                  <a:pos x="10" y="45"/>
                </a:cxn>
                <a:cxn ang="0">
                  <a:pos x="11" y="42"/>
                </a:cxn>
                <a:cxn ang="0">
                  <a:pos x="11" y="42"/>
                </a:cxn>
                <a:cxn ang="0">
                  <a:pos x="12" y="32"/>
                </a:cxn>
                <a:cxn ang="0">
                  <a:pos x="15" y="19"/>
                </a:cxn>
                <a:cxn ang="0">
                  <a:pos x="15" y="11"/>
                </a:cxn>
                <a:cxn ang="0">
                  <a:pos x="14" y="6"/>
                </a:cxn>
                <a:cxn ang="0">
                  <a:pos x="13" y="4"/>
                </a:cxn>
                <a:cxn ang="0">
                  <a:pos x="11" y="2"/>
                </a:cxn>
                <a:cxn ang="0">
                  <a:pos x="9" y="1"/>
                </a:cxn>
                <a:cxn ang="0">
                  <a:pos x="6" y="0"/>
                </a:cxn>
                <a:cxn ang="0">
                  <a:pos x="6" y="0"/>
                </a:cxn>
              </a:cxnLst>
              <a:rect l="0" t="0" r="r" b="b"/>
              <a:pathLst>
                <a:path w="15" h="48">
                  <a:moveTo>
                    <a:pt x="6" y="0"/>
                  </a:moveTo>
                  <a:lnTo>
                    <a:pt x="6" y="0"/>
                  </a:lnTo>
                  <a:lnTo>
                    <a:pt x="3" y="0"/>
                  </a:lnTo>
                  <a:lnTo>
                    <a:pt x="2" y="1"/>
                  </a:lnTo>
                  <a:lnTo>
                    <a:pt x="1" y="3"/>
                  </a:lnTo>
                  <a:lnTo>
                    <a:pt x="1" y="4"/>
                  </a:lnTo>
                  <a:lnTo>
                    <a:pt x="2" y="7"/>
                  </a:lnTo>
                  <a:lnTo>
                    <a:pt x="3" y="9"/>
                  </a:lnTo>
                  <a:lnTo>
                    <a:pt x="6" y="9"/>
                  </a:lnTo>
                  <a:lnTo>
                    <a:pt x="6" y="9"/>
                  </a:lnTo>
                  <a:lnTo>
                    <a:pt x="4" y="9"/>
                  </a:lnTo>
                  <a:lnTo>
                    <a:pt x="4" y="11"/>
                  </a:lnTo>
                  <a:lnTo>
                    <a:pt x="4" y="11"/>
                  </a:lnTo>
                  <a:lnTo>
                    <a:pt x="4" y="16"/>
                  </a:lnTo>
                  <a:lnTo>
                    <a:pt x="4" y="16"/>
                  </a:lnTo>
                  <a:lnTo>
                    <a:pt x="3" y="26"/>
                  </a:lnTo>
                  <a:lnTo>
                    <a:pt x="3" y="26"/>
                  </a:lnTo>
                  <a:lnTo>
                    <a:pt x="1" y="34"/>
                  </a:lnTo>
                  <a:lnTo>
                    <a:pt x="0" y="42"/>
                  </a:lnTo>
                  <a:lnTo>
                    <a:pt x="0" y="42"/>
                  </a:lnTo>
                  <a:lnTo>
                    <a:pt x="1" y="45"/>
                  </a:lnTo>
                  <a:lnTo>
                    <a:pt x="2" y="47"/>
                  </a:lnTo>
                  <a:lnTo>
                    <a:pt x="3" y="48"/>
                  </a:lnTo>
                  <a:lnTo>
                    <a:pt x="6" y="48"/>
                  </a:lnTo>
                  <a:lnTo>
                    <a:pt x="7" y="48"/>
                  </a:lnTo>
                  <a:lnTo>
                    <a:pt x="9" y="47"/>
                  </a:lnTo>
                  <a:lnTo>
                    <a:pt x="10" y="45"/>
                  </a:lnTo>
                  <a:lnTo>
                    <a:pt x="11" y="42"/>
                  </a:lnTo>
                  <a:lnTo>
                    <a:pt x="11" y="42"/>
                  </a:lnTo>
                  <a:lnTo>
                    <a:pt x="12" y="32"/>
                  </a:lnTo>
                  <a:lnTo>
                    <a:pt x="15" y="19"/>
                  </a:lnTo>
                  <a:lnTo>
                    <a:pt x="15" y="11"/>
                  </a:lnTo>
                  <a:lnTo>
                    <a:pt x="14" y="6"/>
                  </a:lnTo>
                  <a:lnTo>
                    <a:pt x="13" y="4"/>
                  </a:lnTo>
                  <a:lnTo>
                    <a:pt x="11" y="2"/>
                  </a:lnTo>
                  <a:lnTo>
                    <a:pt x="9" y="1"/>
                  </a:lnTo>
                  <a:lnTo>
                    <a:pt x="6" y="0"/>
                  </a:lnTo>
                  <a:lnTo>
                    <a:pt x="6"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6" name="Freeform 569">
              <a:extLst>
                <a:ext uri="{FF2B5EF4-FFF2-40B4-BE49-F238E27FC236}">
                  <a16:creationId xmlns:a16="http://schemas.microsoft.com/office/drawing/2014/main" id="{DA5955C0-69F8-41C8-A6A0-7D59A60FDDA5}"/>
                </a:ext>
              </a:extLst>
            </p:cNvPr>
            <p:cNvSpPr>
              <a:spLocks/>
            </p:cNvSpPr>
            <p:nvPr/>
          </p:nvSpPr>
          <p:spPr bwMode="auto">
            <a:xfrm>
              <a:off x="5473701" y="2173288"/>
              <a:ext cx="14288" cy="36513"/>
            </a:xfrm>
            <a:custGeom>
              <a:avLst/>
              <a:gdLst/>
              <a:ahLst/>
              <a:cxnLst>
                <a:cxn ang="0">
                  <a:pos x="24" y="4"/>
                </a:cxn>
                <a:cxn ang="0">
                  <a:pos x="24" y="4"/>
                </a:cxn>
                <a:cxn ang="0">
                  <a:pos x="24" y="2"/>
                </a:cxn>
                <a:cxn ang="0">
                  <a:pos x="23" y="1"/>
                </a:cxn>
                <a:cxn ang="0">
                  <a:pos x="21" y="0"/>
                </a:cxn>
                <a:cxn ang="0">
                  <a:pos x="19" y="0"/>
                </a:cxn>
                <a:cxn ang="0">
                  <a:pos x="18" y="0"/>
                </a:cxn>
                <a:cxn ang="0">
                  <a:pos x="16" y="1"/>
                </a:cxn>
                <a:cxn ang="0">
                  <a:pos x="15" y="2"/>
                </a:cxn>
                <a:cxn ang="0">
                  <a:pos x="15" y="4"/>
                </a:cxn>
                <a:cxn ang="0">
                  <a:pos x="15" y="4"/>
                </a:cxn>
                <a:cxn ang="0">
                  <a:pos x="15" y="22"/>
                </a:cxn>
                <a:cxn ang="0">
                  <a:pos x="15" y="30"/>
                </a:cxn>
                <a:cxn ang="0">
                  <a:pos x="14" y="38"/>
                </a:cxn>
                <a:cxn ang="0">
                  <a:pos x="14" y="38"/>
                </a:cxn>
                <a:cxn ang="0">
                  <a:pos x="12" y="45"/>
                </a:cxn>
                <a:cxn ang="0">
                  <a:pos x="9" y="52"/>
                </a:cxn>
                <a:cxn ang="0">
                  <a:pos x="1" y="63"/>
                </a:cxn>
                <a:cxn ang="0">
                  <a:pos x="1" y="63"/>
                </a:cxn>
                <a:cxn ang="0">
                  <a:pos x="0" y="65"/>
                </a:cxn>
                <a:cxn ang="0">
                  <a:pos x="0" y="67"/>
                </a:cxn>
                <a:cxn ang="0">
                  <a:pos x="1" y="69"/>
                </a:cxn>
                <a:cxn ang="0">
                  <a:pos x="2" y="70"/>
                </a:cxn>
                <a:cxn ang="0">
                  <a:pos x="4" y="70"/>
                </a:cxn>
                <a:cxn ang="0">
                  <a:pos x="7" y="70"/>
                </a:cxn>
                <a:cxn ang="0">
                  <a:pos x="8" y="70"/>
                </a:cxn>
                <a:cxn ang="0">
                  <a:pos x="10" y="68"/>
                </a:cxn>
                <a:cxn ang="0">
                  <a:pos x="10" y="68"/>
                </a:cxn>
                <a:cxn ang="0">
                  <a:pos x="16" y="57"/>
                </a:cxn>
                <a:cxn ang="0">
                  <a:pos x="19" y="51"/>
                </a:cxn>
                <a:cxn ang="0">
                  <a:pos x="22" y="44"/>
                </a:cxn>
                <a:cxn ang="0">
                  <a:pos x="22" y="44"/>
                </a:cxn>
                <a:cxn ang="0">
                  <a:pos x="23" y="40"/>
                </a:cxn>
                <a:cxn ang="0">
                  <a:pos x="24" y="35"/>
                </a:cxn>
                <a:cxn ang="0">
                  <a:pos x="25" y="25"/>
                </a:cxn>
                <a:cxn ang="0">
                  <a:pos x="24" y="4"/>
                </a:cxn>
                <a:cxn ang="0">
                  <a:pos x="24" y="4"/>
                </a:cxn>
              </a:cxnLst>
              <a:rect l="0" t="0" r="r" b="b"/>
              <a:pathLst>
                <a:path w="25" h="70">
                  <a:moveTo>
                    <a:pt x="24" y="4"/>
                  </a:moveTo>
                  <a:lnTo>
                    <a:pt x="24" y="4"/>
                  </a:lnTo>
                  <a:lnTo>
                    <a:pt x="24" y="2"/>
                  </a:lnTo>
                  <a:lnTo>
                    <a:pt x="23" y="1"/>
                  </a:lnTo>
                  <a:lnTo>
                    <a:pt x="21" y="0"/>
                  </a:lnTo>
                  <a:lnTo>
                    <a:pt x="19" y="0"/>
                  </a:lnTo>
                  <a:lnTo>
                    <a:pt x="18" y="0"/>
                  </a:lnTo>
                  <a:lnTo>
                    <a:pt x="16" y="1"/>
                  </a:lnTo>
                  <a:lnTo>
                    <a:pt x="15" y="2"/>
                  </a:lnTo>
                  <a:lnTo>
                    <a:pt x="15" y="4"/>
                  </a:lnTo>
                  <a:lnTo>
                    <a:pt x="15" y="4"/>
                  </a:lnTo>
                  <a:lnTo>
                    <a:pt x="15" y="22"/>
                  </a:lnTo>
                  <a:lnTo>
                    <a:pt x="15" y="30"/>
                  </a:lnTo>
                  <a:lnTo>
                    <a:pt x="14" y="38"/>
                  </a:lnTo>
                  <a:lnTo>
                    <a:pt x="14" y="38"/>
                  </a:lnTo>
                  <a:lnTo>
                    <a:pt x="12" y="45"/>
                  </a:lnTo>
                  <a:lnTo>
                    <a:pt x="9" y="52"/>
                  </a:lnTo>
                  <a:lnTo>
                    <a:pt x="1" y="63"/>
                  </a:lnTo>
                  <a:lnTo>
                    <a:pt x="1" y="63"/>
                  </a:lnTo>
                  <a:lnTo>
                    <a:pt x="0" y="65"/>
                  </a:lnTo>
                  <a:lnTo>
                    <a:pt x="0" y="67"/>
                  </a:lnTo>
                  <a:lnTo>
                    <a:pt x="1" y="69"/>
                  </a:lnTo>
                  <a:lnTo>
                    <a:pt x="2" y="70"/>
                  </a:lnTo>
                  <a:lnTo>
                    <a:pt x="4" y="70"/>
                  </a:lnTo>
                  <a:lnTo>
                    <a:pt x="7" y="70"/>
                  </a:lnTo>
                  <a:lnTo>
                    <a:pt x="8" y="70"/>
                  </a:lnTo>
                  <a:lnTo>
                    <a:pt x="10" y="68"/>
                  </a:lnTo>
                  <a:lnTo>
                    <a:pt x="10" y="68"/>
                  </a:lnTo>
                  <a:lnTo>
                    <a:pt x="16" y="57"/>
                  </a:lnTo>
                  <a:lnTo>
                    <a:pt x="19" y="51"/>
                  </a:lnTo>
                  <a:lnTo>
                    <a:pt x="22" y="44"/>
                  </a:lnTo>
                  <a:lnTo>
                    <a:pt x="22" y="44"/>
                  </a:lnTo>
                  <a:lnTo>
                    <a:pt x="23" y="40"/>
                  </a:lnTo>
                  <a:lnTo>
                    <a:pt x="24" y="35"/>
                  </a:lnTo>
                  <a:lnTo>
                    <a:pt x="25" y="25"/>
                  </a:lnTo>
                  <a:lnTo>
                    <a:pt x="24" y="4"/>
                  </a:lnTo>
                  <a:lnTo>
                    <a:pt x="2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7" name="Freeform 570">
              <a:extLst>
                <a:ext uri="{FF2B5EF4-FFF2-40B4-BE49-F238E27FC236}">
                  <a16:creationId xmlns:a16="http://schemas.microsoft.com/office/drawing/2014/main" id="{4F4DA5BC-5566-4752-B716-51F8AF51EECC}"/>
                </a:ext>
              </a:extLst>
            </p:cNvPr>
            <p:cNvSpPr>
              <a:spLocks/>
            </p:cNvSpPr>
            <p:nvPr/>
          </p:nvSpPr>
          <p:spPr bwMode="auto">
            <a:xfrm>
              <a:off x="5503863" y="2192338"/>
              <a:ext cx="4763" cy="28575"/>
            </a:xfrm>
            <a:custGeom>
              <a:avLst/>
              <a:gdLst/>
              <a:ahLst/>
              <a:cxnLst>
                <a:cxn ang="0">
                  <a:pos x="0" y="5"/>
                </a:cxn>
                <a:cxn ang="0">
                  <a:pos x="0" y="48"/>
                </a:cxn>
                <a:cxn ang="0">
                  <a:pos x="0" y="48"/>
                </a:cxn>
                <a:cxn ang="0">
                  <a:pos x="0" y="50"/>
                </a:cxn>
                <a:cxn ang="0">
                  <a:pos x="2" y="51"/>
                </a:cxn>
                <a:cxn ang="0">
                  <a:pos x="3" y="52"/>
                </a:cxn>
                <a:cxn ang="0">
                  <a:pos x="5" y="53"/>
                </a:cxn>
                <a:cxn ang="0">
                  <a:pos x="6" y="52"/>
                </a:cxn>
                <a:cxn ang="0">
                  <a:pos x="8" y="51"/>
                </a:cxn>
                <a:cxn ang="0">
                  <a:pos x="9" y="50"/>
                </a:cxn>
                <a:cxn ang="0">
                  <a:pos x="9" y="48"/>
                </a:cxn>
                <a:cxn ang="0">
                  <a:pos x="9" y="5"/>
                </a:cxn>
                <a:cxn ang="0">
                  <a:pos x="9" y="5"/>
                </a:cxn>
                <a:cxn ang="0">
                  <a:pos x="9" y="3"/>
                </a:cxn>
                <a:cxn ang="0">
                  <a:pos x="8" y="1"/>
                </a:cxn>
                <a:cxn ang="0">
                  <a:pos x="6" y="1"/>
                </a:cxn>
                <a:cxn ang="0">
                  <a:pos x="5" y="0"/>
                </a:cxn>
                <a:cxn ang="0">
                  <a:pos x="3" y="1"/>
                </a:cxn>
                <a:cxn ang="0">
                  <a:pos x="2" y="1"/>
                </a:cxn>
                <a:cxn ang="0">
                  <a:pos x="0" y="3"/>
                </a:cxn>
                <a:cxn ang="0">
                  <a:pos x="0" y="5"/>
                </a:cxn>
                <a:cxn ang="0">
                  <a:pos x="0" y="5"/>
                </a:cxn>
              </a:cxnLst>
              <a:rect l="0" t="0" r="r" b="b"/>
              <a:pathLst>
                <a:path w="9" h="53">
                  <a:moveTo>
                    <a:pt x="0" y="5"/>
                  </a:moveTo>
                  <a:lnTo>
                    <a:pt x="0" y="48"/>
                  </a:lnTo>
                  <a:lnTo>
                    <a:pt x="0" y="48"/>
                  </a:lnTo>
                  <a:lnTo>
                    <a:pt x="0" y="50"/>
                  </a:lnTo>
                  <a:lnTo>
                    <a:pt x="2" y="51"/>
                  </a:lnTo>
                  <a:lnTo>
                    <a:pt x="3" y="52"/>
                  </a:lnTo>
                  <a:lnTo>
                    <a:pt x="5" y="53"/>
                  </a:lnTo>
                  <a:lnTo>
                    <a:pt x="6" y="52"/>
                  </a:lnTo>
                  <a:lnTo>
                    <a:pt x="8" y="51"/>
                  </a:lnTo>
                  <a:lnTo>
                    <a:pt x="9" y="50"/>
                  </a:lnTo>
                  <a:lnTo>
                    <a:pt x="9" y="48"/>
                  </a:lnTo>
                  <a:lnTo>
                    <a:pt x="9" y="5"/>
                  </a:lnTo>
                  <a:lnTo>
                    <a:pt x="9" y="5"/>
                  </a:lnTo>
                  <a:lnTo>
                    <a:pt x="9" y="3"/>
                  </a:lnTo>
                  <a:lnTo>
                    <a:pt x="8" y="1"/>
                  </a:lnTo>
                  <a:lnTo>
                    <a:pt x="6" y="1"/>
                  </a:lnTo>
                  <a:lnTo>
                    <a:pt x="5" y="0"/>
                  </a:lnTo>
                  <a:lnTo>
                    <a:pt x="3" y="1"/>
                  </a:lnTo>
                  <a:lnTo>
                    <a:pt x="2" y="1"/>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8" name="Freeform 571">
              <a:extLst>
                <a:ext uri="{FF2B5EF4-FFF2-40B4-BE49-F238E27FC236}">
                  <a16:creationId xmlns:a16="http://schemas.microsoft.com/office/drawing/2014/main" id="{A68CEB08-C85B-4E9C-B2C8-61C967443306}"/>
                </a:ext>
              </a:extLst>
            </p:cNvPr>
            <p:cNvSpPr>
              <a:spLocks/>
            </p:cNvSpPr>
            <p:nvPr/>
          </p:nvSpPr>
          <p:spPr bwMode="auto">
            <a:xfrm>
              <a:off x="5526088" y="2200275"/>
              <a:ext cx="7938" cy="30163"/>
            </a:xfrm>
            <a:custGeom>
              <a:avLst/>
              <a:gdLst/>
              <a:ahLst/>
              <a:cxnLst>
                <a:cxn ang="0">
                  <a:pos x="7" y="2"/>
                </a:cxn>
                <a:cxn ang="0">
                  <a:pos x="7" y="2"/>
                </a:cxn>
                <a:cxn ang="0">
                  <a:pos x="4" y="8"/>
                </a:cxn>
                <a:cxn ang="0">
                  <a:pos x="2" y="14"/>
                </a:cxn>
                <a:cxn ang="0">
                  <a:pos x="0" y="20"/>
                </a:cxn>
                <a:cxn ang="0">
                  <a:pos x="0" y="26"/>
                </a:cxn>
                <a:cxn ang="0">
                  <a:pos x="0" y="39"/>
                </a:cxn>
                <a:cxn ang="0">
                  <a:pos x="0" y="51"/>
                </a:cxn>
                <a:cxn ang="0">
                  <a:pos x="0" y="51"/>
                </a:cxn>
                <a:cxn ang="0">
                  <a:pos x="2" y="53"/>
                </a:cxn>
                <a:cxn ang="0">
                  <a:pos x="3" y="55"/>
                </a:cxn>
                <a:cxn ang="0">
                  <a:pos x="4" y="56"/>
                </a:cxn>
                <a:cxn ang="0">
                  <a:pos x="6" y="56"/>
                </a:cxn>
                <a:cxn ang="0">
                  <a:pos x="8" y="56"/>
                </a:cxn>
                <a:cxn ang="0">
                  <a:pos x="9" y="55"/>
                </a:cxn>
                <a:cxn ang="0">
                  <a:pos x="10" y="53"/>
                </a:cxn>
                <a:cxn ang="0">
                  <a:pos x="11" y="51"/>
                </a:cxn>
                <a:cxn ang="0">
                  <a:pos x="11" y="51"/>
                </a:cxn>
                <a:cxn ang="0">
                  <a:pos x="9" y="29"/>
                </a:cxn>
                <a:cxn ang="0">
                  <a:pos x="10" y="23"/>
                </a:cxn>
                <a:cxn ang="0">
                  <a:pos x="11" y="17"/>
                </a:cxn>
                <a:cxn ang="0">
                  <a:pos x="12" y="12"/>
                </a:cxn>
                <a:cxn ang="0">
                  <a:pos x="15" y="7"/>
                </a:cxn>
                <a:cxn ang="0">
                  <a:pos x="15" y="7"/>
                </a:cxn>
                <a:cxn ang="0">
                  <a:pos x="15" y="5"/>
                </a:cxn>
                <a:cxn ang="0">
                  <a:pos x="15" y="3"/>
                </a:cxn>
                <a:cxn ang="0">
                  <a:pos x="14" y="2"/>
                </a:cxn>
                <a:cxn ang="0">
                  <a:pos x="13" y="1"/>
                </a:cxn>
                <a:cxn ang="0">
                  <a:pos x="11" y="0"/>
                </a:cxn>
                <a:cxn ang="0">
                  <a:pos x="10" y="0"/>
                </a:cxn>
                <a:cxn ang="0">
                  <a:pos x="8" y="1"/>
                </a:cxn>
                <a:cxn ang="0">
                  <a:pos x="7" y="2"/>
                </a:cxn>
                <a:cxn ang="0">
                  <a:pos x="7" y="2"/>
                </a:cxn>
              </a:cxnLst>
              <a:rect l="0" t="0" r="r" b="b"/>
              <a:pathLst>
                <a:path w="15" h="56">
                  <a:moveTo>
                    <a:pt x="7" y="2"/>
                  </a:moveTo>
                  <a:lnTo>
                    <a:pt x="7" y="2"/>
                  </a:lnTo>
                  <a:lnTo>
                    <a:pt x="4" y="8"/>
                  </a:lnTo>
                  <a:lnTo>
                    <a:pt x="2" y="14"/>
                  </a:lnTo>
                  <a:lnTo>
                    <a:pt x="0" y="20"/>
                  </a:lnTo>
                  <a:lnTo>
                    <a:pt x="0" y="26"/>
                  </a:lnTo>
                  <a:lnTo>
                    <a:pt x="0" y="39"/>
                  </a:lnTo>
                  <a:lnTo>
                    <a:pt x="0" y="51"/>
                  </a:lnTo>
                  <a:lnTo>
                    <a:pt x="0" y="51"/>
                  </a:lnTo>
                  <a:lnTo>
                    <a:pt x="2" y="53"/>
                  </a:lnTo>
                  <a:lnTo>
                    <a:pt x="3" y="55"/>
                  </a:lnTo>
                  <a:lnTo>
                    <a:pt x="4" y="56"/>
                  </a:lnTo>
                  <a:lnTo>
                    <a:pt x="6" y="56"/>
                  </a:lnTo>
                  <a:lnTo>
                    <a:pt x="8" y="56"/>
                  </a:lnTo>
                  <a:lnTo>
                    <a:pt x="9" y="55"/>
                  </a:lnTo>
                  <a:lnTo>
                    <a:pt x="10" y="53"/>
                  </a:lnTo>
                  <a:lnTo>
                    <a:pt x="11" y="51"/>
                  </a:lnTo>
                  <a:lnTo>
                    <a:pt x="11" y="51"/>
                  </a:lnTo>
                  <a:lnTo>
                    <a:pt x="9" y="29"/>
                  </a:lnTo>
                  <a:lnTo>
                    <a:pt x="10" y="23"/>
                  </a:lnTo>
                  <a:lnTo>
                    <a:pt x="11" y="17"/>
                  </a:lnTo>
                  <a:lnTo>
                    <a:pt x="12" y="12"/>
                  </a:lnTo>
                  <a:lnTo>
                    <a:pt x="15" y="7"/>
                  </a:lnTo>
                  <a:lnTo>
                    <a:pt x="15" y="7"/>
                  </a:lnTo>
                  <a:lnTo>
                    <a:pt x="15" y="5"/>
                  </a:lnTo>
                  <a:lnTo>
                    <a:pt x="15" y="3"/>
                  </a:lnTo>
                  <a:lnTo>
                    <a:pt x="14" y="2"/>
                  </a:lnTo>
                  <a:lnTo>
                    <a:pt x="13" y="1"/>
                  </a:lnTo>
                  <a:lnTo>
                    <a:pt x="11" y="0"/>
                  </a:lnTo>
                  <a:lnTo>
                    <a:pt x="10" y="0"/>
                  </a:lnTo>
                  <a:lnTo>
                    <a:pt x="8" y="1"/>
                  </a:lnTo>
                  <a:lnTo>
                    <a:pt x="7" y="2"/>
                  </a:lnTo>
                  <a:lnTo>
                    <a:pt x="7"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49" name="Freeform 572">
              <a:extLst>
                <a:ext uri="{FF2B5EF4-FFF2-40B4-BE49-F238E27FC236}">
                  <a16:creationId xmlns:a16="http://schemas.microsoft.com/office/drawing/2014/main" id="{BF28B8BD-DE17-4BB7-9B10-AF0CD3018C74}"/>
                </a:ext>
              </a:extLst>
            </p:cNvPr>
            <p:cNvSpPr>
              <a:spLocks/>
            </p:cNvSpPr>
            <p:nvPr/>
          </p:nvSpPr>
          <p:spPr bwMode="auto">
            <a:xfrm>
              <a:off x="5549901" y="2212975"/>
              <a:ext cx="4763" cy="25400"/>
            </a:xfrm>
            <a:custGeom>
              <a:avLst/>
              <a:gdLst/>
              <a:ahLst/>
              <a:cxnLst>
                <a:cxn ang="0">
                  <a:pos x="0" y="6"/>
                </a:cxn>
                <a:cxn ang="0">
                  <a:pos x="0" y="43"/>
                </a:cxn>
                <a:cxn ang="0">
                  <a:pos x="0" y="43"/>
                </a:cxn>
                <a:cxn ang="0">
                  <a:pos x="0" y="45"/>
                </a:cxn>
                <a:cxn ang="0">
                  <a:pos x="1" y="47"/>
                </a:cxn>
                <a:cxn ang="0">
                  <a:pos x="3" y="47"/>
                </a:cxn>
                <a:cxn ang="0">
                  <a:pos x="4" y="48"/>
                </a:cxn>
                <a:cxn ang="0">
                  <a:pos x="6" y="47"/>
                </a:cxn>
                <a:cxn ang="0">
                  <a:pos x="7" y="47"/>
                </a:cxn>
                <a:cxn ang="0">
                  <a:pos x="8" y="45"/>
                </a:cxn>
                <a:cxn ang="0">
                  <a:pos x="9" y="43"/>
                </a:cxn>
                <a:cxn ang="0">
                  <a:pos x="9" y="6"/>
                </a:cxn>
                <a:cxn ang="0">
                  <a:pos x="9" y="6"/>
                </a:cxn>
                <a:cxn ang="0">
                  <a:pos x="8" y="3"/>
                </a:cxn>
                <a:cxn ang="0">
                  <a:pos x="7" y="1"/>
                </a:cxn>
                <a:cxn ang="0">
                  <a:pos x="6" y="0"/>
                </a:cxn>
                <a:cxn ang="0">
                  <a:pos x="4" y="0"/>
                </a:cxn>
                <a:cxn ang="0">
                  <a:pos x="3" y="0"/>
                </a:cxn>
                <a:cxn ang="0">
                  <a:pos x="1" y="1"/>
                </a:cxn>
                <a:cxn ang="0">
                  <a:pos x="0" y="3"/>
                </a:cxn>
                <a:cxn ang="0">
                  <a:pos x="0" y="6"/>
                </a:cxn>
                <a:cxn ang="0">
                  <a:pos x="0" y="6"/>
                </a:cxn>
              </a:cxnLst>
              <a:rect l="0" t="0" r="r" b="b"/>
              <a:pathLst>
                <a:path w="9" h="48">
                  <a:moveTo>
                    <a:pt x="0" y="6"/>
                  </a:moveTo>
                  <a:lnTo>
                    <a:pt x="0" y="43"/>
                  </a:lnTo>
                  <a:lnTo>
                    <a:pt x="0" y="43"/>
                  </a:lnTo>
                  <a:lnTo>
                    <a:pt x="0" y="45"/>
                  </a:lnTo>
                  <a:lnTo>
                    <a:pt x="1" y="47"/>
                  </a:lnTo>
                  <a:lnTo>
                    <a:pt x="3" y="47"/>
                  </a:lnTo>
                  <a:lnTo>
                    <a:pt x="4" y="48"/>
                  </a:lnTo>
                  <a:lnTo>
                    <a:pt x="6" y="47"/>
                  </a:lnTo>
                  <a:lnTo>
                    <a:pt x="7" y="47"/>
                  </a:lnTo>
                  <a:lnTo>
                    <a:pt x="8" y="45"/>
                  </a:lnTo>
                  <a:lnTo>
                    <a:pt x="9" y="43"/>
                  </a:lnTo>
                  <a:lnTo>
                    <a:pt x="9" y="6"/>
                  </a:lnTo>
                  <a:lnTo>
                    <a:pt x="9" y="6"/>
                  </a:lnTo>
                  <a:lnTo>
                    <a:pt x="8" y="3"/>
                  </a:lnTo>
                  <a:lnTo>
                    <a:pt x="7" y="1"/>
                  </a:lnTo>
                  <a:lnTo>
                    <a:pt x="6" y="0"/>
                  </a:lnTo>
                  <a:lnTo>
                    <a:pt x="4" y="0"/>
                  </a:lnTo>
                  <a:lnTo>
                    <a:pt x="3" y="0"/>
                  </a:lnTo>
                  <a:lnTo>
                    <a:pt x="1" y="1"/>
                  </a:lnTo>
                  <a:lnTo>
                    <a:pt x="0" y="3"/>
                  </a:lnTo>
                  <a:lnTo>
                    <a:pt x="0" y="6"/>
                  </a:lnTo>
                  <a:lnTo>
                    <a:pt x="0"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0" name="Freeform 573">
              <a:extLst>
                <a:ext uri="{FF2B5EF4-FFF2-40B4-BE49-F238E27FC236}">
                  <a16:creationId xmlns:a16="http://schemas.microsoft.com/office/drawing/2014/main" id="{4EEAD8E2-D616-41E8-989D-69CE1F389A59}"/>
                </a:ext>
              </a:extLst>
            </p:cNvPr>
            <p:cNvSpPr>
              <a:spLocks/>
            </p:cNvSpPr>
            <p:nvPr/>
          </p:nvSpPr>
          <p:spPr bwMode="auto">
            <a:xfrm>
              <a:off x="5567363" y="2225675"/>
              <a:ext cx="4763" cy="25400"/>
            </a:xfrm>
            <a:custGeom>
              <a:avLst/>
              <a:gdLst/>
              <a:ahLst/>
              <a:cxnLst>
                <a:cxn ang="0">
                  <a:pos x="0" y="4"/>
                </a:cxn>
                <a:cxn ang="0">
                  <a:pos x="0" y="42"/>
                </a:cxn>
                <a:cxn ang="0">
                  <a:pos x="0" y="42"/>
                </a:cxn>
                <a:cxn ang="0">
                  <a:pos x="0" y="45"/>
                </a:cxn>
                <a:cxn ang="0">
                  <a:pos x="1" y="47"/>
                </a:cxn>
                <a:cxn ang="0">
                  <a:pos x="3" y="47"/>
                </a:cxn>
                <a:cxn ang="0">
                  <a:pos x="4" y="48"/>
                </a:cxn>
                <a:cxn ang="0">
                  <a:pos x="6" y="47"/>
                </a:cxn>
                <a:cxn ang="0">
                  <a:pos x="8" y="47"/>
                </a:cxn>
                <a:cxn ang="0">
                  <a:pos x="9" y="45"/>
                </a:cxn>
                <a:cxn ang="0">
                  <a:pos x="9" y="42"/>
                </a:cxn>
                <a:cxn ang="0">
                  <a:pos x="9" y="4"/>
                </a:cxn>
                <a:cxn ang="0">
                  <a:pos x="9" y="4"/>
                </a:cxn>
                <a:cxn ang="0">
                  <a:pos x="9" y="3"/>
                </a:cxn>
                <a:cxn ang="0">
                  <a:pos x="8" y="1"/>
                </a:cxn>
                <a:cxn ang="0">
                  <a:pos x="6" y="0"/>
                </a:cxn>
                <a:cxn ang="0">
                  <a:pos x="4" y="0"/>
                </a:cxn>
                <a:cxn ang="0">
                  <a:pos x="3" y="0"/>
                </a:cxn>
                <a:cxn ang="0">
                  <a:pos x="1" y="1"/>
                </a:cxn>
                <a:cxn ang="0">
                  <a:pos x="0" y="3"/>
                </a:cxn>
                <a:cxn ang="0">
                  <a:pos x="0" y="4"/>
                </a:cxn>
                <a:cxn ang="0">
                  <a:pos x="0" y="4"/>
                </a:cxn>
              </a:cxnLst>
              <a:rect l="0" t="0" r="r" b="b"/>
              <a:pathLst>
                <a:path w="9" h="48">
                  <a:moveTo>
                    <a:pt x="0" y="4"/>
                  </a:moveTo>
                  <a:lnTo>
                    <a:pt x="0" y="42"/>
                  </a:lnTo>
                  <a:lnTo>
                    <a:pt x="0" y="42"/>
                  </a:lnTo>
                  <a:lnTo>
                    <a:pt x="0" y="45"/>
                  </a:lnTo>
                  <a:lnTo>
                    <a:pt x="1" y="47"/>
                  </a:lnTo>
                  <a:lnTo>
                    <a:pt x="3" y="47"/>
                  </a:lnTo>
                  <a:lnTo>
                    <a:pt x="4" y="48"/>
                  </a:lnTo>
                  <a:lnTo>
                    <a:pt x="6" y="47"/>
                  </a:lnTo>
                  <a:lnTo>
                    <a:pt x="8" y="47"/>
                  </a:lnTo>
                  <a:lnTo>
                    <a:pt x="9" y="45"/>
                  </a:lnTo>
                  <a:lnTo>
                    <a:pt x="9" y="42"/>
                  </a:lnTo>
                  <a:lnTo>
                    <a:pt x="9" y="4"/>
                  </a:lnTo>
                  <a:lnTo>
                    <a:pt x="9" y="4"/>
                  </a:lnTo>
                  <a:lnTo>
                    <a:pt x="9" y="3"/>
                  </a:lnTo>
                  <a:lnTo>
                    <a:pt x="8" y="1"/>
                  </a:lnTo>
                  <a:lnTo>
                    <a:pt x="6" y="0"/>
                  </a:lnTo>
                  <a:lnTo>
                    <a:pt x="4" y="0"/>
                  </a:lnTo>
                  <a:lnTo>
                    <a:pt x="3" y="0"/>
                  </a:lnTo>
                  <a:lnTo>
                    <a:pt x="1" y="1"/>
                  </a:lnTo>
                  <a:lnTo>
                    <a:pt x="0" y="3"/>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1" name="Freeform 574">
              <a:extLst>
                <a:ext uri="{FF2B5EF4-FFF2-40B4-BE49-F238E27FC236}">
                  <a16:creationId xmlns:a16="http://schemas.microsoft.com/office/drawing/2014/main" id="{B3027769-8283-4A44-A94E-D6F2B3AD5D79}"/>
                </a:ext>
              </a:extLst>
            </p:cNvPr>
            <p:cNvSpPr>
              <a:spLocks/>
            </p:cNvSpPr>
            <p:nvPr/>
          </p:nvSpPr>
          <p:spPr bwMode="auto">
            <a:xfrm>
              <a:off x="5597526" y="2243138"/>
              <a:ext cx="6350" cy="30163"/>
            </a:xfrm>
            <a:custGeom>
              <a:avLst/>
              <a:gdLst/>
              <a:ahLst/>
              <a:cxnLst>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 ang="0">
                  <a:pos x="1" y="17"/>
                </a:cxn>
                <a:cxn ang="0">
                  <a:pos x="2" y="28"/>
                </a:cxn>
                <a:cxn ang="0">
                  <a:pos x="2" y="39"/>
                </a:cxn>
                <a:cxn ang="0">
                  <a:pos x="1" y="46"/>
                </a:cxn>
                <a:cxn ang="0">
                  <a:pos x="0" y="51"/>
                </a:cxn>
                <a:cxn ang="0">
                  <a:pos x="0" y="51"/>
                </a:cxn>
                <a:cxn ang="0">
                  <a:pos x="0" y="53"/>
                </a:cxn>
                <a:cxn ang="0">
                  <a:pos x="1" y="55"/>
                </a:cxn>
                <a:cxn ang="0">
                  <a:pos x="2" y="56"/>
                </a:cxn>
                <a:cxn ang="0">
                  <a:pos x="3" y="57"/>
                </a:cxn>
                <a:cxn ang="0">
                  <a:pos x="5" y="57"/>
                </a:cxn>
                <a:cxn ang="0">
                  <a:pos x="7" y="57"/>
                </a:cxn>
                <a:cxn ang="0">
                  <a:pos x="8" y="55"/>
                </a:cxn>
                <a:cxn ang="0">
                  <a:pos x="9" y="54"/>
                </a:cxn>
                <a:cxn ang="0">
                  <a:pos x="9" y="54"/>
                </a:cxn>
                <a:cxn ang="0">
                  <a:pos x="10" y="48"/>
                </a:cxn>
                <a:cxn ang="0">
                  <a:pos x="11" y="42"/>
                </a:cxn>
                <a:cxn ang="0">
                  <a:pos x="11" y="29"/>
                </a:cxn>
                <a:cxn ang="0">
                  <a:pos x="10" y="17"/>
                </a:cxn>
                <a:cxn ang="0">
                  <a:pos x="9" y="5"/>
                </a:cxn>
                <a:cxn ang="0">
                  <a:pos x="9" y="5"/>
                </a:cxn>
              </a:cxnLst>
              <a:rect l="0" t="0" r="r" b="b"/>
              <a:pathLst>
                <a:path w="11" h="57">
                  <a:moveTo>
                    <a:pt x="9" y="5"/>
                  </a:moveTo>
                  <a:lnTo>
                    <a:pt x="9" y="5"/>
                  </a:lnTo>
                  <a:lnTo>
                    <a:pt x="9" y="3"/>
                  </a:lnTo>
                  <a:lnTo>
                    <a:pt x="8" y="1"/>
                  </a:lnTo>
                  <a:lnTo>
                    <a:pt x="6" y="0"/>
                  </a:lnTo>
                  <a:lnTo>
                    <a:pt x="4" y="0"/>
                  </a:lnTo>
                  <a:lnTo>
                    <a:pt x="3" y="0"/>
                  </a:lnTo>
                  <a:lnTo>
                    <a:pt x="1" y="1"/>
                  </a:lnTo>
                  <a:lnTo>
                    <a:pt x="0" y="3"/>
                  </a:lnTo>
                  <a:lnTo>
                    <a:pt x="0" y="5"/>
                  </a:lnTo>
                  <a:lnTo>
                    <a:pt x="0" y="5"/>
                  </a:lnTo>
                  <a:lnTo>
                    <a:pt x="1" y="17"/>
                  </a:lnTo>
                  <a:lnTo>
                    <a:pt x="2" y="28"/>
                  </a:lnTo>
                  <a:lnTo>
                    <a:pt x="2" y="39"/>
                  </a:lnTo>
                  <a:lnTo>
                    <a:pt x="1" y="46"/>
                  </a:lnTo>
                  <a:lnTo>
                    <a:pt x="0" y="51"/>
                  </a:lnTo>
                  <a:lnTo>
                    <a:pt x="0" y="51"/>
                  </a:lnTo>
                  <a:lnTo>
                    <a:pt x="0" y="53"/>
                  </a:lnTo>
                  <a:lnTo>
                    <a:pt x="1" y="55"/>
                  </a:lnTo>
                  <a:lnTo>
                    <a:pt x="2" y="56"/>
                  </a:lnTo>
                  <a:lnTo>
                    <a:pt x="3" y="57"/>
                  </a:lnTo>
                  <a:lnTo>
                    <a:pt x="5" y="57"/>
                  </a:lnTo>
                  <a:lnTo>
                    <a:pt x="7" y="57"/>
                  </a:lnTo>
                  <a:lnTo>
                    <a:pt x="8" y="55"/>
                  </a:lnTo>
                  <a:lnTo>
                    <a:pt x="9" y="54"/>
                  </a:lnTo>
                  <a:lnTo>
                    <a:pt x="9" y="54"/>
                  </a:lnTo>
                  <a:lnTo>
                    <a:pt x="10" y="48"/>
                  </a:lnTo>
                  <a:lnTo>
                    <a:pt x="11" y="42"/>
                  </a:lnTo>
                  <a:lnTo>
                    <a:pt x="11" y="29"/>
                  </a:lnTo>
                  <a:lnTo>
                    <a:pt x="10" y="17"/>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2" name="Freeform 575">
              <a:extLst>
                <a:ext uri="{FF2B5EF4-FFF2-40B4-BE49-F238E27FC236}">
                  <a16:creationId xmlns:a16="http://schemas.microsoft.com/office/drawing/2014/main" id="{F0CE1B4F-A822-495F-AB05-F076BB86E5D7}"/>
                </a:ext>
              </a:extLst>
            </p:cNvPr>
            <p:cNvSpPr>
              <a:spLocks/>
            </p:cNvSpPr>
            <p:nvPr/>
          </p:nvSpPr>
          <p:spPr bwMode="auto">
            <a:xfrm>
              <a:off x="5354638" y="2393950"/>
              <a:ext cx="6350" cy="31750"/>
            </a:xfrm>
            <a:custGeom>
              <a:avLst/>
              <a:gdLst/>
              <a:ahLst/>
              <a:cxnLst>
                <a:cxn ang="0">
                  <a:pos x="4" y="4"/>
                </a:cxn>
                <a:cxn ang="0">
                  <a:pos x="4" y="4"/>
                </a:cxn>
                <a:cxn ang="0">
                  <a:pos x="4" y="30"/>
                </a:cxn>
                <a:cxn ang="0">
                  <a:pos x="3" y="43"/>
                </a:cxn>
                <a:cxn ang="0">
                  <a:pos x="0" y="55"/>
                </a:cxn>
                <a:cxn ang="0">
                  <a:pos x="0" y="55"/>
                </a:cxn>
                <a:cxn ang="0">
                  <a:pos x="0" y="57"/>
                </a:cxn>
                <a:cxn ang="0">
                  <a:pos x="0" y="59"/>
                </a:cxn>
                <a:cxn ang="0">
                  <a:pos x="1" y="60"/>
                </a:cxn>
                <a:cxn ang="0">
                  <a:pos x="3" y="61"/>
                </a:cxn>
                <a:cxn ang="0">
                  <a:pos x="5" y="61"/>
                </a:cxn>
                <a:cxn ang="0">
                  <a:pos x="6" y="61"/>
                </a:cxn>
                <a:cxn ang="0">
                  <a:pos x="8" y="59"/>
                </a:cxn>
                <a:cxn ang="0">
                  <a:pos x="9" y="58"/>
                </a:cxn>
                <a:cxn ang="0">
                  <a:pos x="9" y="58"/>
                </a:cxn>
                <a:cxn ang="0">
                  <a:pos x="12" y="45"/>
                </a:cxn>
                <a:cxn ang="0">
                  <a:pos x="14" y="31"/>
                </a:cxn>
                <a:cxn ang="0">
                  <a:pos x="14" y="4"/>
                </a:cxn>
                <a:cxn ang="0">
                  <a:pos x="14" y="4"/>
                </a:cxn>
                <a:cxn ang="0">
                  <a:pos x="14" y="2"/>
                </a:cxn>
                <a:cxn ang="0">
                  <a:pos x="12" y="1"/>
                </a:cxn>
                <a:cxn ang="0">
                  <a:pos x="11" y="0"/>
                </a:cxn>
                <a:cxn ang="0">
                  <a:pos x="9" y="0"/>
                </a:cxn>
                <a:cxn ang="0">
                  <a:pos x="7" y="0"/>
                </a:cxn>
                <a:cxn ang="0">
                  <a:pos x="6" y="1"/>
                </a:cxn>
                <a:cxn ang="0">
                  <a:pos x="5" y="2"/>
                </a:cxn>
                <a:cxn ang="0">
                  <a:pos x="4" y="4"/>
                </a:cxn>
                <a:cxn ang="0">
                  <a:pos x="4" y="4"/>
                </a:cxn>
              </a:cxnLst>
              <a:rect l="0" t="0" r="r" b="b"/>
              <a:pathLst>
                <a:path w="14" h="61">
                  <a:moveTo>
                    <a:pt x="4" y="4"/>
                  </a:moveTo>
                  <a:lnTo>
                    <a:pt x="4" y="4"/>
                  </a:lnTo>
                  <a:lnTo>
                    <a:pt x="4" y="30"/>
                  </a:lnTo>
                  <a:lnTo>
                    <a:pt x="3" y="43"/>
                  </a:lnTo>
                  <a:lnTo>
                    <a:pt x="0" y="55"/>
                  </a:lnTo>
                  <a:lnTo>
                    <a:pt x="0" y="55"/>
                  </a:lnTo>
                  <a:lnTo>
                    <a:pt x="0" y="57"/>
                  </a:lnTo>
                  <a:lnTo>
                    <a:pt x="0" y="59"/>
                  </a:lnTo>
                  <a:lnTo>
                    <a:pt x="1" y="60"/>
                  </a:lnTo>
                  <a:lnTo>
                    <a:pt x="3" y="61"/>
                  </a:lnTo>
                  <a:lnTo>
                    <a:pt x="5" y="61"/>
                  </a:lnTo>
                  <a:lnTo>
                    <a:pt x="6" y="61"/>
                  </a:lnTo>
                  <a:lnTo>
                    <a:pt x="8" y="59"/>
                  </a:lnTo>
                  <a:lnTo>
                    <a:pt x="9" y="58"/>
                  </a:lnTo>
                  <a:lnTo>
                    <a:pt x="9" y="58"/>
                  </a:lnTo>
                  <a:lnTo>
                    <a:pt x="12" y="45"/>
                  </a:lnTo>
                  <a:lnTo>
                    <a:pt x="14" y="31"/>
                  </a:lnTo>
                  <a:lnTo>
                    <a:pt x="14" y="4"/>
                  </a:lnTo>
                  <a:lnTo>
                    <a:pt x="14" y="4"/>
                  </a:lnTo>
                  <a:lnTo>
                    <a:pt x="14" y="2"/>
                  </a:lnTo>
                  <a:lnTo>
                    <a:pt x="12" y="1"/>
                  </a:lnTo>
                  <a:lnTo>
                    <a:pt x="11" y="0"/>
                  </a:lnTo>
                  <a:lnTo>
                    <a:pt x="9" y="0"/>
                  </a:lnTo>
                  <a:lnTo>
                    <a:pt x="7" y="0"/>
                  </a:lnTo>
                  <a:lnTo>
                    <a:pt x="6" y="1"/>
                  </a:lnTo>
                  <a:lnTo>
                    <a:pt x="5" y="2"/>
                  </a:lnTo>
                  <a:lnTo>
                    <a:pt x="4" y="4"/>
                  </a:lnTo>
                  <a:lnTo>
                    <a:pt x="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3" name="Freeform 576">
              <a:extLst>
                <a:ext uri="{FF2B5EF4-FFF2-40B4-BE49-F238E27FC236}">
                  <a16:creationId xmlns:a16="http://schemas.microsoft.com/office/drawing/2014/main" id="{39E3EB19-1498-48D8-85AD-A94F4F2DFCF9}"/>
                </a:ext>
              </a:extLst>
            </p:cNvPr>
            <p:cNvSpPr>
              <a:spLocks/>
            </p:cNvSpPr>
            <p:nvPr/>
          </p:nvSpPr>
          <p:spPr bwMode="auto">
            <a:xfrm>
              <a:off x="5367338" y="2428875"/>
              <a:ext cx="4763" cy="39688"/>
            </a:xfrm>
            <a:custGeom>
              <a:avLst/>
              <a:gdLst/>
              <a:ahLst/>
              <a:cxnLst>
                <a:cxn ang="0">
                  <a:pos x="0" y="5"/>
                </a:cxn>
                <a:cxn ang="0">
                  <a:pos x="0" y="72"/>
                </a:cxn>
                <a:cxn ang="0">
                  <a:pos x="0" y="72"/>
                </a:cxn>
                <a:cxn ang="0">
                  <a:pos x="0" y="73"/>
                </a:cxn>
                <a:cxn ang="0">
                  <a:pos x="1" y="75"/>
                </a:cxn>
                <a:cxn ang="0">
                  <a:pos x="3" y="76"/>
                </a:cxn>
                <a:cxn ang="0">
                  <a:pos x="4" y="76"/>
                </a:cxn>
                <a:cxn ang="0">
                  <a:pos x="6" y="76"/>
                </a:cxn>
                <a:cxn ang="0">
                  <a:pos x="7" y="75"/>
                </a:cxn>
                <a:cxn ang="0">
                  <a:pos x="8" y="73"/>
                </a:cxn>
                <a:cxn ang="0">
                  <a:pos x="9" y="72"/>
                </a:cxn>
                <a:cxn ang="0">
                  <a:pos x="9" y="5"/>
                </a:cxn>
                <a:cxn ang="0">
                  <a:pos x="9" y="5"/>
                </a:cxn>
                <a:cxn ang="0">
                  <a:pos x="8" y="2"/>
                </a:cxn>
                <a:cxn ang="0">
                  <a:pos x="7" y="1"/>
                </a:cxn>
                <a:cxn ang="0">
                  <a:pos x="6" y="0"/>
                </a:cxn>
                <a:cxn ang="0">
                  <a:pos x="4" y="0"/>
                </a:cxn>
                <a:cxn ang="0">
                  <a:pos x="3" y="0"/>
                </a:cxn>
                <a:cxn ang="0">
                  <a:pos x="1" y="1"/>
                </a:cxn>
                <a:cxn ang="0">
                  <a:pos x="0" y="2"/>
                </a:cxn>
                <a:cxn ang="0">
                  <a:pos x="0" y="5"/>
                </a:cxn>
                <a:cxn ang="0">
                  <a:pos x="0" y="5"/>
                </a:cxn>
              </a:cxnLst>
              <a:rect l="0" t="0" r="r" b="b"/>
              <a:pathLst>
                <a:path w="9" h="76">
                  <a:moveTo>
                    <a:pt x="0" y="5"/>
                  </a:moveTo>
                  <a:lnTo>
                    <a:pt x="0" y="72"/>
                  </a:lnTo>
                  <a:lnTo>
                    <a:pt x="0" y="72"/>
                  </a:lnTo>
                  <a:lnTo>
                    <a:pt x="0" y="73"/>
                  </a:lnTo>
                  <a:lnTo>
                    <a:pt x="1" y="75"/>
                  </a:lnTo>
                  <a:lnTo>
                    <a:pt x="3" y="76"/>
                  </a:lnTo>
                  <a:lnTo>
                    <a:pt x="4" y="76"/>
                  </a:lnTo>
                  <a:lnTo>
                    <a:pt x="6" y="76"/>
                  </a:lnTo>
                  <a:lnTo>
                    <a:pt x="7" y="75"/>
                  </a:lnTo>
                  <a:lnTo>
                    <a:pt x="8" y="73"/>
                  </a:lnTo>
                  <a:lnTo>
                    <a:pt x="9" y="72"/>
                  </a:lnTo>
                  <a:lnTo>
                    <a:pt x="9" y="5"/>
                  </a:lnTo>
                  <a:lnTo>
                    <a:pt x="9" y="5"/>
                  </a:lnTo>
                  <a:lnTo>
                    <a:pt x="8" y="2"/>
                  </a:lnTo>
                  <a:lnTo>
                    <a:pt x="7" y="1"/>
                  </a:lnTo>
                  <a:lnTo>
                    <a:pt x="6" y="0"/>
                  </a:lnTo>
                  <a:lnTo>
                    <a:pt x="4" y="0"/>
                  </a:lnTo>
                  <a:lnTo>
                    <a:pt x="3" y="0"/>
                  </a:lnTo>
                  <a:lnTo>
                    <a:pt x="1" y="1"/>
                  </a:lnTo>
                  <a:lnTo>
                    <a:pt x="0" y="2"/>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4" name="Freeform 577">
              <a:extLst>
                <a:ext uri="{FF2B5EF4-FFF2-40B4-BE49-F238E27FC236}">
                  <a16:creationId xmlns:a16="http://schemas.microsoft.com/office/drawing/2014/main" id="{3AB41C83-05E4-4CF9-A6BA-05A9915D3AD1}"/>
                </a:ext>
              </a:extLst>
            </p:cNvPr>
            <p:cNvSpPr>
              <a:spLocks/>
            </p:cNvSpPr>
            <p:nvPr/>
          </p:nvSpPr>
          <p:spPr bwMode="auto">
            <a:xfrm>
              <a:off x="5384801" y="2454275"/>
              <a:ext cx="4763" cy="39688"/>
            </a:xfrm>
            <a:custGeom>
              <a:avLst/>
              <a:gdLst/>
              <a:ahLst/>
              <a:cxnLst>
                <a:cxn ang="0">
                  <a:pos x="0" y="4"/>
                </a:cxn>
                <a:cxn ang="0">
                  <a:pos x="0" y="70"/>
                </a:cxn>
                <a:cxn ang="0">
                  <a:pos x="0" y="70"/>
                </a:cxn>
                <a:cxn ang="0">
                  <a:pos x="0" y="72"/>
                </a:cxn>
                <a:cxn ang="0">
                  <a:pos x="1" y="74"/>
                </a:cxn>
                <a:cxn ang="0">
                  <a:pos x="3" y="75"/>
                </a:cxn>
                <a:cxn ang="0">
                  <a:pos x="4" y="75"/>
                </a:cxn>
                <a:cxn ang="0">
                  <a:pos x="6" y="75"/>
                </a:cxn>
                <a:cxn ang="0">
                  <a:pos x="8" y="74"/>
                </a:cxn>
                <a:cxn ang="0">
                  <a:pos x="9" y="72"/>
                </a:cxn>
                <a:cxn ang="0">
                  <a:pos x="9" y="70"/>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75">
                  <a:moveTo>
                    <a:pt x="0" y="4"/>
                  </a:moveTo>
                  <a:lnTo>
                    <a:pt x="0" y="70"/>
                  </a:lnTo>
                  <a:lnTo>
                    <a:pt x="0" y="70"/>
                  </a:lnTo>
                  <a:lnTo>
                    <a:pt x="0" y="72"/>
                  </a:lnTo>
                  <a:lnTo>
                    <a:pt x="1" y="74"/>
                  </a:lnTo>
                  <a:lnTo>
                    <a:pt x="3" y="75"/>
                  </a:lnTo>
                  <a:lnTo>
                    <a:pt x="4" y="75"/>
                  </a:lnTo>
                  <a:lnTo>
                    <a:pt x="6" y="75"/>
                  </a:lnTo>
                  <a:lnTo>
                    <a:pt x="8" y="74"/>
                  </a:lnTo>
                  <a:lnTo>
                    <a:pt x="9" y="72"/>
                  </a:lnTo>
                  <a:lnTo>
                    <a:pt x="9" y="70"/>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5" name="Freeform 578">
              <a:extLst>
                <a:ext uri="{FF2B5EF4-FFF2-40B4-BE49-F238E27FC236}">
                  <a16:creationId xmlns:a16="http://schemas.microsoft.com/office/drawing/2014/main" id="{C5790F1F-8690-4F3F-A85C-FA98A6336187}"/>
                </a:ext>
              </a:extLst>
            </p:cNvPr>
            <p:cNvSpPr>
              <a:spLocks/>
            </p:cNvSpPr>
            <p:nvPr/>
          </p:nvSpPr>
          <p:spPr bwMode="auto">
            <a:xfrm>
              <a:off x="5402263" y="2479675"/>
              <a:ext cx="6350" cy="39688"/>
            </a:xfrm>
            <a:custGeom>
              <a:avLst/>
              <a:gdLst/>
              <a:ahLst/>
              <a:cxnLst>
                <a:cxn ang="0">
                  <a:pos x="14" y="5"/>
                </a:cxn>
                <a:cxn ang="0">
                  <a:pos x="14" y="5"/>
                </a:cxn>
                <a:cxn ang="0">
                  <a:pos x="13" y="2"/>
                </a:cxn>
                <a:cxn ang="0">
                  <a:pos x="12" y="1"/>
                </a:cxn>
                <a:cxn ang="0">
                  <a:pos x="11" y="0"/>
                </a:cxn>
                <a:cxn ang="0">
                  <a:pos x="9" y="0"/>
                </a:cxn>
                <a:cxn ang="0">
                  <a:pos x="8" y="0"/>
                </a:cxn>
                <a:cxn ang="0">
                  <a:pos x="6" y="1"/>
                </a:cxn>
                <a:cxn ang="0">
                  <a:pos x="5" y="2"/>
                </a:cxn>
                <a:cxn ang="0">
                  <a:pos x="4" y="5"/>
                </a:cxn>
                <a:cxn ang="0">
                  <a:pos x="4" y="5"/>
                </a:cxn>
                <a:cxn ang="0">
                  <a:pos x="4" y="14"/>
                </a:cxn>
                <a:cxn ang="0">
                  <a:pos x="2" y="23"/>
                </a:cxn>
                <a:cxn ang="0">
                  <a:pos x="1" y="32"/>
                </a:cxn>
                <a:cxn ang="0">
                  <a:pos x="0" y="41"/>
                </a:cxn>
                <a:cxn ang="0">
                  <a:pos x="0" y="41"/>
                </a:cxn>
                <a:cxn ang="0">
                  <a:pos x="0" y="49"/>
                </a:cxn>
                <a:cxn ang="0">
                  <a:pos x="1" y="57"/>
                </a:cxn>
                <a:cxn ang="0">
                  <a:pos x="3" y="66"/>
                </a:cxn>
                <a:cxn ang="0">
                  <a:pos x="5" y="74"/>
                </a:cxn>
                <a:cxn ang="0">
                  <a:pos x="5" y="74"/>
                </a:cxn>
                <a:cxn ang="0">
                  <a:pos x="6" y="75"/>
                </a:cxn>
                <a:cxn ang="0">
                  <a:pos x="8" y="76"/>
                </a:cxn>
                <a:cxn ang="0">
                  <a:pos x="9" y="76"/>
                </a:cxn>
                <a:cxn ang="0">
                  <a:pos x="11" y="75"/>
                </a:cxn>
                <a:cxn ang="0">
                  <a:pos x="13" y="73"/>
                </a:cxn>
                <a:cxn ang="0">
                  <a:pos x="13" y="71"/>
                </a:cxn>
                <a:cxn ang="0">
                  <a:pos x="13" y="69"/>
                </a:cxn>
                <a:cxn ang="0">
                  <a:pos x="13" y="69"/>
                </a:cxn>
                <a:cxn ang="0">
                  <a:pos x="11" y="60"/>
                </a:cxn>
                <a:cxn ang="0">
                  <a:pos x="9" y="53"/>
                </a:cxn>
                <a:cxn ang="0">
                  <a:pos x="9" y="45"/>
                </a:cxn>
                <a:cxn ang="0">
                  <a:pos x="10" y="37"/>
                </a:cxn>
                <a:cxn ang="0">
                  <a:pos x="12" y="21"/>
                </a:cxn>
                <a:cxn ang="0">
                  <a:pos x="14" y="5"/>
                </a:cxn>
                <a:cxn ang="0">
                  <a:pos x="14" y="5"/>
                </a:cxn>
              </a:cxnLst>
              <a:rect l="0" t="0" r="r" b="b"/>
              <a:pathLst>
                <a:path w="14" h="76">
                  <a:moveTo>
                    <a:pt x="14" y="5"/>
                  </a:moveTo>
                  <a:lnTo>
                    <a:pt x="14" y="5"/>
                  </a:lnTo>
                  <a:lnTo>
                    <a:pt x="13" y="2"/>
                  </a:lnTo>
                  <a:lnTo>
                    <a:pt x="12" y="1"/>
                  </a:lnTo>
                  <a:lnTo>
                    <a:pt x="11" y="0"/>
                  </a:lnTo>
                  <a:lnTo>
                    <a:pt x="9" y="0"/>
                  </a:lnTo>
                  <a:lnTo>
                    <a:pt x="8" y="0"/>
                  </a:lnTo>
                  <a:lnTo>
                    <a:pt x="6" y="1"/>
                  </a:lnTo>
                  <a:lnTo>
                    <a:pt x="5" y="2"/>
                  </a:lnTo>
                  <a:lnTo>
                    <a:pt x="4" y="5"/>
                  </a:lnTo>
                  <a:lnTo>
                    <a:pt x="4" y="5"/>
                  </a:lnTo>
                  <a:lnTo>
                    <a:pt x="4" y="14"/>
                  </a:lnTo>
                  <a:lnTo>
                    <a:pt x="2" y="23"/>
                  </a:lnTo>
                  <a:lnTo>
                    <a:pt x="1" y="32"/>
                  </a:lnTo>
                  <a:lnTo>
                    <a:pt x="0" y="41"/>
                  </a:lnTo>
                  <a:lnTo>
                    <a:pt x="0" y="41"/>
                  </a:lnTo>
                  <a:lnTo>
                    <a:pt x="0" y="49"/>
                  </a:lnTo>
                  <a:lnTo>
                    <a:pt x="1" y="57"/>
                  </a:lnTo>
                  <a:lnTo>
                    <a:pt x="3" y="66"/>
                  </a:lnTo>
                  <a:lnTo>
                    <a:pt x="5" y="74"/>
                  </a:lnTo>
                  <a:lnTo>
                    <a:pt x="5" y="74"/>
                  </a:lnTo>
                  <a:lnTo>
                    <a:pt x="6" y="75"/>
                  </a:lnTo>
                  <a:lnTo>
                    <a:pt x="8" y="76"/>
                  </a:lnTo>
                  <a:lnTo>
                    <a:pt x="9" y="76"/>
                  </a:lnTo>
                  <a:lnTo>
                    <a:pt x="11" y="75"/>
                  </a:lnTo>
                  <a:lnTo>
                    <a:pt x="13" y="73"/>
                  </a:lnTo>
                  <a:lnTo>
                    <a:pt x="13" y="71"/>
                  </a:lnTo>
                  <a:lnTo>
                    <a:pt x="13" y="69"/>
                  </a:lnTo>
                  <a:lnTo>
                    <a:pt x="13" y="69"/>
                  </a:lnTo>
                  <a:lnTo>
                    <a:pt x="11" y="60"/>
                  </a:lnTo>
                  <a:lnTo>
                    <a:pt x="9" y="53"/>
                  </a:lnTo>
                  <a:lnTo>
                    <a:pt x="9" y="45"/>
                  </a:lnTo>
                  <a:lnTo>
                    <a:pt x="10" y="37"/>
                  </a:lnTo>
                  <a:lnTo>
                    <a:pt x="12" y="21"/>
                  </a:lnTo>
                  <a:lnTo>
                    <a:pt x="14" y="5"/>
                  </a:lnTo>
                  <a:lnTo>
                    <a:pt x="1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6" name="Freeform 579">
              <a:extLst>
                <a:ext uri="{FF2B5EF4-FFF2-40B4-BE49-F238E27FC236}">
                  <a16:creationId xmlns:a16="http://schemas.microsoft.com/office/drawing/2014/main" id="{2D910A45-BCE6-486D-992C-6F120488C3E6}"/>
                </a:ext>
              </a:extLst>
            </p:cNvPr>
            <p:cNvSpPr>
              <a:spLocks/>
            </p:cNvSpPr>
            <p:nvPr/>
          </p:nvSpPr>
          <p:spPr bwMode="auto">
            <a:xfrm>
              <a:off x="5426076" y="2497138"/>
              <a:ext cx="7938" cy="30163"/>
            </a:xfrm>
            <a:custGeom>
              <a:avLst/>
              <a:gdLst/>
              <a:ahLst/>
              <a:cxnLst>
                <a:cxn ang="0">
                  <a:pos x="7" y="3"/>
                </a:cxn>
                <a:cxn ang="0">
                  <a:pos x="7" y="3"/>
                </a:cxn>
                <a:cxn ang="0">
                  <a:pos x="4" y="9"/>
                </a:cxn>
                <a:cxn ang="0">
                  <a:pos x="1" y="14"/>
                </a:cxn>
                <a:cxn ang="0">
                  <a:pos x="0" y="20"/>
                </a:cxn>
                <a:cxn ang="0">
                  <a:pos x="0" y="26"/>
                </a:cxn>
                <a:cxn ang="0">
                  <a:pos x="0" y="40"/>
                </a:cxn>
                <a:cxn ang="0">
                  <a:pos x="1" y="52"/>
                </a:cxn>
                <a:cxn ang="0">
                  <a:pos x="1" y="52"/>
                </a:cxn>
                <a:cxn ang="0">
                  <a:pos x="1" y="54"/>
                </a:cxn>
                <a:cxn ang="0">
                  <a:pos x="3" y="55"/>
                </a:cxn>
                <a:cxn ang="0">
                  <a:pos x="5" y="56"/>
                </a:cxn>
                <a:cxn ang="0">
                  <a:pos x="6" y="57"/>
                </a:cxn>
                <a:cxn ang="0">
                  <a:pos x="8" y="56"/>
                </a:cxn>
                <a:cxn ang="0">
                  <a:pos x="10" y="55"/>
                </a:cxn>
                <a:cxn ang="0">
                  <a:pos x="11" y="54"/>
                </a:cxn>
                <a:cxn ang="0">
                  <a:pos x="11" y="52"/>
                </a:cxn>
                <a:cxn ang="0">
                  <a:pos x="11" y="52"/>
                </a:cxn>
                <a:cxn ang="0">
                  <a:pos x="10" y="29"/>
                </a:cxn>
                <a:cxn ang="0">
                  <a:pos x="10" y="23"/>
                </a:cxn>
                <a:cxn ang="0">
                  <a:pos x="11" y="18"/>
                </a:cxn>
                <a:cxn ang="0">
                  <a:pos x="12" y="13"/>
                </a:cxn>
                <a:cxn ang="0">
                  <a:pos x="15" y="8"/>
                </a:cxn>
                <a:cxn ang="0">
                  <a:pos x="15" y="8"/>
                </a:cxn>
                <a:cxn ang="0">
                  <a:pos x="16" y="6"/>
                </a:cxn>
                <a:cxn ang="0">
                  <a:pos x="15" y="4"/>
                </a:cxn>
                <a:cxn ang="0">
                  <a:pos x="15" y="2"/>
                </a:cxn>
                <a:cxn ang="0">
                  <a:pos x="13" y="0"/>
                </a:cxn>
                <a:cxn ang="0">
                  <a:pos x="12" y="0"/>
                </a:cxn>
                <a:cxn ang="0">
                  <a:pos x="10" y="0"/>
                </a:cxn>
                <a:cxn ang="0">
                  <a:pos x="8" y="0"/>
                </a:cxn>
                <a:cxn ang="0">
                  <a:pos x="7" y="3"/>
                </a:cxn>
                <a:cxn ang="0">
                  <a:pos x="7" y="3"/>
                </a:cxn>
              </a:cxnLst>
              <a:rect l="0" t="0" r="r" b="b"/>
              <a:pathLst>
                <a:path w="16" h="57">
                  <a:moveTo>
                    <a:pt x="7" y="3"/>
                  </a:moveTo>
                  <a:lnTo>
                    <a:pt x="7" y="3"/>
                  </a:lnTo>
                  <a:lnTo>
                    <a:pt x="4" y="9"/>
                  </a:lnTo>
                  <a:lnTo>
                    <a:pt x="1" y="14"/>
                  </a:lnTo>
                  <a:lnTo>
                    <a:pt x="0" y="20"/>
                  </a:lnTo>
                  <a:lnTo>
                    <a:pt x="0" y="26"/>
                  </a:lnTo>
                  <a:lnTo>
                    <a:pt x="0" y="40"/>
                  </a:lnTo>
                  <a:lnTo>
                    <a:pt x="1" y="52"/>
                  </a:lnTo>
                  <a:lnTo>
                    <a:pt x="1" y="52"/>
                  </a:lnTo>
                  <a:lnTo>
                    <a:pt x="1" y="54"/>
                  </a:lnTo>
                  <a:lnTo>
                    <a:pt x="3" y="55"/>
                  </a:lnTo>
                  <a:lnTo>
                    <a:pt x="5" y="56"/>
                  </a:lnTo>
                  <a:lnTo>
                    <a:pt x="6" y="57"/>
                  </a:lnTo>
                  <a:lnTo>
                    <a:pt x="8" y="56"/>
                  </a:lnTo>
                  <a:lnTo>
                    <a:pt x="10" y="55"/>
                  </a:lnTo>
                  <a:lnTo>
                    <a:pt x="11" y="54"/>
                  </a:lnTo>
                  <a:lnTo>
                    <a:pt x="11" y="52"/>
                  </a:lnTo>
                  <a:lnTo>
                    <a:pt x="11" y="52"/>
                  </a:lnTo>
                  <a:lnTo>
                    <a:pt x="10" y="29"/>
                  </a:lnTo>
                  <a:lnTo>
                    <a:pt x="10" y="23"/>
                  </a:lnTo>
                  <a:lnTo>
                    <a:pt x="11" y="18"/>
                  </a:lnTo>
                  <a:lnTo>
                    <a:pt x="12" y="13"/>
                  </a:lnTo>
                  <a:lnTo>
                    <a:pt x="15" y="8"/>
                  </a:lnTo>
                  <a:lnTo>
                    <a:pt x="15" y="8"/>
                  </a:lnTo>
                  <a:lnTo>
                    <a:pt x="16" y="6"/>
                  </a:lnTo>
                  <a:lnTo>
                    <a:pt x="15" y="4"/>
                  </a:lnTo>
                  <a:lnTo>
                    <a:pt x="15" y="2"/>
                  </a:lnTo>
                  <a:lnTo>
                    <a:pt x="13" y="0"/>
                  </a:lnTo>
                  <a:lnTo>
                    <a:pt x="12" y="0"/>
                  </a:lnTo>
                  <a:lnTo>
                    <a:pt x="10" y="0"/>
                  </a:lnTo>
                  <a:lnTo>
                    <a:pt x="8" y="0"/>
                  </a:lnTo>
                  <a:lnTo>
                    <a:pt x="7" y="3"/>
                  </a:lnTo>
                  <a:lnTo>
                    <a:pt x="7"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7" name="Freeform 580">
              <a:extLst>
                <a:ext uri="{FF2B5EF4-FFF2-40B4-BE49-F238E27FC236}">
                  <a16:creationId xmlns:a16="http://schemas.microsoft.com/office/drawing/2014/main" id="{2E52A9CE-750E-4238-ABE9-EDE09B7F4334}"/>
                </a:ext>
              </a:extLst>
            </p:cNvPr>
            <p:cNvSpPr>
              <a:spLocks/>
            </p:cNvSpPr>
            <p:nvPr/>
          </p:nvSpPr>
          <p:spPr bwMode="auto">
            <a:xfrm>
              <a:off x="5446713" y="2514600"/>
              <a:ext cx="7938" cy="36513"/>
            </a:xfrm>
            <a:custGeom>
              <a:avLst/>
              <a:gdLst/>
              <a:ahLst/>
              <a:cxnLst>
                <a:cxn ang="0">
                  <a:pos x="15" y="64"/>
                </a:cxn>
                <a:cxn ang="0">
                  <a:pos x="15" y="64"/>
                </a:cxn>
                <a:cxn ang="0">
                  <a:pos x="12" y="56"/>
                </a:cxn>
                <a:cxn ang="0">
                  <a:pos x="10" y="49"/>
                </a:cxn>
                <a:cxn ang="0">
                  <a:pos x="9" y="42"/>
                </a:cxn>
                <a:cxn ang="0">
                  <a:pos x="9" y="35"/>
                </a:cxn>
                <a:cxn ang="0">
                  <a:pos x="10" y="19"/>
                </a:cxn>
                <a:cxn ang="0">
                  <a:pos x="11" y="4"/>
                </a:cxn>
                <a:cxn ang="0">
                  <a:pos x="11" y="4"/>
                </a:cxn>
                <a:cxn ang="0">
                  <a:pos x="10" y="2"/>
                </a:cxn>
                <a:cxn ang="0">
                  <a:pos x="9" y="1"/>
                </a:cxn>
                <a:cxn ang="0">
                  <a:pos x="8" y="0"/>
                </a:cxn>
                <a:cxn ang="0">
                  <a:pos x="6" y="0"/>
                </a:cxn>
                <a:cxn ang="0">
                  <a:pos x="4" y="0"/>
                </a:cxn>
                <a:cxn ang="0">
                  <a:pos x="3" y="1"/>
                </a:cxn>
                <a:cxn ang="0">
                  <a:pos x="2" y="2"/>
                </a:cxn>
                <a:cxn ang="0">
                  <a:pos x="2" y="4"/>
                </a:cxn>
                <a:cxn ang="0">
                  <a:pos x="2" y="4"/>
                </a:cxn>
                <a:cxn ang="0">
                  <a:pos x="1" y="20"/>
                </a:cxn>
                <a:cxn ang="0">
                  <a:pos x="0" y="37"/>
                </a:cxn>
                <a:cxn ang="0">
                  <a:pos x="0" y="45"/>
                </a:cxn>
                <a:cxn ang="0">
                  <a:pos x="1" y="53"/>
                </a:cxn>
                <a:cxn ang="0">
                  <a:pos x="3" y="60"/>
                </a:cxn>
                <a:cxn ang="0">
                  <a:pos x="7" y="68"/>
                </a:cxn>
                <a:cxn ang="0">
                  <a:pos x="7" y="68"/>
                </a:cxn>
                <a:cxn ang="0">
                  <a:pos x="8" y="70"/>
                </a:cxn>
                <a:cxn ang="0">
                  <a:pos x="10" y="70"/>
                </a:cxn>
                <a:cxn ang="0">
                  <a:pos x="11" y="70"/>
                </a:cxn>
                <a:cxn ang="0">
                  <a:pos x="13" y="70"/>
                </a:cxn>
                <a:cxn ang="0">
                  <a:pos x="14" y="69"/>
                </a:cxn>
                <a:cxn ang="0">
                  <a:pos x="15" y="67"/>
                </a:cxn>
                <a:cxn ang="0">
                  <a:pos x="15" y="66"/>
                </a:cxn>
                <a:cxn ang="0">
                  <a:pos x="15" y="64"/>
                </a:cxn>
                <a:cxn ang="0">
                  <a:pos x="15" y="64"/>
                </a:cxn>
              </a:cxnLst>
              <a:rect l="0" t="0" r="r" b="b"/>
              <a:pathLst>
                <a:path w="15" h="70">
                  <a:moveTo>
                    <a:pt x="15" y="64"/>
                  </a:moveTo>
                  <a:lnTo>
                    <a:pt x="15" y="64"/>
                  </a:lnTo>
                  <a:lnTo>
                    <a:pt x="12" y="56"/>
                  </a:lnTo>
                  <a:lnTo>
                    <a:pt x="10" y="49"/>
                  </a:lnTo>
                  <a:lnTo>
                    <a:pt x="9" y="42"/>
                  </a:lnTo>
                  <a:lnTo>
                    <a:pt x="9" y="35"/>
                  </a:lnTo>
                  <a:lnTo>
                    <a:pt x="10" y="19"/>
                  </a:lnTo>
                  <a:lnTo>
                    <a:pt x="11" y="4"/>
                  </a:lnTo>
                  <a:lnTo>
                    <a:pt x="11" y="4"/>
                  </a:lnTo>
                  <a:lnTo>
                    <a:pt x="10" y="2"/>
                  </a:lnTo>
                  <a:lnTo>
                    <a:pt x="9" y="1"/>
                  </a:lnTo>
                  <a:lnTo>
                    <a:pt x="8" y="0"/>
                  </a:lnTo>
                  <a:lnTo>
                    <a:pt x="6" y="0"/>
                  </a:lnTo>
                  <a:lnTo>
                    <a:pt x="4" y="0"/>
                  </a:lnTo>
                  <a:lnTo>
                    <a:pt x="3" y="1"/>
                  </a:lnTo>
                  <a:lnTo>
                    <a:pt x="2" y="2"/>
                  </a:lnTo>
                  <a:lnTo>
                    <a:pt x="2" y="4"/>
                  </a:lnTo>
                  <a:lnTo>
                    <a:pt x="2" y="4"/>
                  </a:lnTo>
                  <a:lnTo>
                    <a:pt x="1" y="20"/>
                  </a:lnTo>
                  <a:lnTo>
                    <a:pt x="0" y="37"/>
                  </a:lnTo>
                  <a:lnTo>
                    <a:pt x="0" y="45"/>
                  </a:lnTo>
                  <a:lnTo>
                    <a:pt x="1" y="53"/>
                  </a:lnTo>
                  <a:lnTo>
                    <a:pt x="3" y="60"/>
                  </a:lnTo>
                  <a:lnTo>
                    <a:pt x="7" y="68"/>
                  </a:lnTo>
                  <a:lnTo>
                    <a:pt x="7" y="68"/>
                  </a:lnTo>
                  <a:lnTo>
                    <a:pt x="8" y="70"/>
                  </a:lnTo>
                  <a:lnTo>
                    <a:pt x="10" y="70"/>
                  </a:lnTo>
                  <a:lnTo>
                    <a:pt x="11" y="70"/>
                  </a:lnTo>
                  <a:lnTo>
                    <a:pt x="13" y="70"/>
                  </a:lnTo>
                  <a:lnTo>
                    <a:pt x="14" y="69"/>
                  </a:lnTo>
                  <a:lnTo>
                    <a:pt x="15" y="67"/>
                  </a:lnTo>
                  <a:lnTo>
                    <a:pt x="15" y="66"/>
                  </a:lnTo>
                  <a:lnTo>
                    <a:pt x="15" y="64"/>
                  </a:lnTo>
                  <a:lnTo>
                    <a:pt x="15" y="6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8" name="Freeform 581">
              <a:extLst>
                <a:ext uri="{FF2B5EF4-FFF2-40B4-BE49-F238E27FC236}">
                  <a16:creationId xmlns:a16="http://schemas.microsoft.com/office/drawing/2014/main" id="{392174FB-22E2-4368-812D-6D538CAAA9BC}"/>
                </a:ext>
              </a:extLst>
            </p:cNvPr>
            <p:cNvSpPr>
              <a:spLocks/>
            </p:cNvSpPr>
            <p:nvPr/>
          </p:nvSpPr>
          <p:spPr bwMode="auto">
            <a:xfrm>
              <a:off x="5464176" y="2540000"/>
              <a:ext cx="9525" cy="31750"/>
            </a:xfrm>
            <a:custGeom>
              <a:avLst/>
              <a:gdLst/>
              <a:ahLst/>
              <a:cxnLst>
                <a:cxn ang="0">
                  <a:pos x="12" y="37"/>
                </a:cxn>
                <a:cxn ang="0">
                  <a:pos x="12" y="37"/>
                </a:cxn>
                <a:cxn ang="0">
                  <a:pos x="9" y="30"/>
                </a:cxn>
                <a:cxn ang="0">
                  <a:pos x="8" y="2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33"/>
                </a:cxn>
                <a:cxn ang="0">
                  <a:pos x="0" y="33"/>
                </a:cxn>
                <a:cxn ang="0">
                  <a:pos x="0" y="36"/>
                </a:cxn>
                <a:cxn ang="0">
                  <a:pos x="1" y="38"/>
                </a:cxn>
                <a:cxn ang="0">
                  <a:pos x="4" y="44"/>
                </a:cxn>
                <a:cxn ang="0">
                  <a:pos x="7" y="51"/>
                </a:cxn>
                <a:cxn ang="0">
                  <a:pos x="9" y="57"/>
                </a:cxn>
                <a:cxn ang="0">
                  <a:pos x="9" y="57"/>
                </a:cxn>
                <a:cxn ang="0">
                  <a:pos x="9" y="59"/>
                </a:cxn>
                <a:cxn ang="0">
                  <a:pos x="11" y="60"/>
                </a:cxn>
                <a:cxn ang="0">
                  <a:pos x="14" y="61"/>
                </a:cxn>
                <a:cxn ang="0">
                  <a:pos x="16" y="61"/>
                </a:cxn>
                <a:cxn ang="0">
                  <a:pos x="17" y="60"/>
                </a:cxn>
                <a:cxn ang="0">
                  <a:pos x="18" y="59"/>
                </a:cxn>
                <a:cxn ang="0">
                  <a:pos x="18" y="57"/>
                </a:cxn>
                <a:cxn ang="0">
                  <a:pos x="18" y="57"/>
                </a:cxn>
                <a:cxn ang="0">
                  <a:pos x="17" y="52"/>
                </a:cxn>
                <a:cxn ang="0">
                  <a:pos x="16" y="47"/>
                </a:cxn>
                <a:cxn ang="0">
                  <a:pos x="12" y="37"/>
                </a:cxn>
                <a:cxn ang="0">
                  <a:pos x="12" y="37"/>
                </a:cxn>
              </a:cxnLst>
              <a:rect l="0" t="0" r="r" b="b"/>
              <a:pathLst>
                <a:path w="18" h="61">
                  <a:moveTo>
                    <a:pt x="12" y="37"/>
                  </a:moveTo>
                  <a:lnTo>
                    <a:pt x="12" y="37"/>
                  </a:lnTo>
                  <a:lnTo>
                    <a:pt x="9" y="30"/>
                  </a:lnTo>
                  <a:lnTo>
                    <a:pt x="8" y="22"/>
                  </a:lnTo>
                  <a:lnTo>
                    <a:pt x="9" y="4"/>
                  </a:lnTo>
                  <a:lnTo>
                    <a:pt x="9" y="4"/>
                  </a:lnTo>
                  <a:lnTo>
                    <a:pt x="8" y="2"/>
                  </a:lnTo>
                  <a:lnTo>
                    <a:pt x="7" y="1"/>
                  </a:lnTo>
                  <a:lnTo>
                    <a:pt x="6" y="0"/>
                  </a:lnTo>
                  <a:lnTo>
                    <a:pt x="4" y="0"/>
                  </a:lnTo>
                  <a:lnTo>
                    <a:pt x="3" y="0"/>
                  </a:lnTo>
                  <a:lnTo>
                    <a:pt x="1" y="1"/>
                  </a:lnTo>
                  <a:lnTo>
                    <a:pt x="0" y="2"/>
                  </a:lnTo>
                  <a:lnTo>
                    <a:pt x="0" y="4"/>
                  </a:lnTo>
                  <a:lnTo>
                    <a:pt x="0" y="33"/>
                  </a:lnTo>
                  <a:lnTo>
                    <a:pt x="0" y="33"/>
                  </a:lnTo>
                  <a:lnTo>
                    <a:pt x="0" y="36"/>
                  </a:lnTo>
                  <a:lnTo>
                    <a:pt x="1" y="38"/>
                  </a:lnTo>
                  <a:lnTo>
                    <a:pt x="4" y="44"/>
                  </a:lnTo>
                  <a:lnTo>
                    <a:pt x="7" y="51"/>
                  </a:lnTo>
                  <a:lnTo>
                    <a:pt x="9" y="57"/>
                  </a:lnTo>
                  <a:lnTo>
                    <a:pt x="9" y="57"/>
                  </a:lnTo>
                  <a:lnTo>
                    <a:pt x="9" y="59"/>
                  </a:lnTo>
                  <a:lnTo>
                    <a:pt x="11" y="60"/>
                  </a:lnTo>
                  <a:lnTo>
                    <a:pt x="14" y="61"/>
                  </a:lnTo>
                  <a:lnTo>
                    <a:pt x="16" y="61"/>
                  </a:lnTo>
                  <a:lnTo>
                    <a:pt x="17" y="60"/>
                  </a:lnTo>
                  <a:lnTo>
                    <a:pt x="18" y="59"/>
                  </a:lnTo>
                  <a:lnTo>
                    <a:pt x="18" y="57"/>
                  </a:lnTo>
                  <a:lnTo>
                    <a:pt x="18" y="57"/>
                  </a:lnTo>
                  <a:lnTo>
                    <a:pt x="17" y="52"/>
                  </a:lnTo>
                  <a:lnTo>
                    <a:pt x="16" y="47"/>
                  </a:lnTo>
                  <a:lnTo>
                    <a:pt x="12" y="37"/>
                  </a:lnTo>
                  <a:lnTo>
                    <a:pt x="12" y="3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59" name="Freeform 582">
              <a:extLst>
                <a:ext uri="{FF2B5EF4-FFF2-40B4-BE49-F238E27FC236}">
                  <a16:creationId xmlns:a16="http://schemas.microsoft.com/office/drawing/2014/main" id="{F8A17315-1A68-4D3F-B658-99D09485ED06}"/>
                </a:ext>
              </a:extLst>
            </p:cNvPr>
            <p:cNvSpPr>
              <a:spLocks/>
            </p:cNvSpPr>
            <p:nvPr/>
          </p:nvSpPr>
          <p:spPr bwMode="auto">
            <a:xfrm>
              <a:off x="5489576" y="2562225"/>
              <a:ext cx="7938" cy="30163"/>
            </a:xfrm>
            <a:custGeom>
              <a:avLst/>
              <a:gdLst/>
              <a:ahLst/>
              <a:cxnLst>
                <a:cxn ang="0">
                  <a:pos x="14" y="6"/>
                </a:cxn>
                <a:cxn ang="0">
                  <a:pos x="14" y="6"/>
                </a:cxn>
                <a:cxn ang="0">
                  <a:pos x="14" y="4"/>
                </a:cxn>
                <a:cxn ang="0">
                  <a:pos x="13" y="1"/>
                </a:cxn>
                <a:cxn ang="0">
                  <a:pos x="12" y="0"/>
                </a:cxn>
                <a:cxn ang="0">
                  <a:pos x="10" y="0"/>
                </a:cxn>
                <a:cxn ang="0">
                  <a:pos x="7" y="0"/>
                </a:cxn>
                <a:cxn ang="0">
                  <a:pos x="6" y="1"/>
                </a:cxn>
                <a:cxn ang="0">
                  <a:pos x="5" y="4"/>
                </a:cxn>
                <a:cxn ang="0">
                  <a:pos x="4" y="6"/>
                </a:cxn>
                <a:cxn ang="0">
                  <a:pos x="4" y="6"/>
                </a:cxn>
                <a:cxn ang="0">
                  <a:pos x="3" y="11"/>
                </a:cxn>
                <a:cxn ang="0">
                  <a:pos x="2" y="17"/>
                </a:cxn>
                <a:cxn ang="0">
                  <a:pos x="1" y="23"/>
                </a:cxn>
                <a:cxn ang="0">
                  <a:pos x="0" y="28"/>
                </a:cxn>
                <a:cxn ang="0">
                  <a:pos x="0" y="28"/>
                </a:cxn>
                <a:cxn ang="0">
                  <a:pos x="0" y="34"/>
                </a:cxn>
                <a:cxn ang="0">
                  <a:pos x="1" y="41"/>
                </a:cxn>
                <a:cxn ang="0">
                  <a:pos x="3" y="47"/>
                </a:cxn>
                <a:cxn ang="0">
                  <a:pos x="4" y="52"/>
                </a:cxn>
                <a:cxn ang="0">
                  <a:pos x="4" y="52"/>
                </a:cxn>
                <a:cxn ang="0">
                  <a:pos x="5" y="54"/>
                </a:cxn>
                <a:cxn ang="0">
                  <a:pos x="6" y="56"/>
                </a:cxn>
                <a:cxn ang="0">
                  <a:pos x="7" y="57"/>
                </a:cxn>
                <a:cxn ang="0">
                  <a:pos x="10" y="57"/>
                </a:cxn>
                <a:cxn ang="0">
                  <a:pos x="12" y="57"/>
                </a:cxn>
                <a:cxn ang="0">
                  <a:pos x="13" y="56"/>
                </a:cxn>
                <a:cxn ang="0">
                  <a:pos x="14" y="54"/>
                </a:cxn>
                <a:cxn ang="0">
                  <a:pos x="14" y="52"/>
                </a:cxn>
                <a:cxn ang="0">
                  <a:pos x="14" y="52"/>
                </a:cxn>
                <a:cxn ang="0">
                  <a:pos x="13" y="47"/>
                </a:cxn>
                <a:cxn ang="0">
                  <a:pos x="12" y="41"/>
                </a:cxn>
                <a:cxn ang="0">
                  <a:pos x="11" y="34"/>
                </a:cxn>
                <a:cxn ang="0">
                  <a:pos x="10" y="28"/>
                </a:cxn>
                <a:cxn ang="0">
                  <a:pos x="10" y="28"/>
                </a:cxn>
                <a:cxn ang="0">
                  <a:pos x="10" y="23"/>
                </a:cxn>
                <a:cxn ang="0">
                  <a:pos x="12" y="17"/>
                </a:cxn>
                <a:cxn ang="0">
                  <a:pos x="13" y="11"/>
                </a:cxn>
                <a:cxn ang="0">
                  <a:pos x="14" y="6"/>
                </a:cxn>
                <a:cxn ang="0">
                  <a:pos x="14" y="6"/>
                </a:cxn>
              </a:cxnLst>
              <a:rect l="0" t="0" r="r" b="b"/>
              <a:pathLst>
                <a:path w="14" h="57">
                  <a:moveTo>
                    <a:pt x="14" y="6"/>
                  </a:moveTo>
                  <a:lnTo>
                    <a:pt x="14" y="6"/>
                  </a:lnTo>
                  <a:lnTo>
                    <a:pt x="14" y="4"/>
                  </a:lnTo>
                  <a:lnTo>
                    <a:pt x="13" y="1"/>
                  </a:lnTo>
                  <a:lnTo>
                    <a:pt x="12" y="0"/>
                  </a:lnTo>
                  <a:lnTo>
                    <a:pt x="10" y="0"/>
                  </a:lnTo>
                  <a:lnTo>
                    <a:pt x="7" y="0"/>
                  </a:lnTo>
                  <a:lnTo>
                    <a:pt x="6" y="1"/>
                  </a:lnTo>
                  <a:lnTo>
                    <a:pt x="5" y="4"/>
                  </a:lnTo>
                  <a:lnTo>
                    <a:pt x="4" y="6"/>
                  </a:lnTo>
                  <a:lnTo>
                    <a:pt x="4" y="6"/>
                  </a:lnTo>
                  <a:lnTo>
                    <a:pt x="3" y="11"/>
                  </a:lnTo>
                  <a:lnTo>
                    <a:pt x="2" y="17"/>
                  </a:lnTo>
                  <a:lnTo>
                    <a:pt x="1" y="23"/>
                  </a:lnTo>
                  <a:lnTo>
                    <a:pt x="0" y="28"/>
                  </a:lnTo>
                  <a:lnTo>
                    <a:pt x="0" y="28"/>
                  </a:lnTo>
                  <a:lnTo>
                    <a:pt x="0" y="34"/>
                  </a:lnTo>
                  <a:lnTo>
                    <a:pt x="1" y="41"/>
                  </a:lnTo>
                  <a:lnTo>
                    <a:pt x="3" y="47"/>
                  </a:lnTo>
                  <a:lnTo>
                    <a:pt x="4" y="52"/>
                  </a:lnTo>
                  <a:lnTo>
                    <a:pt x="4" y="52"/>
                  </a:lnTo>
                  <a:lnTo>
                    <a:pt x="5" y="54"/>
                  </a:lnTo>
                  <a:lnTo>
                    <a:pt x="6" y="56"/>
                  </a:lnTo>
                  <a:lnTo>
                    <a:pt x="7" y="57"/>
                  </a:lnTo>
                  <a:lnTo>
                    <a:pt x="10" y="57"/>
                  </a:lnTo>
                  <a:lnTo>
                    <a:pt x="12" y="57"/>
                  </a:lnTo>
                  <a:lnTo>
                    <a:pt x="13" y="56"/>
                  </a:lnTo>
                  <a:lnTo>
                    <a:pt x="14" y="54"/>
                  </a:lnTo>
                  <a:lnTo>
                    <a:pt x="14" y="52"/>
                  </a:lnTo>
                  <a:lnTo>
                    <a:pt x="14" y="52"/>
                  </a:lnTo>
                  <a:lnTo>
                    <a:pt x="13" y="47"/>
                  </a:lnTo>
                  <a:lnTo>
                    <a:pt x="12" y="41"/>
                  </a:lnTo>
                  <a:lnTo>
                    <a:pt x="11" y="34"/>
                  </a:lnTo>
                  <a:lnTo>
                    <a:pt x="10" y="28"/>
                  </a:lnTo>
                  <a:lnTo>
                    <a:pt x="10" y="28"/>
                  </a:lnTo>
                  <a:lnTo>
                    <a:pt x="10" y="23"/>
                  </a:lnTo>
                  <a:lnTo>
                    <a:pt x="12" y="17"/>
                  </a:lnTo>
                  <a:lnTo>
                    <a:pt x="13" y="11"/>
                  </a:lnTo>
                  <a:lnTo>
                    <a:pt x="14" y="6"/>
                  </a:lnTo>
                  <a:lnTo>
                    <a:pt x="14"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0" name="Freeform 583">
              <a:extLst>
                <a:ext uri="{FF2B5EF4-FFF2-40B4-BE49-F238E27FC236}">
                  <a16:creationId xmlns:a16="http://schemas.microsoft.com/office/drawing/2014/main" id="{3AEEE089-926F-4683-8CD8-4542FE09304D}"/>
                </a:ext>
              </a:extLst>
            </p:cNvPr>
            <p:cNvSpPr>
              <a:spLocks/>
            </p:cNvSpPr>
            <p:nvPr/>
          </p:nvSpPr>
          <p:spPr bwMode="auto">
            <a:xfrm>
              <a:off x="5514976" y="2584450"/>
              <a:ext cx="9525" cy="34925"/>
            </a:xfrm>
            <a:custGeom>
              <a:avLst/>
              <a:gdLst/>
              <a:ahLst/>
              <a:cxnLst>
                <a:cxn ang="0">
                  <a:pos x="14" y="41"/>
                </a:cxn>
                <a:cxn ang="0">
                  <a:pos x="14" y="41"/>
                </a:cxn>
                <a:cxn ang="0">
                  <a:pos x="12" y="33"/>
                </a:cxn>
                <a:cxn ang="0">
                  <a:pos x="10" y="24"/>
                </a:cxn>
                <a:cxn ang="0">
                  <a:pos x="10" y="5"/>
                </a:cxn>
                <a:cxn ang="0">
                  <a:pos x="10" y="5"/>
                </a:cxn>
                <a:cxn ang="0">
                  <a:pos x="9" y="3"/>
                </a:cxn>
                <a:cxn ang="0">
                  <a:pos x="8" y="2"/>
                </a:cxn>
                <a:cxn ang="0">
                  <a:pos x="7" y="1"/>
                </a:cxn>
                <a:cxn ang="0">
                  <a:pos x="5" y="0"/>
                </a:cxn>
                <a:cxn ang="0">
                  <a:pos x="3" y="1"/>
                </a:cxn>
                <a:cxn ang="0">
                  <a:pos x="2" y="2"/>
                </a:cxn>
                <a:cxn ang="0">
                  <a:pos x="1" y="3"/>
                </a:cxn>
                <a:cxn ang="0">
                  <a:pos x="0" y="5"/>
                </a:cxn>
                <a:cxn ang="0">
                  <a:pos x="0" y="5"/>
                </a:cxn>
                <a:cxn ang="0">
                  <a:pos x="1" y="18"/>
                </a:cxn>
                <a:cxn ang="0">
                  <a:pos x="2" y="32"/>
                </a:cxn>
                <a:cxn ang="0">
                  <a:pos x="2" y="32"/>
                </a:cxn>
                <a:cxn ang="0">
                  <a:pos x="4" y="40"/>
                </a:cxn>
                <a:cxn ang="0">
                  <a:pos x="6" y="47"/>
                </a:cxn>
                <a:cxn ang="0">
                  <a:pos x="8" y="55"/>
                </a:cxn>
                <a:cxn ang="0">
                  <a:pos x="10" y="62"/>
                </a:cxn>
                <a:cxn ang="0">
                  <a:pos x="10" y="62"/>
                </a:cxn>
                <a:cxn ang="0">
                  <a:pos x="10" y="64"/>
                </a:cxn>
                <a:cxn ang="0">
                  <a:pos x="11" y="65"/>
                </a:cxn>
                <a:cxn ang="0">
                  <a:pos x="15" y="66"/>
                </a:cxn>
                <a:cxn ang="0">
                  <a:pos x="16" y="66"/>
                </a:cxn>
                <a:cxn ang="0">
                  <a:pos x="18" y="65"/>
                </a:cxn>
                <a:cxn ang="0">
                  <a:pos x="19" y="64"/>
                </a:cxn>
                <a:cxn ang="0">
                  <a:pos x="19" y="62"/>
                </a:cxn>
                <a:cxn ang="0">
                  <a:pos x="19" y="62"/>
                </a:cxn>
                <a:cxn ang="0">
                  <a:pos x="17" y="51"/>
                </a:cxn>
                <a:cxn ang="0">
                  <a:pos x="14" y="41"/>
                </a:cxn>
                <a:cxn ang="0">
                  <a:pos x="14" y="41"/>
                </a:cxn>
              </a:cxnLst>
              <a:rect l="0" t="0" r="r" b="b"/>
              <a:pathLst>
                <a:path w="19" h="66">
                  <a:moveTo>
                    <a:pt x="14" y="41"/>
                  </a:moveTo>
                  <a:lnTo>
                    <a:pt x="14" y="41"/>
                  </a:lnTo>
                  <a:lnTo>
                    <a:pt x="12" y="33"/>
                  </a:lnTo>
                  <a:lnTo>
                    <a:pt x="10" y="24"/>
                  </a:lnTo>
                  <a:lnTo>
                    <a:pt x="10" y="5"/>
                  </a:lnTo>
                  <a:lnTo>
                    <a:pt x="10" y="5"/>
                  </a:lnTo>
                  <a:lnTo>
                    <a:pt x="9" y="3"/>
                  </a:lnTo>
                  <a:lnTo>
                    <a:pt x="8" y="2"/>
                  </a:lnTo>
                  <a:lnTo>
                    <a:pt x="7" y="1"/>
                  </a:lnTo>
                  <a:lnTo>
                    <a:pt x="5" y="0"/>
                  </a:lnTo>
                  <a:lnTo>
                    <a:pt x="3" y="1"/>
                  </a:lnTo>
                  <a:lnTo>
                    <a:pt x="2" y="2"/>
                  </a:lnTo>
                  <a:lnTo>
                    <a:pt x="1" y="3"/>
                  </a:lnTo>
                  <a:lnTo>
                    <a:pt x="0" y="5"/>
                  </a:lnTo>
                  <a:lnTo>
                    <a:pt x="0" y="5"/>
                  </a:lnTo>
                  <a:lnTo>
                    <a:pt x="1" y="18"/>
                  </a:lnTo>
                  <a:lnTo>
                    <a:pt x="2" y="32"/>
                  </a:lnTo>
                  <a:lnTo>
                    <a:pt x="2" y="32"/>
                  </a:lnTo>
                  <a:lnTo>
                    <a:pt x="4" y="40"/>
                  </a:lnTo>
                  <a:lnTo>
                    <a:pt x="6" y="47"/>
                  </a:lnTo>
                  <a:lnTo>
                    <a:pt x="8" y="55"/>
                  </a:lnTo>
                  <a:lnTo>
                    <a:pt x="10" y="62"/>
                  </a:lnTo>
                  <a:lnTo>
                    <a:pt x="10" y="62"/>
                  </a:lnTo>
                  <a:lnTo>
                    <a:pt x="10" y="64"/>
                  </a:lnTo>
                  <a:lnTo>
                    <a:pt x="11" y="65"/>
                  </a:lnTo>
                  <a:lnTo>
                    <a:pt x="15" y="66"/>
                  </a:lnTo>
                  <a:lnTo>
                    <a:pt x="16" y="66"/>
                  </a:lnTo>
                  <a:lnTo>
                    <a:pt x="18" y="65"/>
                  </a:lnTo>
                  <a:lnTo>
                    <a:pt x="19" y="64"/>
                  </a:lnTo>
                  <a:lnTo>
                    <a:pt x="19" y="62"/>
                  </a:lnTo>
                  <a:lnTo>
                    <a:pt x="19" y="62"/>
                  </a:lnTo>
                  <a:lnTo>
                    <a:pt x="17" y="51"/>
                  </a:lnTo>
                  <a:lnTo>
                    <a:pt x="14" y="41"/>
                  </a:lnTo>
                  <a:lnTo>
                    <a:pt x="14" y="4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1" name="Freeform 584">
              <a:extLst>
                <a:ext uri="{FF2B5EF4-FFF2-40B4-BE49-F238E27FC236}">
                  <a16:creationId xmlns:a16="http://schemas.microsoft.com/office/drawing/2014/main" id="{EFAED416-5D78-45CF-B94D-529D151FE37B}"/>
                </a:ext>
              </a:extLst>
            </p:cNvPr>
            <p:cNvSpPr>
              <a:spLocks/>
            </p:cNvSpPr>
            <p:nvPr/>
          </p:nvSpPr>
          <p:spPr bwMode="auto">
            <a:xfrm>
              <a:off x="5538788" y="2609850"/>
              <a:ext cx="11113" cy="34925"/>
            </a:xfrm>
            <a:custGeom>
              <a:avLst/>
              <a:gdLst/>
              <a:ahLst/>
              <a:cxnLst>
                <a:cxn ang="0">
                  <a:pos x="20" y="61"/>
                </a:cxn>
                <a:cxn ang="0">
                  <a:pos x="20" y="61"/>
                </a:cxn>
                <a:cxn ang="0">
                  <a:pos x="14" y="33"/>
                </a:cxn>
                <a:cxn ang="0">
                  <a:pos x="11" y="19"/>
                </a:cxn>
                <a:cxn ang="0">
                  <a:pos x="11" y="5"/>
                </a:cxn>
                <a:cxn ang="0">
                  <a:pos x="11" y="5"/>
                </a:cxn>
                <a:cxn ang="0">
                  <a:pos x="10" y="3"/>
                </a:cxn>
                <a:cxn ang="0">
                  <a:pos x="9" y="1"/>
                </a:cxn>
                <a:cxn ang="0">
                  <a:pos x="7" y="1"/>
                </a:cxn>
                <a:cxn ang="0">
                  <a:pos x="5" y="0"/>
                </a:cxn>
                <a:cxn ang="0">
                  <a:pos x="3" y="1"/>
                </a:cxn>
                <a:cxn ang="0">
                  <a:pos x="2" y="1"/>
                </a:cxn>
                <a:cxn ang="0">
                  <a:pos x="1" y="3"/>
                </a:cxn>
                <a:cxn ang="0">
                  <a:pos x="0" y="5"/>
                </a:cxn>
                <a:cxn ang="0">
                  <a:pos x="0" y="5"/>
                </a:cxn>
                <a:cxn ang="0">
                  <a:pos x="1" y="20"/>
                </a:cxn>
                <a:cxn ang="0">
                  <a:pos x="3" y="34"/>
                </a:cxn>
                <a:cxn ang="0">
                  <a:pos x="11" y="63"/>
                </a:cxn>
                <a:cxn ang="0">
                  <a:pos x="11" y="63"/>
                </a:cxn>
                <a:cxn ang="0">
                  <a:pos x="12" y="65"/>
                </a:cxn>
                <a:cxn ang="0">
                  <a:pos x="13" y="66"/>
                </a:cxn>
                <a:cxn ang="0">
                  <a:pos x="15" y="66"/>
                </a:cxn>
                <a:cxn ang="0">
                  <a:pos x="16" y="66"/>
                </a:cxn>
                <a:cxn ang="0">
                  <a:pos x="18" y="65"/>
                </a:cxn>
                <a:cxn ang="0">
                  <a:pos x="19" y="64"/>
                </a:cxn>
                <a:cxn ang="0">
                  <a:pos x="20" y="63"/>
                </a:cxn>
                <a:cxn ang="0">
                  <a:pos x="20" y="61"/>
                </a:cxn>
                <a:cxn ang="0">
                  <a:pos x="20" y="61"/>
                </a:cxn>
              </a:cxnLst>
              <a:rect l="0" t="0" r="r" b="b"/>
              <a:pathLst>
                <a:path w="20" h="66">
                  <a:moveTo>
                    <a:pt x="20" y="61"/>
                  </a:moveTo>
                  <a:lnTo>
                    <a:pt x="20" y="61"/>
                  </a:lnTo>
                  <a:lnTo>
                    <a:pt x="14" y="33"/>
                  </a:lnTo>
                  <a:lnTo>
                    <a:pt x="11" y="19"/>
                  </a:lnTo>
                  <a:lnTo>
                    <a:pt x="11" y="5"/>
                  </a:lnTo>
                  <a:lnTo>
                    <a:pt x="11" y="5"/>
                  </a:lnTo>
                  <a:lnTo>
                    <a:pt x="10" y="3"/>
                  </a:lnTo>
                  <a:lnTo>
                    <a:pt x="9" y="1"/>
                  </a:lnTo>
                  <a:lnTo>
                    <a:pt x="7" y="1"/>
                  </a:lnTo>
                  <a:lnTo>
                    <a:pt x="5" y="0"/>
                  </a:lnTo>
                  <a:lnTo>
                    <a:pt x="3" y="1"/>
                  </a:lnTo>
                  <a:lnTo>
                    <a:pt x="2" y="1"/>
                  </a:lnTo>
                  <a:lnTo>
                    <a:pt x="1" y="3"/>
                  </a:lnTo>
                  <a:lnTo>
                    <a:pt x="0" y="5"/>
                  </a:lnTo>
                  <a:lnTo>
                    <a:pt x="0" y="5"/>
                  </a:lnTo>
                  <a:lnTo>
                    <a:pt x="1" y="20"/>
                  </a:lnTo>
                  <a:lnTo>
                    <a:pt x="3" y="34"/>
                  </a:lnTo>
                  <a:lnTo>
                    <a:pt x="11" y="63"/>
                  </a:lnTo>
                  <a:lnTo>
                    <a:pt x="11" y="63"/>
                  </a:lnTo>
                  <a:lnTo>
                    <a:pt x="12" y="65"/>
                  </a:lnTo>
                  <a:lnTo>
                    <a:pt x="13" y="66"/>
                  </a:lnTo>
                  <a:lnTo>
                    <a:pt x="15" y="66"/>
                  </a:lnTo>
                  <a:lnTo>
                    <a:pt x="16" y="66"/>
                  </a:lnTo>
                  <a:lnTo>
                    <a:pt x="18" y="65"/>
                  </a:lnTo>
                  <a:lnTo>
                    <a:pt x="19" y="64"/>
                  </a:lnTo>
                  <a:lnTo>
                    <a:pt x="20" y="63"/>
                  </a:lnTo>
                  <a:lnTo>
                    <a:pt x="20" y="61"/>
                  </a:lnTo>
                  <a:lnTo>
                    <a:pt x="20" y="6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2" name="Freeform 585">
              <a:extLst>
                <a:ext uri="{FF2B5EF4-FFF2-40B4-BE49-F238E27FC236}">
                  <a16:creationId xmlns:a16="http://schemas.microsoft.com/office/drawing/2014/main" id="{81EF2FAD-41C4-4C9C-B389-230371E2891F}"/>
                </a:ext>
              </a:extLst>
            </p:cNvPr>
            <p:cNvSpPr>
              <a:spLocks/>
            </p:cNvSpPr>
            <p:nvPr/>
          </p:nvSpPr>
          <p:spPr bwMode="auto">
            <a:xfrm>
              <a:off x="5562601" y="2635250"/>
              <a:ext cx="6350" cy="31750"/>
            </a:xfrm>
            <a:custGeom>
              <a:avLst/>
              <a:gdLst/>
              <a:ahLst/>
              <a:cxnLst>
                <a:cxn ang="0">
                  <a:pos x="13" y="56"/>
                </a:cxn>
                <a:cxn ang="0">
                  <a:pos x="13" y="56"/>
                </a:cxn>
                <a:cxn ang="0">
                  <a:pos x="11" y="43"/>
                </a:cxn>
                <a:cxn ang="0">
                  <a:pos x="10" y="30"/>
                </a:cxn>
                <a:cxn ang="0">
                  <a:pos x="9" y="5"/>
                </a:cxn>
                <a:cxn ang="0">
                  <a:pos x="9" y="5"/>
                </a:cxn>
                <a:cxn ang="0">
                  <a:pos x="8" y="3"/>
                </a:cxn>
                <a:cxn ang="0">
                  <a:pos x="7" y="1"/>
                </a:cxn>
                <a:cxn ang="0">
                  <a:pos x="6" y="0"/>
                </a:cxn>
                <a:cxn ang="0">
                  <a:pos x="4" y="0"/>
                </a:cxn>
                <a:cxn ang="0">
                  <a:pos x="3" y="0"/>
                </a:cxn>
                <a:cxn ang="0">
                  <a:pos x="1" y="1"/>
                </a:cxn>
                <a:cxn ang="0">
                  <a:pos x="0" y="3"/>
                </a:cxn>
                <a:cxn ang="0">
                  <a:pos x="0" y="5"/>
                </a:cxn>
                <a:cxn ang="0">
                  <a:pos x="0" y="5"/>
                </a:cxn>
                <a:cxn ang="0">
                  <a:pos x="1" y="32"/>
                </a:cxn>
                <a:cxn ang="0">
                  <a:pos x="2" y="45"/>
                </a:cxn>
                <a:cxn ang="0">
                  <a:pos x="4" y="58"/>
                </a:cxn>
                <a:cxn ang="0">
                  <a:pos x="4" y="58"/>
                </a:cxn>
                <a:cxn ang="0">
                  <a:pos x="5" y="60"/>
                </a:cxn>
                <a:cxn ang="0">
                  <a:pos x="7" y="61"/>
                </a:cxn>
                <a:cxn ang="0">
                  <a:pos x="8" y="62"/>
                </a:cxn>
                <a:cxn ang="0">
                  <a:pos x="10" y="61"/>
                </a:cxn>
                <a:cxn ang="0">
                  <a:pos x="11" y="61"/>
                </a:cxn>
                <a:cxn ang="0">
                  <a:pos x="13" y="60"/>
                </a:cxn>
                <a:cxn ang="0">
                  <a:pos x="13" y="58"/>
                </a:cxn>
                <a:cxn ang="0">
                  <a:pos x="13" y="56"/>
                </a:cxn>
                <a:cxn ang="0">
                  <a:pos x="13" y="56"/>
                </a:cxn>
              </a:cxnLst>
              <a:rect l="0" t="0" r="r" b="b"/>
              <a:pathLst>
                <a:path w="13" h="62">
                  <a:moveTo>
                    <a:pt x="13" y="56"/>
                  </a:moveTo>
                  <a:lnTo>
                    <a:pt x="13" y="56"/>
                  </a:lnTo>
                  <a:lnTo>
                    <a:pt x="11" y="43"/>
                  </a:lnTo>
                  <a:lnTo>
                    <a:pt x="10" y="30"/>
                  </a:lnTo>
                  <a:lnTo>
                    <a:pt x="9" y="5"/>
                  </a:lnTo>
                  <a:lnTo>
                    <a:pt x="9" y="5"/>
                  </a:lnTo>
                  <a:lnTo>
                    <a:pt x="8" y="3"/>
                  </a:lnTo>
                  <a:lnTo>
                    <a:pt x="7" y="1"/>
                  </a:lnTo>
                  <a:lnTo>
                    <a:pt x="6" y="0"/>
                  </a:lnTo>
                  <a:lnTo>
                    <a:pt x="4" y="0"/>
                  </a:lnTo>
                  <a:lnTo>
                    <a:pt x="3" y="0"/>
                  </a:lnTo>
                  <a:lnTo>
                    <a:pt x="1" y="1"/>
                  </a:lnTo>
                  <a:lnTo>
                    <a:pt x="0" y="3"/>
                  </a:lnTo>
                  <a:lnTo>
                    <a:pt x="0" y="5"/>
                  </a:lnTo>
                  <a:lnTo>
                    <a:pt x="0" y="5"/>
                  </a:lnTo>
                  <a:lnTo>
                    <a:pt x="1" y="32"/>
                  </a:lnTo>
                  <a:lnTo>
                    <a:pt x="2" y="45"/>
                  </a:lnTo>
                  <a:lnTo>
                    <a:pt x="4" y="58"/>
                  </a:lnTo>
                  <a:lnTo>
                    <a:pt x="4" y="58"/>
                  </a:lnTo>
                  <a:lnTo>
                    <a:pt x="5" y="60"/>
                  </a:lnTo>
                  <a:lnTo>
                    <a:pt x="7" y="61"/>
                  </a:lnTo>
                  <a:lnTo>
                    <a:pt x="8" y="62"/>
                  </a:lnTo>
                  <a:lnTo>
                    <a:pt x="10" y="61"/>
                  </a:lnTo>
                  <a:lnTo>
                    <a:pt x="11" y="61"/>
                  </a:lnTo>
                  <a:lnTo>
                    <a:pt x="13" y="60"/>
                  </a:lnTo>
                  <a:lnTo>
                    <a:pt x="13" y="58"/>
                  </a:lnTo>
                  <a:lnTo>
                    <a:pt x="13" y="56"/>
                  </a:lnTo>
                  <a:lnTo>
                    <a:pt x="13" y="5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3" name="Freeform 586">
              <a:extLst>
                <a:ext uri="{FF2B5EF4-FFF2-40B4-BE49-F238E27FC236}">
                  <a16:creationId xmlns:a16="http://schemas.microsoft.com/office/drawing/2014/main" id="{0E855DD3-A06F-4748-B590-1679C46A87E9}"/>
                </a:ext>
              </a:extLst>
            </p:cNvPr>
            <p:cNvSpPr>
              <a:spLocks/>
            </p:cNvSpPr>
            <p:nvPr/>
          </p:nvSpPr>
          <p:spPr bwMode="auto">
            <a:xfrm>
              <a:off x="5580063" y="2647950"/>
              <a:ext cx="9525" cy="23813"/>
            </a:xfrm>
            <a:custGeom>
              <a:avLst/>
              <a:gdLst/>
              <a:ahLst/>
              <a:cxnLst>
                <a:cxn ang="0">
                  <a:pos x="18" y="41"/>
                </a:cxn>
                <a:cxn ang="0">
                  <a:pos x="18" y="41"/>
                </a:cxn>
                <a:cxn ang="0">
                  <a:pos x="12" y="23"/>
                </a:cxn>
                <a:cxn ang="0">
                  <a:pos x="10" y="14"/>
                </a:cxn>
                <a:cxn ang="0">
                  <a:pos x="9" y="5"/>
                </a:cxn>
                <a:cxn ang="0">
                  <a:pos x="9" y="5"/>
                </a:cxn>
                <a:cxn ang="0">
                  <a:pos x="9" y="3"/>
                </a:cxn>
                <a:cxn ang="0">
                  <a:pos x="7" y="1"/>
                </a:cxn>
                <a:cxn ang="0">
                  <a:pos x="6" y="0"/>
                </a:cxn>
                <a:cxn ang="0">
                  <a:pos x="4" y="0"/>
                </a:cxn>
                <a:cxn ang="0">
                  <a:pos x="3" y="0"/>
                </a:cxn>
                <a:cxn ang="0">
                  <a:pos x="1" y="1"/>
                </a:cxn>
                <a:cxn ang="0">
                  <a:pos x="0" y="3"/>
                </a:cxn>
                <a:cxn ang="0">
                  <a:pos x="0" y="5"/>
                </a:cxn>
                <a:cxn ang="0">
                  <a:pos x="0" y="5"/>
                </a:cxn>
                <a:cxn ang="0">
                  <a:pos x="1" y="14"/>
                </a:cxn>
                <a:cxn ang="0">
                  <a:pos x="3" y="24"/>
                </a:cxn>
                <a:cxn ang="0">
                  <a:pos x="9" y="44"/>
                </a:cxn>
                <a:cxn ang="0">
                  <a:pos x="9" y="44"/>
                </a:cxn>
                <a:cxn ang="0">
                  <a:pos x="10" y="45"/>
                </a:cxn>
                <a:cxn ang="0">
                  <a:pos x="12" y="46"/>
                </a:cxn>
                <a:cxn ang="0">
                  <a:pos x="13" y="47"/>
                </a:cxn>
                <a:cxn ang="0">
                  <a:pos x="15" y="47"/>
                </a:cxn>
                <a:cxn ang="0">
                  <a:pos x="17" y="46"/>
                </a:cxn>
                <a:cxn ang="0">
                  <a:pos x="18" y="45"/>
                </a:cxn>
                <a:cxn ang="0">
                  <a:pos x="18" y="43"/>
                </a:cxn>
                <a:cxn ang="0">
                  <a:pos x="18" y="41"/>
                </a:cxn>
                <a:cxn ang="0">
                  <a:pos x="18" y="41"/>
                </a:cxn>
              </a:cxnLst>
              <a:rect l="0" t="0" r="r" b="b"/>
              <a:pathLst>
                <a:path w="18" h="47">
                  <a:moveTo>
                    <a:pt x="18" y="41"/>
                  </a:moveTo>
                  <a:lnTo>
                    <a:pt x="18" y="41"/>
                  </a:lnTo>
                  <a:lnTo>
                    <a:pt x="12" y="23"/>
                  </a:lnTo>
                  <a:lnTo>
                    <a:pt x="10" y="14"/>
                  </a:lnTo>
                  <a:lnTo>
                    <a:pt x="9" y="5"/>
                  </a:lnTo>
                  <a:lnTo>
                    <a:pt x="9" y="5"/>
                  </a:lnTo>
                  <a:lnTo>
                    <a:pt x="9" y="3"/>
                  </a:lnTo>
                  <a:lnTo>
                    <a:pt x="7" y="1"/>
                  </a:lnTo>
                  <a:lnTo>
                    <a:pt x="6" y="0"/>
                  </a:lnTo>
                  <a:lnTo>
                    <a:pt x="4" y="0"/>
                  </a:lnTo>
                  <a:lnTo>
                    <a:pt x="3" y="0"/>
                  </a:lnTo>
                  <a:lnTo>
                    <a:pt x="1" y="1"/>
                  </a:lnTo>
                  <a:lnTo>
                    <a:pt x="0" y="3"/>
                  </a:lnTo>
                  <a:lnTo>
                    <a:pt x="0" y="5"/>
                  </a:lnTo>
                  <a:lnTo>
                    <a:pt x="0" y="5"/>
                  </a:lnTo>
                  <a:lnTo>
                    <a:pt x="1" y="14"/>
                  </a:lnTo>
                  <a:lnTo>
                    <a:pt x="3" y="24"/>
                  </a:lnTo>
                  <a:lnTo>
                    <a:pt x="9" y="44"/>
                  </a:lnTo>
                  <a:lnTo>
                    <a:pt x="9" y="44"/>
                  </a:lnTo>
                  <a:lnTo>
                    <a:pt x="10" y="45"/>
                  </a:lnTo>
                  <a:lnTo>
                    <a:pt x="12" y="46"/>
                  </a:lnTo>
                  <a:lnTo>
                    <a:pt x="13" y="47"/>
                  </a:lnTo>
                  <a:lnTo>
                    <a:pt x="15" y="47"/>
                  </a:lnTo>
                  <a:lnTo>
                    <a:pt x="17" y="46"/>
                  </a:lnTo>
                  <a:lnTo>
                    <a:pt x="18" y="45"/>
                  </a:lnTo>
                  <a:lnTo>
                    <a:pt x="18" y="43"/>
                  </a:lnTo>
                  <a:lnTo>
                    <a:pt x="18" y="41"/>
                  </a:lnTo>
                  <a:lnTo>
                    <a:pt x="18" y="4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4" name="Freeform 587">
              <a:extLst>
                <a:ext uri="{FF2B5EF4-FFF2-40B4-BE49-F238E27FC236}">
                  <a16:creationId xmlns:a16="http://schemas.microsoft.com/office/drawing/2014/main" id="{60BCAEAC-74C0-4CA6-B9C5-48DAD68A0A0F}"/>
                </a:ext>
              </a:extLst>
            </p:cNvPr>
            <p:cNvSpPr>
              <a:spLocks/>
            </p:cNvSpPr>
            <p:nvPr/>
          </p:nvSpPr>
          <p:spPr bwMode="auto">
            <a:xfrm>
              <a:off x="5429251" y="2311400"/>
              <a:ext cx="4763" cy="26988"/>
            </a:xfrm>
            <a:custGeom>
              <a:avLst/>
              <a:gdLst/>
              <a:ahLst/>
              <a:cxnLst>
                <a:cxn ang="0">
                  <a:pos x="0" y="5"/>
                </a:cxn>
                <a:cxn ang="0">
                  <a:pos x="0" y="48"/>
                </a:cxn>
                <a:cxn ang="0">
                  <a:pos x="0" y="48"/>
                </a:cxn>
                <a:cxn ang="0">
                  <a:pos x="1" y="50"/>
                </a:cxn>
                <a:cxn ang="0">
                  <a:pos x="2" y="51"/>
                </a:cxn>
                <a:cxn ang="0">
                  <a:pos x="3" y="52"/>
                </a:cxn>
                <a:cxn ang="0">
                  <a:pos x="5" y="52"/>
                </a:cxn>
                <a:cxn ang="0">
                  <a:pos x="7" y="52"/>
                </a:cxn>
                <a:cxn ang="0">
                  <a:pos x="8" y="51"/>
                </a:cxn>
                <a:cxn ang="0">
                  <a:pos x="9" y="50"/>
                </a:cxn>
                <a:cxn ang="0">
                  <a:pos x="10" y="48"/>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52">
                  <a:moveTo>
                    <a:pt x="0" y="5"/>
                  </a:moveTo>
                  <a:lnTo>
                    <a:pt x="0" y="48"/>
                  </a:lnTo>
                  <a:lnTo>
                    <a:pt x="0" y="48"/>
                  </a:lnTo>
                  <a:lnTo>
                    <a:pt x="1" y="50"/>
                  </a:lnTo>
                  <a:lnTo>
                    <a:pt x="2" y="51"/>
                  </a:lnTo>
                  <a:lnTo>
                    <a:pt x="3" y="52"/>
                  </a:lnTo>
                  <a:lnTo>
                    <a:pt x="5" y="52"/>
                  </a:lnTo>
                  <a:lnTo>
                    <a:pt x="7" y="52"/>
                  </a:lnTo>
                  <a:lnTo>
                    <a:pt x="8" y="51"/>
                  </a:lnTo>
                  <a:lnTo>
                    <a:pt x="9" y="50"/>
                  </a:lnTo>
                  <a:lnTo>
                    <a:pt x="10" y="48"/>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5" name="Freeform 588">
              <a:extLst>
                <a:ext uri="{FF2B5EF4-FFF2-40B4-BE49-F238E27FC236}">
                  <a16:creationId xmlns:a16="http://schemas.microsoft.com/office/drawing/2014/main" id="{D2250E15-932F-4E4E-8CA5-FA8059EDCD90}"/>
                </a:ext>
              </a:extLst>
            </p:cNvPr>
            <p:cNvSpPr>
              <a:spLocks/>
            </p:cNvSpPr>
            <p:nvPr/>
          </p:nvSpPr>
          <p:spPr bwMode="auto">
            <a:xfrm>
              <a:off x="5454651" y="2290763"/>
              <a:ext cx="4763" cy="30163"/>
            </a:xfrm>
            <a:custGeom>
              <a:avLst/>
              <a:gdLst/>
              <a:ahLst/>
              <a:cxnLst>
                <a:cxn ang="0">
                  <a:pos x="0" y="5"/>
                </a:cxn>
                <a:cxn ang="0">
                  <a:pos x="0" y="53"/>
                </a:cxn>
                <a:cxn ang="0">
                  <a:pos x="0" y="53"/>
                </a:cxn>
                <a:cxn ang="0">
                  <a:pos x="1" y="55"/>
                </a:cxn>
                <a:cxn ang="0">
                  <a:pos x="2" y="56"/>
                </a:cxn>
                <a:cxn ang="0">
                  <a:pos x="3" y="57"/>
                </a:cxn>
                <a:cxn ang="0">
                  <a:pos x="5" y="57"/>
                </a:cxn>
                <a:cxn ang="0">
                  <a:pos x="7" y="57"/>
                </a:cxn>
                <a:cxn ang="0">
                  <a:pos x="8" y="56"/>
                </a:cxn>
                <a:cxn ang="0">
                  <a:pos x="9" y="55"/>
                </a:cxn>
                <a:cxn ang="0">
                  <a:pos x="9" y="53"/>
                </a:cxn>
                <a:cxn ang="0">
                  <a:pos x="9" y="5"/>
                </a:cxn>
                <a:cxn ang="0">
                  <a:pos x="9" y="5"/>
                </a:cxn>
                <a:cxn ang="0">
                  <a:pos x="9" y="3"/>
                </a:cxn>
                <a:cxn ang="0">
                  <a:pos x="8" y="1"/>
                </a:cxn>
                <a:cxn ang="0">
                  <a:pos x="7" y="1"/>
                </a:cxn>
                <a:cxn ang="0">
                  <a:pos x="5" y="0"/>
                </a:cxn>
                <a:cxn ang="0">
                  <a:pos x="3" y="1"/>
                </a:cxn>
                <a:cxn ang="0">
                  <a:pos x="2" y="1"/>
                </a:cxn>
                <a:cxn ang="0">
                  <a:pos x="1" y="3"/>
                </a:cxn>
                <a:cxn ang="0">
                  <a:pos x="0" y="5"/>
                </a:cxn>
                <a:cxn ang="0">
                  <a:pos x="0" y="5"/>
                </a:cxn>
              </a:cxnLst>
              <a:rect l="0" t="0" r="r" b="b"/>
              <a:pathLst>
                <a:path w="9" h="57">
                  <a:moveTo>
                    <a:pt x="0" y="5"/>
                  </a:moveTo>
                  <a:lnTo>
                    <a:pt x="0" y="53"/>
                  </a:lnTo>
                  <a:lnTo>
                    <a:pt x="0" y="53"/>
                  </a:lnTo>
                  <a:lnTo>
                    <a:pt x="1" y="55"/>
                  </a:lnTo>
                  <a:lnTo>
                    <a:pt x="2" y="56"/>
                  </a:lnTo>
                  <a:lnTo>
                    <a:pt x="3" y="57"/>
                  </a:lnTo>
                  <a:lnTo>
                    <a:pt x="5" y="57"/>
                  </a:lnTo>
                  <a:lnTo>
                    <a:pt x="7" y="57"/>
                  </a:lnTo>
                  <a:lnTo>
                    <a:pt x="8" y="56"/>
                  </a:lnTo>
                  <a:lnTo>
                    <a:pt x="9" y="55"/>
                  </a:lnTo>
                  <a:lnTo>
                    <a:pt x="9" y="53"/>
                  </a:lnTo>
                  <a:lnTo>
                    <a:pt x="9" y="5"/>
                  </a:lnTo>
                  <a:lnTo>
                    <a:pt x="9" y="5"/>
                  </a:lnTo>
                  <a:lnTo>
                    <a:pt x="9" y="3"/>
                  </a:lnTo>
                  <a:lnTo>
                    <a:pt x="8" y="1"/>
                  </a:lnTo>
                  <a:lnTo>
                    <a:pt x="7" y="1"/>
                  </a:lnTo>
                  <a:lnTo>
                    <a:pt x="5" y="0"/>
                  </a:lnTo>
                  <a:lnTo>
                    <a:pt x="3" y="1"/>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6" name="Freeform 589">
              <a:extLst>
                <a:ext uri="{FF2B5EF4-FFF2-40B4-BE49-F238E27FC236}">
                  <a16:creationId xmlns:a16="http://schemas.microsoft.com/office/drawing/2014/main" id="{827F318E-C1FD-4FB4-8B0D-4406476283A6}"/>
                </a:ext>
              </a:extLst>
            </p:cNvPr>
            <p:cNvSpPr>
              <a:spLocks/>
            </p:cNvSpPr>
            <p:nvPr/>
          </p:nvSpPr>
          <p:spPr bwMode="auto">
            <a:xfrm>
              <a:off x="5481638" y="2281238"/>
              <a:ext cx="4763" cy="30163"/>
            </a:xfrm>
            <a:custGeom>
              <a:avLst/>
              <a:gdLst/>
              <a:ahLst/>
              <a:cxnLst>
                <a:cxn ang="0">
                  <a:pos x="0" y="5"/>
                </a:cxn>
                <a:cxn ang="0">
                  <a:pos x="0" y="52"/>
                </a:cxn>
                <a:cxn ang="0">
                  <a:pos x="0" y="52"/>
                </a:cxn>
                <a:cxn ang="0">
                  <a:pos x="0" y="54"/>
                </a:cxn>
                <a:cxn ang="0">
                  <a:pos x="1" y="56"/>
                </a:cxn>
                <a:cxn ang="0">
                  <a:pos x="3" y="57"/>
                </a:cxn>
                <a:cxn ang="0">
                  <a:pos x="4" y="57"/>
                </a:cxn>
                <a:cxn ang="0">
                  <a:pos x="6" y="57"/>
                </a:cxn>
                <a:cxn ang="0">
                  <a:pos x="8" y="56"/>
                </a:cxn>
                <a:cxn ang="0">
                  <a:pos x="9" y="54"/>
                </a:cxn>
                <a:cxn ang="0">
                  <a:pos x="9" y="52"/>
                </a:cxn>
                <a:cxn ang="0">
                  <a:pos x="9" y="5"/>
                </a:cxn>
                <a:cxn ang="0">
                  <a:pos x="9" y="5"/>
                </a:cxn>
                <a:cxn ang="0">
                  <a:pos x="9" y="4"/>
                </a:cxn>
                <a:cxn ang="0">
                  <a:pos x="8" y="2"/>
                </a:cxn>
                <a:cxn ang="0">
                  <a:pos x="6" y="0"/>
                </a:cxn>
                <a:cxn ang="0">
                  <a:pos x="4" y="0"/>
                </a:cxn>
                <a:cxn ang="0">
                  <a:pos x="3" y="0"/>
                </a:cxn>
                <a:cxn ang="0">
                  <a:pos x="1" y="2"/>
                </a:cxn>
                <a:cxn ang="0">
                  <a:pos x="0" y="4"/>
                </a:cxn>
                <a:cxn ang="0">
                  <a:pos x="0" y="5"/>
                </a:cxn>
                <a:cxn ang="0">
                  <a:pos x="0" y="5"/>
                </a:cxn>
              </a:cxnLst>
              <a:rect l="0" t="0" r="r" b="b"/>
              <a:pathLst>
                <a:path w="9" h="57">
                  <a:moveTo>
                    <a:pt x="0" y="5"/>
                  </a:moveTo>
                  <a:lnTo>
                    <a:pt x="0" y="52"/>
                  </a:lnTo>
                  <a:lnTo>
                    <a:pt x="0" y="52"/>
                  </a:lnTo>
                  <a:lnTo>
                    <a:pt x="0" y="54"/>
                  </a:lnTo>
                  <a:lnTo>
                    <a:pt x="1" y="56"/>
                  </a:lnTo>
                  <a:lnTo>
                    <a:pt x="3" y="57"/>
                  </a:lnTo>
                  <a:lnTo>
                    <a:pt x="4" y="57"/>
                  </a:lnTo>
                  <a:lnTo>
                    <a:pt x="6" y="57"/>
                  </a:lnTo>
                  <a:lnTo>
                    <a:pt x="8" y="56"/>
                  </a:lnTo>
                  <a:lnTo>
                    <a:pt x="9" y="54"/>
                  </a:lnTo>
                  <a:lnTo>
                    <a:pt x="9" y="52"/>
                  </a:lnTo>
                  <a:lnTo>
                    <a:pt x="9" y="5"/>
                  </a:lnTo>
                  <a:lnTo>
                    <a:pt x="9" y="5"/>
                  </a:lnTo>
                  <a:lnTo>
                    <a:pt x="9" y="4"/>
                  </a:lnTo>
                  <a:lnTo>
                    <a:pt x="8" y="2"/>
                  </a:lnTo>
                  <a:lnTo>
                    <a:pt x="6" y="0"/>
                  </a:lnTo>
                  <a:lnTo>
                    <a:pt x="4" y="0"/>
                  </a:lnTo>
                  <a:lnTo>
                    <a:pt x="3" y="0"/>
                  </a:lnTo>
                  <a:lnTo>
                    <a:pt x="1" y="2"/>
                  </a:lnTo>
                  <a:lnTo>
                    <a:pt x="0" y="4"/>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7" name="Freeform 590">
              <a:extLst>
                <a:ext uri="{FF2B5EF4-FFF2-40B4-BE49-F238E27FC236}">
                  <a16:creationId xmlns:a16="http://schemas.microsoft.com/office/drawing/2014/main" id="{A6AB740C-E0DD-4A2E-A243-F86CF68B1FA4}"/>
                </a:ext>
              </a:extLst>
            </p:cNvPr>
            <p:cNvSpPr>
              <a:spLocks/>
            </p:cNvSpPr>
            <p:nvPr/>
          </p:nvSpPr>
          <p:spPr bwMode="auto">
            <a:xfrm>
              <a:off x="5503863" y="2281238"/>
              <a:ext cx="4763" cy="31750"/>
            </a:xfrm>
            <a:custGeom>
              <a:avLst/>
              <a:gdLst/>
              <a:ahLst/>
              <a:cxnLst>
                <a:cxn ang="0">
                  <a:pos x="0" y="5"/>
                </a:cxn>
                <a:cxn ang="0">
                  <a:pos x="0" y="57"/>
                </a:cxn>
                <a:cxn ang="0">
                  <a:pos x="0" y="57"/>
                </a:cxn>
                <a:cxn ang="0">
                  <a:pos x="0" y="59"/>
                </a:cxn>
                <a:cxn ang="0">
                  <a:pos x="2" y="60"/>
                </a:cxn>
                <a:cxn ang="0">
                  <a:pos x="3" y="61"/>
                </a:cxn>
                <a:cxn ang="0">
                  <a:pos x="5" y="61"/>
                </a:cxn>
                <a:cxn ang="0">
                  <a:pos x="6" y="61"/>
                </a:cxn>
                <a:cxn ang="0">
                  <a:pos x="8" y="60"/>
                </a:cxn>
                <a:cxn ang="0">
                  <a:pos x="9" y="59"/>
                </a:cxn>
                <a:cxn ang="0">
                  <a:pos x="9" y="57"/>
                </a:cxn>
                <a:cxn ang="0">
                  <a:pos x="9" y="5"/>
                </a:cxn>
                <a:cxn ang="0">
                  <a:pos x="9" y="5"/>
                </a:cxn>
                <a:cxn ang="0">
                  <a:pos x="9" y="4"/>
                </a:cxn>
                <a:cxn ang="0">
                  <a:pos x="8" y="2"/>
                </a:cxn>
                <a:cxn ang="0">
                  <a:pos x="6" y="0"/>
                </a:cxn>
                <a:cxn ang="0">
                  <a:pos x="5" y="0"/>
                </a:cxn>
                <a:cxn ang="0">
                  <a:pos x="3" y="0"/>
                </a:cxn>
                <a:cxn ang="0">
                  <a:pos x="2" y="2"/>
                </a:cxn>
                <a:cxn ang="0">
                  <a:pos x="0" y="4"/>
                </a:cxn>
                <a:cxn ang="0">
                  <a:pos x="0" y="5"/>
                </a:cxn>
                <a:cxn ang="0">
                  <a:pos x="0" y="5"/>
                </a:cxn>
              </a:cxnLst>
              <a:rect l="0" t="0" r="r" b="b"/>
              <a:pathLst>
                <a:path w="9" h="61">
                  <a:moveTo>
                    <a:pt x="0" y="5"/>
                  </a:moveTo>
                  <a:lnTo>
                    <a:pt x="0" y="57"/>
                  </a:lnTo>
                  <a:lnTo>
                    <a:pt x="0" y="57"/>
                  </a:lnTo>
                  <a:lnTo>
                    <a:pt x="0" y="59"/>
                  </a:lnTo>
                  <a:lnTo>
                    <a:pt x="2" y="60"/>
                  </a:lnTo>
                  <a:lnTo>
                    <a:pt x="3" y="61"/>
                  </a:lnTo>
                  <a:lnTo>
                    <a:pt x="5" y="61"/>
                  </a:lnTo>
                  <a:lnTo>
                    <a:pt x="6" y="61"/>
                  </a:lnTo>
                  <a:lnTo>
                    <a:pt x="8" y="60"/>
                  </a:lnTo>
                  <a:lnTo>
                    <a:pt x="9" y="59"/>
                  </a:lnTo>
                  <a:lnTo>
                    <a:pt x="9" y="57"/>
                  </a:lnTo>
                  <a:lnTo>
                    <a:pt x="9" y="5"/>
                  </a:lnTo>
                  <a:lnTo>
                    <a:pt x="9" y="5"/>
                  </a:lnTo>
                  <a:lnTo>
                    <a:pt x="9" y="4"/>
                  </a:lnTo>
                  <a:lnTo>
                    <a:pt x="8" y="2"/>
                  </a:lnTo>
                  <a:lnTo>
                    <a:pt x="6" y="0"/>
                  </a:lnTo>
                  <a:lnTo>
                    <a:pt x="5" y="0"/>
                  </a:lnTo>
                  <a:lnTo>
                    <a:pt x="3" y="0"/>
                  </a:lnTo>
                  <a:lnTo>
                    <a:pt x="2" y="2"/>
                  </a:lnTo>
                  <a:lnTo>
                    <a:pt x="0" y="4"/>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8" name="Freeform 591">
              <a:extLst>
                <a:ext uri="{FF2B5EF4-FFF2-40B4-BE49-F238E27FC236}">
                  <a16:creationId xmlns:a16="http://schemas.microsoft.com/office/drawing/2014/main" id="{9C2C4876-A2A4-4B31-8517-33FBD3D83B1C}"/>
                </a:ext>
              </a:extLst>
            </p:cNvPr>
            <p:cNvSpPr>
              <a:spLocks/>
            </p:cNvSpPr>
            <p:nvPr/>
          </p:nvSpPr>
          <p:spPr bwMode="auto">
            <a:xfrm>
              <a:off x="5529263" y="2289175"/>
              <a:ext cx="11113" cy="42863"/>
            </a:xfrm>
            <a:custGeom>
              <a:avLst/>
              <a:gdLst/>
              <a:ahLst/>
              <a:cxnLst>
                <a:cxn ang="0">
                  <a:pos x="9" y="3"/>
                </a:cxn>
                <a:cxn ang="0">
                  <a:pos x="9" y="3"/>
                </a:cxn>
                <a:cxn ang="0">
                  <a:pos x="7" y="10"/>
                </a:cxn>
                <a:cxn ang="0">
                  <a:pos x="5" y="17"/>
                </a:cxn>
                <a:cxn ang="0">
                  <a:pos x="5" y="33"/>
                </a:cxn>
                <a:cxn ang="0">
                  <a:pos x="5" y="33"/>
                </a:cxn>
                <a:cxn ang="0">
                  <a:pos x="4" y="43"/>
                </a:cxn>
                <a:cxn ang="0">
                  <a:pos x="2" y="54"/>
                </a:cxn>
                <a:cxn ang="0">
                  <a:pos x="1" y="65"/>
                </a:cxn>
                <a:cxn ang="0">
                  <a:pos x="0" y="75"/>
                </a:cxn>
                <a:cxn ang="0">
                  <a:pos x="0" y="75"/>
                </a:cxn>
                <a:cxn ang="0">
                  <a:pos x="0" y="77"/>
                </a:cxn>
                <a:cxn ang="0">
                  <a:pos x="1" y="78"/>
                </a:cxn>
                <a:cxn ang="0">
                  <a:pos x="3" y="79"/>
                </a:cxn>
                <a:cxn ang="0">
                  <a:pos x="4" y="81"/>
                </a:cxn>
                <a:cxn ang="0">
                  <a:pos x="6" y="79"/>
                </a:cxn>
                <a:cxn ang="0">
                  <a:pos x="8" y="78"/>
                </a:cxn>
                <a:cxn ang="0">
                  <a:pos x="9" y="77"/>
                </a:cxn>
                <a:cxn ang="0">
                  <a:pos x="9" y="75"/>
                </a:cxn>
                <a:cxn ang="0">
                  <a:pos x="9" y="75"/>
                </a:cxn>
                <a:cxn ang="0">
                  <a:pos x="11" y="60"/>
                </a:cxn>
                <a:cxn ang="0">
                  <a:pos x="13" y="43"/>
                </a:cxn>
                <a:cxn ang="0">
                  <a:pos x="13" y="43"/>
                </a:cxn>
                <a:cxn ang="0">
                  <a:pos x="14" y="25"/>
                </a:cxn>
                <a:cxn ang="0">
                  <a:pos x="15" y="14"/>
                </a:cxn>
                <a:cxn ang="0">
                  <a:pos x="18" y="5"/>
                </a:cxn>
                <a:cxn ang="0">
                  <a:pos x="18" y="5"/>
                </a:cxn>
                <a:cxn ang="0">
                  <a:pos x="19" y="4"/>
                </a:cxn>
                <a:cxn ang="0">
                  <a:pos x="18" y="2"/>
                </a:cxn>
                <a:cxn ang="0">
                  <a:pos x="17" y="1"/>
                </a:cxn>
                <a:cxn ang="0">
                  <a:pos x="15" y="0"/>
                </a:cxn>
                <a:cxn ang="0">
                  <a:pos x="12" y="0"/>
                </a:cxn>
                <a:cxn ang="0">
                  <a:pos x="10" y="1"/>
                </a:cxn>
                <a:cxn ang="0">
                  <a:pos x="9" y="3"/>
                </a:cxn>
                <a:cxn ang="0">
                  <a:pos x="9" y="3"/>
                </a:cxn>
              </a:cxnLst>
              <a:rect l="0" t="0" r="r" b="b"/>
              <a:pathLst>
                <a:path w="19" h="81">
                  <a:moveTo>
                    <a:pt x="9" y="3"/>
                  </a:moveTo>
                  <a:lnTo>
                    <a:pt x="9" y="3"/>
                  </a:lnTo>
                  <a:lnTo>
                    <a:pt x="7" y="10"/>
                  </a:lnTo>
                  <a:lnTo>
                    <a:pt x="5" y="17"/>
                  </a:lnTo>
                  <a:lnTo>
                    <a:pt x="5" y="33"/>
                  </a:lnTo>
                  <a:lnTo>
                    <a:pt x="5" y="33"/>
                  </a:lnTo>
                  <a:lnTo>
                    <a:pt x="4" y="43"/>
                  </a:lnTo>
                  <a:lnTo>
                    <a:pt x="2" y="54"/>
                  </a:lnTo>
                  <a:lnTo>
                    <a:pt x="1" y="65"/>
                  </a:lnTo>
                  <a:lnTo>
                    <a:pt x="0" y="75"/>
                  </a:lnTo>
                  <a:lnTo>
                    <a:pt x="0" y="75"/>
                  </a:lnTo>
                  <a:lnTo>
                    <a:pt x="0" y="77"/>
                  </a:lnTo>
                  <a:lnTo>
                    <a:pt x="1" y="78"/>
                  </a:lnTo>
                  <a:lnTo>
                    <a:pt x="3" y="79"/>
                  </a:lnTo>
                  <a:lnTo>
                    <a:pt x="4" y="81"/>
                  </a:lnTo>
                  <a:lnTo>
                    <a:pt x="6" y="79"/>
                  </a:lnTo>
                  <a:lnTo>
                    <a:pt x="8" y="78"/>
                  </a:lnTo>
                  <a:lnTo>
                    <a:pt x="9" y="77"/>
                  </a:lnTo>
                  <a:lnTo>
                    <a:pt x="9" y="75"/>
                  </a:lnTo>
                  <a:lnTo>
                    <a:pt x="9" y="75"/>
                  </a:lnTo>
                  <a:lnTo>
                    <a:pt x="11" y="60"/>
                  </a:lnTo>
                  <a:lnTo>
                    <a:pt x="13" y="43"/>
                  </a:lnTo>
                  <a:lnTo>
                    <a:pt x="13" y="43"/>
                  </a:lnTo>
                  <a:lnTo>
                    <a:pt x="14" y="25"/>
                  </a:lnTo>
                  <a:lnTo>
                    <a:pt x="15" y="14"/>
                  </a:lnTo>
                  <a:lnTo>
                    <a:pt x="18" y="5"/>
                  </a:lnTo>
                  <a:lnTo>
                    <a:pt x="18" y="5"/>
                  </a:lnTo>
                  <a:lnTo>
                    <a:pt x="19" y="4"/>
                  </a:lnTo>
                  <a:lnTo>
                    <a:pt x="18" y="2"/>
                  </a:lnTo>
                  <a:lnTo>
                    <a:pt x="17" y="1"/>
                  </a:lnTo>
                  <a:lnTo>
                    <a:pt x="15" y="0"/>
                  </a:lnTo>
                  <a:lnTo>
                    <a:pt x="12" y="0"/>
                  </a:lnTo>
                  <a:lnTo>
                    <a:pt x="10" y="1"/>
                  </a:lnTo>
                  <a:lnTo>
                    <a:pt x="9" y="3"/>
                  </a:lnTo>
                  <a:lnTo>
                    <a:pt x="9"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69" name="Freeform 592">
              <a:extLst>
                <a:ext uri="{FF2B5EF4-FFF2-40B4-BE49-F238E27FC236}">
                  <a16:creationId xmlns:a16="http://schemas.microsoft.com/office/drawing/2014/main" id="{BB69064D-C7D6-4F53-A953-FAAF8328AA6A}"/>
                </a:ext>
              </a:extLst>
            </p:cNvPr>
            <p:cNvSpPr>
              <a:spLocks/>
            </p:cNvSpPr>
            <p:nvPr/>
          </p:nvSpPr>
          <p:spPr bwMode="auto">
            <a:xfrm>
              <a:off x="5546726" y="2312988"/>
              <a:ext cx="7938" cy="46038"/>
            </a:xfrm>
            <a:custGeom>
              <a:avLst/>
              <a:gdLst/>
              <a:ahLst/>
              <a:cxnLst>
                <a:cxn ang="0">
                  <a:pos x="6" y="4"/>
                </a:cxn>
                <a:cxn ang="0">
                  <a:pos x="6" y="4"/>
                </a:cxn>
                <a:cxn ang="0">
                  <a:pos x="3" y="13"/>
                </a:cxn>
                <a:cxn ang="0">
                  <a:pos x="1" y="22"/>
                </a:cxn>
                <a:cxn ang="0">
                  <a:pos x="0" y="32"/>
                </a:cxn>
                <a:cxn ang="0">
                  <a:pos x="0" y="42"/>
                </a:cxn>
                <a:cxn ang="0">
                  <a:pos x="1" y="61"/>
                </a:cxn>
                <a:cxn ang="0">
                  <a:pos x="1" y="81"/>
                </a:cxn>
                <a:cxn ang="0">
                  <a:pos x="1" y="81"/>
                </a:cxn>
                <a:cxn ang="0">
                  <a:pos x="2" y="83"/>
                </a:cxn>
                <a:cxn ang="0">
                  <a:pos x="3" y="84"/>
                </a:cxn>
                <a:cxn ang="0">
                  <a:pos x="4" y="85"/>
                </a:cxn>
                <a:cxn ang="0">
                  <a:pos x="6" y="85"/>
                </a:cxn>
                <a:cxn ang="0">
                  <a:pos x="7" y="85"/>
                </a:cxn>
                <a:cxn ang="0">
                  <a:pos x="9" y="84"/>
                </a:cxn>
                <a:cxn ang="0">
                  <a:pos x="10" y="83"/>
                </a:cxn>
                <a:cxn ang="0">
                  <a:pos x="10" y="81"/>
                </a:cxn>
                <a:cxn ang="0">
                  <a:pos x="10" y="81"/>
                </a:cxn>
                <a:cxn ang="0">
                  <a:pos x="10" y="61"/>
                </a:cxn>
                <a:cxn ang="0">
                  <a:pos x="9" y="43"/>
                </a:cxn>
                <a:cxn ang="0">
                  <a:pos x="10" y="34"/>
                </a:cxn>
                <a:cxn ang="0">
                  <a:pos x="10" y="24"/>
                </a:cxn>
                <a:cxn ang="0">
                  <a:pos x="12" y="15"/>
                </a:cxn>
                <a:cxn ang="0">
                  <a:pos x="15" y="6"/>
                </a:cxn>
                <a:cxn ang="0">
                  <a:pos x="15" y="6"/>
                </a:cxn>
                <a:cxn ang="0">
                  <a:pos x="15" y="4"/>
                </a:cxn>
                <a:cxn ang="0">
                  <a:pos x="14" y="3"/>
                </a:cxn>
                <a:cxn ang="0">
                  <a:pos x="13" y="1"/>
                </a:cxn>
                <a:cxn ang="0">
                  <a:pos x="12" y="0"/>
                </a:cxn>
                <a:cxn ang="0">
                  <a:pos x="8" y="0"/>
                </a:cxn>
                <a:cxn ang="0">
                  <a:pos x="7" y="1"/>
                </a:cxn>
                <a:cxn ang="0">
                  <a:pos x="6" y="4"/>
                </a:cxn>
                <a:cxn ang="0">
                  <a:pos x="6" y="4"/>
                </a:cxn>
              </a:cxnLst>
              <a:rect l="0" t="0" r="r" b="b"/>
              <a:pathLst>
                <a:path w="15" h="85">
                  <a:moveTo>
                    <a:pt x="6" y="4"/>
                  </a:moveTo>
                  <a:lnTo>
                    <a:pt x="6" y="4"/>
                  </a:lnTo>
                  <a:lnTo>
                    <a:pt x="3" y="13"/>
                  </a:lnTo>
                  <a:lnTo>
                    <a:pt x="1" y="22"/>
                  </a:lnTo>
                  <a:lnTo>
                    <a:pt x="0" y="32"/>
                  </a:lnTo>
                  <a:lnTo>
                    <a:pt x="0" y="42"/>
                  </a:lnTo>
                  <a:lnTo>
                    <a:pt x="1" y="61"/>
                  </a:lnTo>
                  <a:lnTo>
                    <a:pt x="1" y="81"/>
                  </a:lnTo>
                  <a:lnTo>
                    <a:pt x="1" y="81"/>
                  </a:lnTo>
                  <a:lnTo>
                    <a:pt x="2" y="83"/>
                  </a:lnTo>
                  <a:lnTo>
                    <a:pt x="3" y="84"/>
                  </a:lnTo>
                  <a:lnTo>
                    <a:pt x="4" y="85"/>
                  </a:lnTo>
                  <a:lnTo>
                    <a:pt x="6" y="85"/>
                  </a:lnTo>
                  <a:lnTo>
                    <a:pt x="7" y="85"/>
                  </a:lnTo>
                  <a:lnTo>
                    <a:pt x="9" y="84"/>
                  </a:lnTo>
                  <a:lnTo>
                    <a:pt x="10" y="83"/>
                  </a:lnTo>
                  <a:lnTo>
                    <a:pt x="10" y="81"/>
                  </a:lnTo>
                  <a:lnTo>
                    <a:pt x="10" y="81"/>
                  </a:lnTo>
                  <a:lnTo>
                    <a:pt x="10" y="61"/>
                  </a:lnTo>
                  <a:lnTo>
                    <a:pt x="9" y="43"/>
                  </a:lnTo>
                  <a:lnTo>
                    <a:pt x="10" y="34"/>
                  </a:lnTo>
                  <a:lnTo>
                    <a:pt x="10" y="24"/>
                  </a:lnTo>
                  <a:lnTo>
                    <a:pt x="12" y="15"/>
                  </a:lnTo>
                  <a:lnTo>
                    <a:pt x="15" y="6"/>
                  </a:lnTo>
                  <a:lnTo>
                    <a:pt x="15" y="6"/>
                  </a:lnTo>
                  <a:lnTo>
                    <a:pt x="15" y="4"/>
                  </a:lnTo>
                  <a:lnTo>
                    <a:pt x="14" y="3"/>
                  </a:lnTo>
                  <a:lnTo>
                    <a:pt x="13" y="1"/>
                  </a:lnTo>
                  <a:lnTo>
                    <a:pt x="12" y="0"/>
                  </a:lnTo>
                  <a:lnTo>
                    <a:pt x="8" y="0"/>
                  </a:lnTo>
                  <a:lnTo>
                    <a:pt x="7" y="1"/>
                  </a:lnTo>
                  <a:lnTo>
                    <a:pt x="6" y="4"/>
                  </a:lnTo>
                  <a:lnTo>
                    <a:pt x="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0" name="Freeform 593">
              <a:extLst>
                <a:ext uri="{FF2B5EF4-FFF2-40B4-BE49-F238E27FC236}">
                  <a16:creationId xmlns:a16="http://schemas.microsoft.com/office/drawing/2014/main" id="{45895C99-1EB1-496A-8B50-4CBB754F8233}"/>
                </a:ext>
              </a:extLst>
            </p:cNvPr>
            <p:cNvSpPr>
              <a:spLocks/>
            </p:cNvSpPr>
            <p:nvPr/>
          </p:nvSpPr>
          <p:spPr bwMode="auto">
            <a:xfrm>
              <a:off x="5567363" y="2338388"/>
              <a:ext cx="4763" cy="30163"/>
            </a:xfrm>
            <a:custGeom>
              <a:avLst/>
              <a:gdLst/>
              <a:ahLst/>
              <a:cxnLst>
                <a:cxn ang="0">
                  <a:pos x="0" y="4"/>
                </a:cxn>
                <a:cxn ang="0">
                  <a:pos x="0" y="52"/>
                </a:cxn>
                <a:cxn ang="0">
                  <a:pos x="0" y="52"/>
                </a:cxn>
                <a:cxn ang="0">
                  <a:pos x="0" y="54"/>
                </a:cxn>
                <a:cxn ang="0">
                  <a:pos x="1" y="55"/>
                </a:cxn>
                <a:cxn ang="0">
                  <a:pos x="3" y="56"/>
                </a:cxn>
                <a:cxn ang="0">
                  <a:pos x="4" y="56"/>
                </a:cxn>
                <a:cxn ang="0">
                  <a:pos x="6" y="56"/>
                </a:cxn>
                <a:cxn ang="0">
                  <a:pos x="8" y="55"/>
                </a:cxn>
                <a:cxn ang="0">
                  <a:pos x="9" y="54"/>
                </a:cxn>
                <a:cxn ang="0">
                  <a:pos x="9" y="52"/>
                </a:cxn>
                <a:cxn ang="0">
                  <a:pos x="9" y="4"/>
                </a:cxn>
                <a:cxn ang="0">
                  <a:pos x="9" y="4"/>
                </a:cxn>
                <a:cxn ang="0">
                  <a:pos x="9" y="2"/>
                </a:cxn>
                <a:cxn ang="0">
                  <a:pos x="8" y="1"/>
                </a:cxn>
                <a:cxn ang="0">
                  <a:pos x="6" y="0"/>
                </a:cxn>
                <a:cxn ang="0">
                  <a:pos x="4" y="0"/>
                </a:cxn>
                <a:cxn ang="0">
                  <a:pos x="3" y="0"/>
                </a:cxn>
                <a:cxn ang="0">
                  <a:pos x="1" y="1"/>
                </a:cxn>
                <a:cxn ang="0">
                  <a:pos x="0" y="2"/>
                </a:cxn>
                <a:cxn ang="0">
                  <a:pos x="0" y="4"/>
                </a:cxn>
                <a:cxn ang="0">
                  <a:pos x="0" y="4"/>
                </a:cxn>
              </a:cxnLst>
              <a:rect l="0" t="0" r="r" b="b"/>
              <a:pathLst>
                <a:path w="9" h="56">
                  <a:moveTo>
                    <a:pt x="0" y="4"/>
                  </a:moveTo>
                  <a:lnTo>
                    <a:pt x="0" y="52"/>
                  </a:lnTo>
                  <a:lnTo>
                    <a:pt x="0" y="52"/>
                  </a:lnTo>
                  <a:lnTo>
                    <a:pt x="0" y="54"/>
                  </a:lnTo>
                  <a:lnTo>
                    <a:pt x="1" y="55"/>
                  </a:lnTo>
                  <a:lnTo>
                    <a:pt x="3" y="56"/>
                  </a:lnTo>
                  <a:lnTo>
                    <a:pt x="4" y="56"/>
                  </a:lnTo>
                  <a:lnTo>
                    <a:pt x="6" y="56"/>
                  </a:lnTo>
                  <a:lnTo>
                    <a:pt x="8" y="55"/>
                  </a:lnTo>
                  <a:lnTo>
                    <a:pt x="9" y="54"/>
                  </a:lnTo>
                  <a:lnTo>
                    <a:pt x="9" y="52"/>
                  </a:lnTo>
                  <a:lnTo>
                    <a:pt x="9" y="4"/>
                  </a:lnTo>
                  <a:lnTo>
                    <a:pt x="9" y="4"/>
                  </a:lnTo>
                  <a:lnTo>
                    <a:pt x="9" y="2"/>
                  </a:lnTo>
                  <a:lnTo>
                    <a:pt x="8" y="1"/>
                  </a:lnTo>
                  <a:lnTo>
                    <a:pt x="6" y="0"/>
                  </a:lnTo>
                  <a:lnTo>
                    <a:pt x="4" y="0"/>
                  </a:lnTo>
                  <a:lnTo>
                    <a:pt x="3" y="0"/>
                  </a:lnTo>
                  <a:lnTo>
                    <a:pt x="1"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1" name="Freeform 594">
              <a:extLst>
                <a:ext uri="{FF2B5EF4-FFF2-40B4-BE49-F238E27FC236}">
                  <a16:creationId xmlns:a16="http://schemas.microsoft.com/office/drawing/2014/main" id="{5204B62C-1A2F-4BFE-911A-FE252ED562F0}"/>
                </a:ext>
              </a:extLst>
            </p:cNvPr>
            <p:cNvSpPr>
              <a:spLocks/>
            </p:cNvSpPr>
            <p:nvPr/>
          </p:nvSpPr>
          <p:spPr bwMode="auto">
            <a:xfrm>
              <a:off x="5591176" y="2354263"/>
              <a:ext cx="7938" cy="36513"/>
            </a:xfrm>
            <a:custGeom>
              <a:avLst/>
              <a:gdLst/>
              <a:ahLst/>
              <a:cxnLst>
                <a:cxn ang="0">
                  <a:pos x="7" y="2"/>
                </a:cxn>
                <a:cxn ang="0">
                  <a:pos x="7" y="2"/>
                </a:cxn>
                <a:cxn ang="0">
                  <a:pos x="4" y="10"/>
                </a:cxn>
                <a:cxn ang="0">
                  <a:pos x="1" y="17"/>
                </a:cxn>
                <a:cxn ang="0">
                  <a:pos x="0" y="26"/>
                </a:cxn>
                <a:cxn ang="0">
                  <a:pos x="0" y="34"/>
                </a:cxn>
                <a:cxn ang="0">
                  <a:pos x="0" y="49"/>
                </a:cxn>
                <a:cxn ang="0">
                  <a:pos x="1" y="66"/>
                </a:cxn>
                <a:cxn ang="0">
                  <a:pos x="1" y="66"/>
                </a:cxn>
                <a:cxn ang="0">
                  <a:pos x="1" y="68"/>
                </a:cxn>
                <a:cxn ang="0">
                  <a:pos x="2" y="70"/>
                </a:cxn>
                <a:cxn ang="0">
                  <a:pos x="5" y="70"/>
                </a:cxn>
                <a:cxn ang="0">
                  <a:pos x="6" y="71"/>
                </a:cxn>
                <a:cxn ang="0">
                  <a:pos x="8" y="70"/>
                </a:cxn>
                <a:cxn ang="0">
                  <a:pos x="10" y="70"/>
                </a:cxn>
                <a:cxn ang="0">
                  <a:pos x="11" y="68"/>
                </a:cxn>
                <a:cxn ang="0">
                  <a:pos x="11" y="66"/>
                </a:cxn>
                <a:cxn ang="0">
                  <a:pos x="11" y="66"/>
                </a:cxn>
                <a:cxn ang="0">
                  <a:pos x="10" y="36"/>
                </a:cxn>
                <a:cxn ang="0">
                  <a:pos x="10" y="29"/>
                </a:cxn>
                <a:cxn ang="0">
                  <a:pos x="11" y="22"/>
                </a:cxn>
                <a:cxn ang="0">
                  <a:pos x="12" y="14"/>
                </a:cxn>
                <a:cxn ang="0">
                  <a:pos x="15" y="7"/>
                </a:cxn>
                <a:cxn ang="0">
                  <a:pos x="15" y="7"/>
                </a:cxn>
                <a:cxn ang="0">
                  <a:pos x="15" y="5"/>
                </a:cxn>
                <a:cxn ang="0">
                  <a:pos x="15" y="3"/>
                </a:cxn>
                <a:cxn ang="0">
                  <a:pos x="13" y="1"/>
                </a:cxn>
                <a:cxn ang="0">
                  <a:pos x="11" y="0"/>
                </a:cxn>
                <a:cxn ang="0">
                  <a:pos x="10" y="0"/>
                </a:cxn>
                <a:cxn ang="0">
                  <a:pos x="8" y="1"/>
                </a:cxn>
                <a:cxn ang="0">
                  <a:pos x="7" y="2"/>
                </a:cxn>
                <a:cxn ang="0">
                  <a:pos x="7" y="2"/>
                </a:cxn>
              </a:cxnLst>
              <a:rect l="0" t="0" r="r" b="b"/>
              <a:pathLst>
                <a:path w="15" h="71">
                  <a:moveTo>
                    <a:pt x="7" y="2"/>
                  </a:moveTo>
                  <a:lnTo>
                    <a:pt x="7" y="2"/>
                  </a:lnTo>
                  <a:lnTo>
                    <a:pt x="4" y="10"/>
                  </a:lnTo>
                  <a:lnTo>
                    <a:pt x="1" y="17"/>
                  </a:lnTo>
                  <a:lnTo>
                    <a:pt x="0" y="26"/>
                  </a:lnTo>
                  <a:lnTo>
                    <a:pt x="0" y="34"/>
                  </a:lnTo>
                  <a:lnTo>
                    <a:pt x="0" y="49"/>
                  </a:lnTo>
                  <a:lnTo>
                    <a:pt x="1" y="66"/>
                  </a:lnTo>
                  <a:lnTo>
                    <a:pt x="1" y="66"/>
                  </a:lnTo>
                  <a:lnTo>
                    <a:pt x="1" y="68"/>
                  </a:lnTo>
                  <a:lnTo>
                    <a:pt x="2" y="70"/>
                  </a:lnTo>
                  <a:lnTo>
                    <a:pt x="5" y="70"/>
                  </a:lnTo>
                  <a:lnTo>
                    <a:pt x="6" y="71"/>
                  </a:lnTo>
                  <a:lnTo>
                    <a:pt x="8" y="70"/>
                  </a:lnTo>
                  <a:lnTo>
                    <a:pt x="10" y="70"/>
                  </a:lnTo>
                  <a:lnTo>
                    <a:pt x="11" y="68"/>
                  </a:lnTo>
                  <a:lnTo>
                    <a:pt x="11" y="66"/>
                  </a:lnTo>
                  <a:lnTo>
                    <a:pt x="11" y="66"/>
                  </a:lnTo>
                  <a:lnTo>
                    <a:pt x="10" y="36"/>
                  </a:lnTo>
                  <a:lnTo>
                    <a:pt x="10" y="29"/>
                  </a:lnTo>
                  <a:lnTo>
                    <a:pt x="11" y="22"/>
                  </a:lnTo>
                  <a:lnTo>
                    <a:pt x="12" y="14"/>
                  </a:lnTo>
                  <a:lnTo>
                    <a:pt x="15" y="7"/>
                  </a:lnTo>
                  <a:lnTo>
                    <a:pt x="15" y="7"/>
                  </a:lnTo>
                  <a:lnTo>
                    <a:pt x="15" y="5"/>
                  </a:lnTo>
                  <a:lnTo>
                    <a:pt x="15" y="3"/>
                  </a:lnTo>
                  <a:lnTo>
                    <a:pt x="13" y="1"/>
                  </a:lnTo>
                  <a:lnTo>
                    <a:pt x="11" y="0"/>
                  </a:lnTo>
                  <a:lnTo>
                    <a:pt x="10" y="0"/>
                  </a:lnTo>
                  <a:lnTo>
                    <a:pt x="8" y="1"/>
                  </a:lnTo>
                  <a:lnTo>
                    <a:pt x="7" y="2"/>
                  </a:lnTo>
                  <a:lnTo>
                    <a:pt x="7"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2" name="Freeform 595">
              <a:extLst>
                <a:ext uri="{FF2B5EF4-FFF2-40B4-BE49-F238E27FC236}">
                  <a16:creationId xmlns:a16="http://schemas.microsoft.com/office/drawing/2014/main" id="{07B07CE0-1D5E-439A-9FAA-D2B9FDA0885D}"/>
                </a:ext>
              </a:extLst>
            </p:cNvPr>
            <p:cNvSpPr>
              <a:spLocks/>
            </p:cNvSpPr>
            <p:nvPr/>
          </p:nvSpPr>
          <p:spPr bwMode="auto">
            <a:xfrm>
              <a:off x="5614988" y="2376488"/>
              <a:ext cx="4763" cy="36513"/>
            </a:xfrm>
            <a:custGeom>
              <a:avLst/>
              <a:gdLst/>
              <a:ahLst/>
              <a:cxnLst>
                <a:cxn ang="0">
                  <a:pos x="0" y="5"/>
                </a:cxn>
                <a:cxn ang="0">
                  <a:pos x="0" y="67"/>
                </a:cxn>
                <a:cxn ang="0">
                  <a:pos x="0" y="67"/>
                </a:cxn>
                <a:cxn ang="0">
                  <a:pos x="0" y="68"/>
                </a:cxn>
                <a:cxn ang="0">
                  <a:pos x="1" y="70"/>
                </a:cxn>
                <a:cxn ang="0">
                  <a:pos x="3" y="71"/>
                </a:cxn>
                <a:cxn ang="0">
                  <a:pos x="5" y="71"/>
                </a:cxn>
                <a:cxn ang="0">
                  <a:pos x="6" y="71"/>
                </a:cxn>
                <a:cxn ang="0">
                  <a:pos x="8" y="70"/>
                </a:cxn>
                <a:cxn ang="0">
                  <a:pos x="9" y="68"/>
                </a:cxn>
                <a:cxn ang="0">
                  <a:pos x="9" y="67"/>
                </a:cxn>
                <a:cxn ang="0">
                  <a:pos x="9" y="5"/>
                </a:cxn>
                <a:cxn ang="0">
                  <a:pos x="9" y="5"/>
                </a:cxn>
                <a:cxn ang="0">
                  <a:pos x="9" y="3"/>
                </a:cxn>
                <a:cxn ang="0">
                  <a:pos x="8" y="2"/>
                </a:cxn>
                <a:cxn ang="0">
                  <a:pos x="6" y="1"/>
                </a:cxn>
                <a:cxn ang="0">
                  <a:pos x="5" y="0"/>
                </a:cxn>
                <a:cxn ang="0">
                  <a:pos x="3" y="1"/>
                </a:cxn>
                <a:cxn ang="0">
                  <a:pos x="1" y="2"/>
                </a:cxn>
                <a:cxn ang="0">
                  <a:pos x="0" y="3"/>
                </a:cxn>
                <a:cxn ang="0">
                  <a:pos x="0" y="5"/>
                </a:cxn>
                <a:cxn ang="0">
                  <a:pos x="0" y="5"/>
                </a:cxn>
              </a:cxnLst>
              <a:rect l="0" t="0" r="r" b="b"/>
              <a:pathLst>
                <a:path w="9" h="71">
                  <a:moveTo>
                    <a:pt x="0" y="5"/>
                  </a:moveTo>
                  <a:lnTo>
                    <a:pt x="0" y="67"/>
                  </a:lnTo>
                  <a:lnTo>
                    <a:pt x="0" y="67"/>
                  </a:lnTo>
                  <a:lnTo>
                    <a:pt x="0" y="68"/>
                  </a:lnTo>
                  <a:lnTo>
                    <a:pt x="1" y="70"/>
                  </a:lnTo>
                  <a:lnTo>
                    <a:pt x="3" y="71"/>
                  </a:lnTo>
                  <a:lnTo>
                    <a:pt x="5" y="71"/>
                  </a:lnTo>
                  <a:lnTo>
                    <a:pt x="6" y="71"/>
                  </a:lnTo>
                  <a:lnTo>
                    <a:pt x="8" y="70"/>
                  </a:lnTo>
                  <a:lnTo>
                    <a:pt x="9" y="68"/>
                  </a:lnTo>
                  <a:lnTo>
                    <a:pt x="9" y="67"/>
                  </a:lnTo>
                  <a:lnTo>
                    <a:pt x="9" y="5"/>
                  </a:lnTo>
                  <a:lnTo>
                    <a:pt x="9" y="5"/>
                  </a:lnTo>
                  <a:lnTo>
                    <a:pt x="9" y="3"/>
                  </a:lnTo>
                  <a:lnTo>
                    <a:pt x="8" y="2"/>
                  </a:lnTo>
                  <a:lnTo>
                    <a:pt x="6" y="1"/>
                  </a:lnTo>
                  <a:lnTo>
                    <a:pt x="5" y="0"/>
                  </a:lnTo>
                  <a:lnTo>
                    <a:pt x="3" y="1"/>
                  </a:lnTo>
                  <a:lnTo>
                    <a:pt x="1"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3" name="Freeform 596">
              <a:extLst>
                <a:ext uri="{FF2B5EF4-FFF2-40B4-BE49-F238E27FC236}">
                  <a16:creationId xmlns:a16="http://schemas.microsoft.com/office/drawing/2014/main" id="{DD711A1A-3E92-46BA-B915-A7DD933B1F6E}"/>
                </a:ext>
              </a:extLst>
            </p:cNvPr>
            <p:cNvSpPr>
              <a:spLocks/>
            </p:cNvSpPr>
            <p:nvPr/>
          </p:nvSpPr>
          <p:spPr bwMode="auto">
            <a:xfrm>
              <a:off x="5637213" y="2398713"/>
              <a:ext cx="4763" cy="34925"/>
            </a:xfrm>
            <a:custGeom>
              <a:avLst/>
              <a:gdLst/>
              <a:ahLst/>
              <a:cxnLst>
                <a:cxn ang="0">
                  <a:pos x="0" y="4"/>
                </a:cxn>
                <a:cxn ang="0">
                  <a:pos x="0" y="61"/>
                </a:cxn>
                <a:cxn ang="0">
                  <a:pos x="0" y="61"/>
                </a:cxn>
                <a:cxn ang="0">
                  <a:pos x="1" y="63"/>
                </a:cxn>
                <a:cxn ang="0">
                  <a:pos x="2" y="65"/>
                </a:cxn>
                <a:cxn ang="0">
                  <a:pos x="3" y="65"/>
                </a:cxn>
                <a:cxn ang="0">
                  <a:pos x="5" y="66"/>
                </a:cxn>
                <a:cxn ang="0">
                  <a:pos x="7" y="65"/>
                </a:cxn>
                <a:cxn ang="0">
                  <a:pos x="8" y="65"/>
                </a:cxn>
                <a:cxn ang="0">
                  <a:pos x="9" y="63"/>
                </a:cxn>
                <a:cxn ang="0">
                  <a:pos x="10" y="61"/>
                </a:cxn>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Lst>
              <a:rect l="0" t="0" r="r" b="b"/>
              <a:pathLst>
                <a:path w="10" h="66">
                  <a:moveTo>
                    <a:pt x="0" y="4"/>
                  </a:moveTo>
                  <a:lnTo>
                    <a:pt x="0" y="61"/>
                  </a:lnTo>
                  <a:lnTo>
                    <a:pt x="0" y="61"/>
                  </a:lnTo>
                  <a:lnTo>
                    <a:pt x="1" y="63"/>
                  </a:lnTo>
                  <a:lnTo>
                    <a:pt x="2" y="65"/>
                  </a:lnTo>
                  <a:lnTo>
                    <a:pt x="3" y="65"/>
                  </a:lnTo>
                  <a:lnTo>
                    <a:pt x="5" y="66"/>
                  </a:lnTo>
                  <a:lnTo>
                    <a:pt x="7" y="65"/>
                  </a:lnTo>
                  <a:lnTo>
                    <a:pt x="8" y="65"/>
                  </a:lnTo>
                  <a:lnTo>
                    <a:pt x="9" y="63"/>
                  </a:lnTo>
                  <a:lnTo>
                    <a:pt x="10" y="61"/>
                  </a:lnTo>
                  <a:lnTo>
                    <a:pt x="10" y="4"/>
                  </a:lnTo>
                  <a:lnTo>
                    <a:pt x="10" y="4"/>
                  </a:lnTo>
                  <a:lnTo>
                    <a:pt x="9" y="2"/>
                  </a:lnTo>
                  <a:lnTo>
                    <a:pt x="8" y="1"/>
                  </a:lnTo>
                  <a:lnTo>
                    <a:pt x="7" y="0"/>
                  </a:lnTo>
                  <a:lnTo>
                    <a:pt x="5" y="0"/>
                  </a:lnTo>
                  <a:lnTo>
                    <a:pt x="3" y="0"/>
                  </a:lnTo>
                  <a:lnTo>
                    <a:pt x="2" y="1"/>
                  </a:lnTo>
                  <a:lnTo>
                    <a:pt x="1"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4" name="Freeform 597">
              <a:extLst>
                <a:ext uri="{FF2B5EF4-FFF2-40B4-BE49-F238E27FC236}">
                  <a16:creationId xmlns:a16="http://schemas.microsoft.com/office/drawing/2014/main" id="{DF43189C-AC01-4667-B1AA-EDBF5B75E522}"/>
                </a:ext>
              </a:extLst>
            </p:cNvPr>
            <p:cNvSpPr>
              <a:spLocks/>
            </p:cNvSpPr>
            <p:nvPr/>
          </p:nvSpPr>
          <p:spPr bwMode="auto">
            <a:xfrm>
              <a:off x="5657851" y="2419350"/>
              <a:ext cx="4763" cy="36513"/>
            </a:xfrm>
            <a:custGeom>
              <a:avLst/>
              <a:gdLst/>
              <a:ahLst/>
              <a:cxnLst>
                <a:cxn ang="0">
                  <a:pos x="0" y="5"/>
                </a:cxn>
                <a:cxn ang="0">
                  <a:pos x="0" y="67"/>
                </a:cxn>
                <a:cxn ang="0">
                  <a:pos x="0" y="67"/>
                </a:cxn>
                <a:cxn ang="0">
                  <a:pos x="0" y="69"/>
                </a:cxn>
                <a:cxn ang="0">
                  <a:pos x="2" y="70"/>
                </a:cxn>
                <a:cxn ang="0">
                  <a:pos x="3" y="71"/>
                </a:cxn>
                <a:cxn ang="0">
                  <a:pos x="6" y="71"/>
                </a:cxn>
                <a:cxn ang="0">
                  <a:pos x="7" y="71"/>
                </a:cxn>
                <a:cxn ang="0">
                  <a:pos x="9" y="70"/>
                </a:cxn>
                <a:cxn ang="0">
                  <a:pos x="10" y="69"/>
                </a:cxn>
                <a:cxn ang="0">
                  <a:pos x="10" y="67"/>
                </a:cxn>
                <a:cxn ang="0">
                  <a:pos x="10" y="5"/>
                </a:cxn>
                <a:cxn ang="0">
                  <a:pos x="10" y="5"/>
                </a:cxn>
                <a:cxn ang="0">
                  <a:pos x="10" y="3"/>
                </a:cxn>
                <a:cxn ang="0">
                  <a:pos x="9" y="2"/>
                </a:cxn>
                <a:cxn ang="0">
                  <a:pos x="7" y="1"/>
                </a:cxn>
                <a:cxn ang="0">
                  <a:pos x="6" y="0"/>
                </a:cxn>
                <a:cxn ang="0">
                  <a:pos x="3" y="1"/>
                </a:cxn>
                <a:cxn ang="0">
                  <a:pos x="2" y="2"/>
                </a:cxn>
                <a:cxn ang="0">
                  <a:pos x="0" y="3"/>
                </a:cxn>
                <a:cxn ang="0">
                  <a:pos x="0" y="5"/>
                </a:cxn>
                <a:cxn ang="0">
                  <a:pos x="0" y="5"/>
                </a:cxn>
              </a:cxnLst>
              <a:rect l="0" t="0" r="r" b="b"/>
              <a:pathLst>
                <a:path w="10" h="71">
                  <a:moveTo>
                    <a:pt x="0" y="5"/>
                  </a:moveTo>
                  <a:lnTo>
                    <a:pt x="0" y="67"/>
                  </a:lnTo>
                  <a:lnTo>
                    <a:pt x="0" y="67"/>
                  </a:lnTo>
                  <a:lnTo>
                    <a:pt x="0" y="69"/>
                  </a:lnTo>
                  <a:lnTo>
                    <a:pt x="2" y="70"/>
                  </a:lnTo>
                  <a:lnTo>
                    <a:pt x="3" y="71"/>
                  </a:lnTo>
                  <a:lnTo>
                    <a:pt x="6" y="71"/>
                  </a:lnTo>
                  <a:lnTo>
                    <a:pt x="7" y="71"/>
                  </a:lnTo>
                  <a:lnTo>
                    <a:pt x="9" y="70"/>
                  </a:lnTo>
                  <a:lnTo>
                    <a:pt x="10" y="69"/>
                  </a:lnTo>
                  <a:lnTo>
                    <a:pt x="10" y="67"/>
                  </a:lnTo>
                  <a:lnTo>
                    <a:pt x="10" y="5"/>
                  </a:lnTo>
                  <a:lnTo>
                    <a:pt x="10" y="5"/>
                  </a:lnTo>
                  <a:lnTo>
                    <a:pt x="10" y="3"/>
                  </a:lnTo>
                  <a:lnTo>
                    <a:pt x="9" y="2"/>
                  </a:lnTo>
                  <a:lnTo>
                    <a:pt x="7" y="1"/>
                  </a:lnTo>
                  <a:lnTo>
                    <a:pt x="6" y="0"/>
                  </a:lnTo>
                  <a:lnTo>
                    <a:pt x="3" y="1"/>
                  </a:lnTo>
                  <a:lnTo>
                    <a:pt x="2" y="2"/>
                  </a:lnTo>
                  <a:lnTo>
                    <a:pt x="0"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5" name="Freeform 598">
              <a:extLst>
                <a:ext uri="{FF2B5EF4-FFF2-40B4-BE49-F238E27FC236}">
                  <a16:creationId xmlns:a16="http://schemas.microsoft.com/office/drawing/2014/main" id="{289944E9-0C8C-47C3-92CC-803527DA7C43}"/>
                </a:ext>
              </a:extLst>
            </p:cNvPr>
            <p:cNvSpPr>
              <a:spLocks/>
            </p:cNvSpPr>
            <p:nvPr/>
          </p:nvSpPr>
          <p:spPr bwMode="auto">
            <a:xfrm>
              <a:off x="5680076" y="2441575"/>
              <a:ext cx="7938" cy="36513"/>
            </a:xfrm>
            <a:custGeom>
              <a:avLst/>
              <a:gdLst/>
              <a:ahLst/>
              <a:cxnLst>
                <a:cxn ang="0">
                  <a:pos x="14" y="65"/>
                </a:cxn>
                <a:cxn ang="0">
                  <a:pos x="14" y="65"/>
                </a:cxn>
                <a:cxn ang="0">
                  <a:pos x="11" y="50"/>
                </a:cxn>
                <a:cxn ang="0">
                  <a:pos x="10" y="35"/>
                </a:cxn>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36"/>
                </a:cxn>
                <a:cxn ang="0">
                  <a:pos x="2" y="52"/>
                </a:cxn>
                <a:cxn ang="0">
                  <a:pos x="5" y="67"/>
                </a:cxn>
                <a:cxn ang="0">
                  <a:pos x="5" y="67"/>
                </a:cxn>
                <a:cxn ang="0">
                  <a:pos x="6" y="69"/>
                </a:cxn>
                <a:cxn ang="0">
                  <a:pos x="7" y="70"/>
                </a:cxn>
                <a:cxn ang="0">
                  <a:pos x="9" y="70"/>
                </a:cxn>
                <a:cxn ang="0">
                  <a:pos x="11" y="70"/>
                </a:cxn>
                <a:cxn ang="0">
                  <a:pos x="12" y="69"/>
                </a:cxn>
                <a:cxn ang="0">
                  <a:pos x="13" y="68"/>
                </a:cxn>
                <a:cxn ang="0">
                  <a:pos x="14" y="67"/>
                </a:cxn>
                <a:cxn ang="0">
                  <a:pos x="14" y="65"/>
                </a:cxn>
                <a:cxn ang="0">
                  <a:pos x="14" y="65"/>
                </a:cxn>
              </a:cxnLst>
              <a:rect l="0" t="0" r="r" b="b"/>
              <a:pathLst>
                <a:path w="14" h="70">
                  <a:moveTo>
                    <a:pt x="14" y="65"/>
                  </a:moveTo>
                  <a:lnTo>
                    <a:pt x="14" y="65"/>
                  </a:lnTo>
                  <a:lnTo>
                    <a:pt x="11" y="50"/>
                  </a:lnTo>
                  <a:lnTo>
                    <a:pt x="10" y="35"/>
                  </a:lnTo>
                  <a:lnTo>
                    <a:pt x="10" y="4"/>
                  </a:lnTo>
                  <a:lnTo>
                    <a:pt x="10" y="4"/>
                  </a:lnTo>
                  <a:lnTo>
                    <a:pt x="9" y="2"/>
                  </a:lnTo>
                  <a:lnTo>
                    <a:pt x="8" y="1"/>
                  </a:lnTo>
                  <a:lnTo>
                    <a:pt x="7" y="0"/>
                  </a:lnTo>
                  <a:lnTo>
                    <a:pt x="5" y="0"/>
                  </a:lnTo>
                  <a:lnTo>
                    <a:pt x="3" y="0"/>
                  </a:lnTo>
                  <a:lnTo>
                    <a:pt x="2" y="1"/>
                  </a:lnTo>
                  <a:lnTo>
                    <a:pt x="1" y="2"/>
                  </a:lnTo>
                  <a:lnTo>
                    <a:pt x="0" y="4"/>
                  </a:lnTo>
                  <a:lnTo>
                    <a:pt x="0" y="4"/>
                  </a:lnTo>
                  <a:lnTo>
                    <a:pt x="1" y="36"/>
                  </a:lnTo>
                  <a:lnTo>
                    <a:pt x="2" y="52"/>
                  </a:lnTo>
                  <a:lnTo>
                    <a:pt x="5" y="67"/>
                  </a:lnTo>
                  <a:lnTo>
                    <a:pt x="5" y="67"/>
                  </a:lnTo>
                  <a:lnTo>
                    <a:pt x="6" y="69"/>
                  </a:lnTo>
                  <a:lnTo>
                    <a:pt x="7" y="70"/>
                  </a:lnTo>
                  <a:lnTo>
                    <a:pt x="9" y="70"/>
                  </a:lnTo>
                  <a:lnTo>
                    <a:pt x="11" y="70"/>
                  </a:lnTo>
                  <a:lnTo>
                    <a:pt x="12" y="69"/>
                  </a:lnTo>
                  <a:lnTo>
                    <a:pt x="13" y="68"/>
                  </a:lnTo>
                  <a:lnTo>
                    <a:pt x="14" y="67"/>
                  </a:lnTo>
                  <a:lnTo>
                    <a:pt x="14" y="65"/>
                  </a:lnTo>
                  <a:lnTo>
                    <a:pt x="14" y="6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6" name="Freeform 599">
              <a:extLst>
                <a:ext uri="{FF2B5EF4-FFF2-40B4-BE49-F238E27FC236}">
                  <a16:creationId xmlns:a16="http://schemas.microsoft.com/office/drawing/2014/main" id="{4236F519-4699-4981-898D-3B07BB77BC89}"/>
                </a:ext>
              </a:extLst>
            </p:cNvPr>
            <p:cNvSpPr>
              <a:spLocks/>
            </p:cNvSpPr>
            <p:nvPr/>
          </p:nvSpPr>
          <p:spPr bwMode="auto">
            <a:xfrm>
              <a:off x="5705476" y="2463800"/>
              <a:ext cx="7938" cy="31750"/>
            </a:xfrm>
            <a:custGeom>
              <a:avLst/>
              <a:gdLst/>
              <a:ahLst/>
              <a:cxnLst>
                <a:cxn ang="0">
                  <a:pos x="10" y="35"/>
                </a:cxn>
                <a:cxn ang="0">
                  <a:pos x="10" y="5"/>
                </a:cxn>
                <a:cxn ang="0">
                  <a:pos x="10" y="5"/>
                </a:cxn>
                <a:cxn ang="0">
                  <a:pos x="10" y="3"/>
                </a:cxn>
                <a:cxn ang="0">
                  <a:pos x="8" y="1"/>
                </a:cxn>
                <a:cxn ang="0">
                  <a:pos x="7" y="0"/>
                </a:cxn>
                <a:cxn ang="0">
                  <a:pos x="5" y="0"/>
                </a:cxn>
                <a:cxn ang="0">
                  <a:pos x="3" y="0"/>
                </a:cxn>
                <a:cxn ang="0">
                  <a:pos x="2" y="1"/>
                </a:cxn>
                <a:cxn ang="0">
                  <a:pos x="1" y="3"/>
                </a:cxn>
                <a:cxn ang="0">
                  <a:pos x="0" y="5"/>
                </a:cxn>
                <a:cxn ang="0">
                  <a:pos x="0" y="33"/>
                </a:cxn>
                <a:cxn ang="0">
                  <a:pos x="0" y="33"/>
                </a:cxn>
                <a:cxn ang="0">
                  <a:pos x="0" y="39"/>
                </a:cxn>
                <a:cxn ang="0">
                  <a:pos x="1" y="45"/>
                </a:cxn>
                <a:cxn ang="0">
                  <a:pos x="1" y="45"/>
                </a:cxn>
                <a:cxn ang="0">
                  <a:pos x="3" y="50"/>
                </a:cxn>
                <a:cxn ang="0">
                  <a:pos x="5" y="56"/>
                </a:cxn>
                <a:cxn ang="0">
                  <a:pos x="5" y="56"/>
                </a:cxn>
                <a:cxn ang="0">
                  <a:pos x="5" y="58"/>
                </a:cxn>
                <a:cxn ang="0">
                  <a:pos x="7" y="59"/>
                </a:cxn>
                <a:cxn ang="0">
                  <a:pos x="11" y="60"/>
                </a:cxn>
                <a:cxn ang="0">
                  <a:pos x="13" y="60"/>
                </a:cxn>
                <a:cxn ang="0">
                  <a:pos x="14" y="59"/>
                </a:cxn>
                <a:cxn ang="0">
                  <a:pos x="15" y="58"/>
                </a:cxn>
                <a:cxn ang="0">
                  <a:pos x="15" y="56"/>
                </a:cxn>
                <a:cxn ang="0">
                  <a:pos x="15" y="56"/>
                </a:cxn>
                <a:cxn ang="0">
                  <a:pos x="14" y="51"/>
                </a:cxn>
                <a:cxn ang="0">
                  <a:pos x="12" y="46"/>
                </a:cxn>
                <a:cxn ang="0">
                  <a:pos x="11" y="41"/>
                </a:cxn>
                <a:cxn ang="0">
                  <a:pos x="10" y="35"/>
                </a:cxn>
                <a:cxn ang="0">
                  <a:pos x="10" y="35"/>
                </a:cxn>
              </a:cxnLst>
              <a:rect l="0" t="0" r="r" b="b"/>
              <a:pathLst>
                <a:path w="15" h="60">
                  <a:moveTo>
                    <a:pt x="10" y="35"/>
                  </a:moveTo>
                  <a:lnTo>
                    <a:pt x="10" y="5"/>
                  </a:lnTo>
                  <a:lnTo>
                    <a:pt x="10" y="5"/>
                  </a:lnTo>
                  <a:lnTo>
                    <a:pt x="10" y="3"/>
                  </a:lnTo>
                  <a:lnTo>
                    <a:pt x="8" y="1"/>
                  </a:lnTo>
                  <a:lnTo>
                    <a:pt x="7" y="0"/>
                  </a:lnTo>
                  <a:lnTo>
                    <a:pt x="5" y="0"/>
                  </a:lnTo>
                  <a:lnTo>
                    <a:pt x="3" y="0"/>
                  </a:lnTo>
                  <a:lnTo>
                    <a:pt x="2" y="1"/>
                  </a:lnTo>
                  <a:lnTo>
                    <a:pt x="1" y="3"/>
                  </a:lnTo>
                  <a:lnTo>
                    <a:pt x="0" y="5"/>
                  </a:lnTo>
                  <a:lnTo>
                    <a:pt x="0" y="33"/>
                  </a:lnTo>
                  <a:lnTo>
                    <a:pt x="0" y="33"/>
                  </a:lnTo>
                  <a:lnTo>
                    <a:pt x="0" y="39"/>
                  </a:lnTo>
                  <a:lnTo>
                    <a:pt x="1" y="45"/>
                  </a:lnTo>
                  <a:lnTo>
                    <a:pt x="1" y="45"/>
                  </a:lnTo>
                  <a:lnTo>
                    <a:pt x="3" y="50"/>
                  </a:lnTo>
                  <a:lnTo>
                    <a:pt x="5" y="56"/>
                  </a:lnTo>
                  <a:lnTo>
                    <a:pt x="5" y="56"/>
                  </a:lnTo>
                  <a:lnTo>
                    <a:pt x="5" y="58"/>
                  </a:lnTo>
                  <a:lnTo>
                    <a:pt x="7" y="59"/>
                  </a:lnTo>
                  <a:lnTo>
                    <a:pt x="11" y="60"/>
                  </a:lnTo>
                  <a:lnTo>
                    <a:pt x="13" y="60"/>
                  </a:lnTo>
                  <a:lnTo>
                    <a:pt x="14" y="59"/>
                  </a:lnTo>
                  <a:lnTo>
                    <a:pt x="15" y="58"/>
                  </a:lnTo>
                  <a:lnTo>
                    <a:pt x="15" y="56"/>
                  </a:lnTo>
                  <a:lnTo>
                    <a:pt x="15" y="56"/>
                  </a:lnTo>
                  <a:lnTo>
                    <a:pt x="14" y="51"/>
                  </a:lnTo>
                  <a:lnTo>
                    <a:pt x="12" y="46"/>
                  </a:lnTo>
                  <a:lnTo>
                    <a:pt x="11" y="41"/>
                  </a:lnTo>
                  <a:lnTo>
                    <a:pt x="10" y="35"/>
                  </a:lnTo>
                  <a:lnTo>
                    <a:pt x="10" y="3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7" name="Freeform 600">
              <a:extLst>
                <a:ext uri="{FF2B5EF4-FFF2-40B4-BE49-F238E27FC236}">
                  <a16:creationId xmlns:a16="http://schemas.microsoft.com/office/drawing/2014/main" id="{612038AB-F6BD-40D4-BE24-B94F3D7B6585}"/>
                </a:ext>
              </a:extLst>
            </p:cNvPr>
            <p:cNvSpPr>
              <a:spLocks/>
            </p:cNvSpPr>
            <p:nvPr/>
          </p:nvSpPr>
          <p:spPr bwMode="auto">
            <a:xfrm>
              <a:off x="5730876" y="2486025"/>
              <a:ext cx="4763" cy="46038"/>
            </a:xfrm>
            <a:custGeom>
              <a:avLst/>
              <a:gdLst/>
              <a:ahLst/>
              <a:cxnLst>
                <a:cxn ang="0">
                  <a:pos x="0" y="5"/>
                </a:cxn>
                <a:cxn ang="0">
                  <a:pos x="0" y="80"/>
                </a:cxn>
                <a:cxn ang="0">
                  <a:pos x="0" y="80"/>
                </a:cxn>
                <a:cxn ang="0">
                  <a:pos x="1" y="82"/>
                </a:cxn>
                <a:cxn ang="0">
                  <a:pos x="2" y="85"/>
                </a:cxn>
                <a:cxn ang="0">
                  <a:pos x="3" y="85"/>
                </a:cxn>
                <a:cxn ang="0">
                  <a:pos x="5" y="86"/>
                </a:cxn>
                <a:cxn ang="0">
                  <a:pos x="6" y="85"/>
                </a:cxn>
                <a:cxn ang="0">
                  <a:pos x="8" y="85"/>
                </a:cxn>
                <a:cxn ang="0">
                  <a:pos x="9" y="82"/>
                </a:cxn>
                <a:cxn ang="0">
                  <a:pos x="9" y="80"/>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6">
                  <a:moveTo>
                    <a:pt x="0" y="5"/>
                  </a:moveTo>
                  <a:lnTo>
                    <a:pt x="0" y="80"/>
                  </a:lnTo>
                  <a:lnTo>
                    <a:pt x="0" y="80"/>
                  </a:lnTo>
                  <a:lnTo>
                    <a:pt x="1" y="82"/>
                  </a:lnTo>
                  <a:lnTo>
                    <a:pt x="2" y="85"/>
                  </a:lnTo>
                  <a:lnTo>
                    <a:pt x="3" y="85"/>
                  </a:lnTo>
                  <a:lnTo>
                    <a:pt x="5" y="86"/>
                  </a:lnTo>
                  <a:lnTo>
                    <a:pt x="6" y="85"/>
                  </a:lnTo>
                  <a:lnTo>
                    <a:pt x="8" y="85"/>
                  </a:lnTo>
                  <a:lnTo>
                    <a:pt x="9" y="82"/>
                  </a:lnTo>
                  <a:lnTo>
                    <a:pt x="9" y="80"/>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8" name="Freeform 601">
              <a:extLst>
                <a:ext uri="{FF2B5EF4-FFF2-40B4-BE49-F238E27FC236}">
                  <a16:creationId xmlns:a16="http://schemas.microsoft.com/office/drawing/2014/main" id="{5A4E5C2D-83AF-4A52-93CA-DB497544C47E}"/>
                </a:ext>
              </a:extLst>
            </p:cNvPr>
            <p:cNvSpPr>
              <a:spLocks/>
            </p:cNvSpPr>
            <p:nvPr/>
          </p:nvSpPr>
          <p:spPr bwMode="auto">
            <a:xfrm>
              <a:off x="5748338" y="2506663"/>
              <a:ext cx="4763" cy="42863"/>
            </a:xfrm>
            <a:custGeom>
              <a:avLst/>
              <a:gdLst/>
              <a:ahLst/>
              <a:cxnLst>
                <a:cxn ang="0">
                  <a:pos x="0" y="5"/>
                </a:cxn>
                <a:cxn ang="0">
                  <a:pos x="0" y="75"/>
                </a:cxn>
                <a:cxn ang="0">
                  <a:pos x="0" y="75"/>
                </a:cxn>
                <a:cxn ang="0">
                  <a:pos x="1" y="78"/>
                </a:cxn>
                <a:cxn ang="0">
                  <a:pos x="2" y="80"/>
                </a:cxn>
                <a:cxn ang="0">
                  <a:pos x="3" y="81"/>
                </a:cxn>
                <a:cxn ang="0">
                  <a:pos x="5" y="81"/>
                </a:cxn>
                <a:cxn ang="0">
                  <a:pos x="7" y="81"/>
                </a:cxn>
                <a:cxn ang="0">
                  <a:pos x="8" y="80"/>
                </a:cxn>
                <a:cxn ang="0">
                  <a:pos x="9" y="78"/>
                </a:cxn>
                <a:cxn ang="0">
                  <a:pos x="10" y="75"/>
                </a:cxn>
                <a:cxn ang="0">
                  <a:pos x="10" y="5"/>
                </a:cxn>
                <a:cxn ang="0">
                  <a:pos x="10" y="5"/>
                </a:cxn>
                <a:cxn ang="0">
                  <a:pos x="9" y="3"/>
                </a:cxn>
                <a:cxn ang="0">
                  <a:pos x="8" y="1"/>
                </a:cxn>
                <a:cxn ang="0">
                  <a:pos x="7" y="0"/>
                </a:cxn>
                <a:cxn ang="0">
                  <a:pos x="5" y="0"/>
                </a:cxn>
                <a:cxn ang="0">
                  <a:pos x="3" y="0"/>
                </a:cxn>
                <a:cxn ang="0">
                  <a:pos x="2" y="1"/>
                </a:cxn>
                <a:cxn ang="0">
                  <a:pos x="1" y="3"/>
                </a:cxn>
                <a:cxn ang="0">
                  <a:pos x="0" y="5"/>
                </a:cxn>
                <a:cxn ang="0">
                  <a:pos x="0" y="5"/>
                </a:cxn>
              </a:cxnLst>
              <a:rect l="0" t="0" r="r" b="b"/>
              <a:pathLst>
                <a:path w="10" h="81">
                  <a:moveTo>
                    <a:pt x="0" y="5"/>
                  </a:moveTo>
                  <a:lnTo>
                    <a:pt x="0" y="75"/>
                  </a:lnTo>
                  <a:lnTo>
                    <a:pt x="0" y="75"/>
                  </a:lnTo>
                  <a:lnTo>
                    <a:pt x="1" y="78"/>
                  </a:lnTo>
                  <a:lnTo>
                    <a:pt x="2" y="80"/>
                  </a:lnTo>
                  <a:lnTo>
                    <a:pt x="3" y="81"/>
                  </a:lnTo>
                  <a:lnTo>
                    <a:pt x="5" y="81"/>
                  </a:lnTo>
                  <a:lnTo>
                    <a:pt x="7" y="81"/>
                  </a:lnTo>
                  <a:lnTo>
                    <a:pt x="8" y="80"/>
                  </a:lnTo>
                  <a:lnTo>
                    <a:pt x="9" y="78"/>
                  </a:lnTo>
                  <a:lnTo>
                    <a:pt x="10" y="75"/>
                  </a:lnTo>
                  <a:lnTo>
                    <a:pt x="10" y="5"/>
                  </a:lnTo>
                  <a:lnTo>
                    <a:pt x="10" y="5"/>
                  </a:lnTo>
                  <a:lnTo>
                    <a:pt x="9" y="3"/>
                  </a:lnTo>
                  <a:lnTo>
                    <a:pt x="8" y="1"/>
                  </a:lnTo>
                  <a:lnTo>
                    <a:pt x="7"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79" name="Freeform 602">
              <a:extLst>
                <a:ext uri="{FF2B5EF4-FFF2-40B4-BE49-F238E27FC236}">
                  <a16:creationId xmlns:a16="http://schemas.microsoft.com/office/drawing/2014/main" id="{DCE7221B-8B43-4D3A-86ED-4AF9A44399CA}"/>
                </a:ext>
              </a:extLst>
            </p:cNvPr>
            <p:cNvSpPr>
              <a:spLocks/>
            </p:cNvSpPr>
            <p:nvPr/>
          </p:nvSpPr>
          <p:spPr bwMode="auto">
            <a:xfrm>
              <a:off x="5761038" y="2528888"/>
              <a:ext cx="4763" cy="38100"/>
            </a:xfrm>
            <a:custGeom>
              <a:avLst/>
              <a:gdLst/>
              <a:ahLst/>
              <a:cxnLst>
                <a:cxn ang="0">
                  <a:pos x="0" y="6"/>
                </a:cxn>
                <a:cxn ang="0">
                  <a:pos x="0" y="68"/>
                </a:cxn>
                <a:cxn ang="0">
                  <a:pos x="0" y="68"/>
                </a:cxn>
                <a:cxn ang="0">
                  <a:pos x="1" y="69"/>
                </a:cxn>
                <a:cxn ang="0">
                  <a:pos x="2" y="71"/>
                </a:cxn>
                <a:cxn ang="0">
                  <a:pos x="3" y="72"/>
                </a:cxn>
                <a:cxn ang="0">
                  <a:pos x="5" y="72"/>
                </a:cxn>
                <a:cxn ang="0">
                  <a:pos x="7" y="72"/>
                </a:cxn>
                <a:cxn ang="0">
                  <a:pos x="8" y="71"/>
                </a:cxn>
                <a:cxn ang="0">
                  <a:pos x="9" y="69"/>
                </a:cxn>
                <a:cxn ang="0">
                  <a:pos x="9" y="68"/>
                </a:cxn>
                <a:cxn ang="0">
                  <a:pos x="9" y="6"/>
                </a:cxn>
                <a:cxn ang="0">
                  <a:pos x="9" y="6"/>
                </a:cxn>
                <a:cxn ang="0">
                  <a:pos x="9" y="4"/>
                </a:cxn>
                <a:cxn ang="0">
                  <a:pos x="8" y="2"/>
                </a:cxn>
                <a:cxn ang="0">
                  <a:pos x="7" y="1"/>
                </a:cxn>
                <a:cxn ang="0">
                  <a:pos x="5" y="0"/>
                </a:cxn>
                <a:cxn ang="0">
                  <a:pos x="3" y="1"/>
                </a:cxn>
                <a:cxn ang="0">
                  <a:pos x="2" y="2"/>
                </a:cxn>
                <a:cxn ang="0">
                  <a:pos x="1" y="4"/>
                </a:cxn>
                <a:cxn ang="0">
                  <a:pos x="0" y="6"/>
                </a:cxn>
                <a:cxn ang="0">
                  <a:pos x="0" y="6"/>
                </a:cxn>
              </a:cxnLst>
              <a:rect l="0" t="0" r="r" b="b"/>
              <a:pathLst>
                <a:path w="9" h="72">
                  <a:moveTo>
                    <a:pt x="0" y="6"/>
                  </a:moveTo>
                  <a:lnTo>
                    <a:pt x="0" y="68"/>
                  </a:lnTo>
                  <a:lnTo>
                    <a:pt x="0" y="68"/>
                  </a:lnTo>
                  <a:lnTo>
                    <a:pt x="1" y="69"/>
                  </a:lnTo>
                  <a:lnTo>
                    <a:pt x="2" y="71"/>
                  </a:lnTo>
                  <a:lnTo>
                    <a:pt x="3" y="72"/>
                  </a:lnTo>
                  <a:lnTo>
                    <a:pt x="5" y="72"/>
                  </a:lnTo>
                  <a:lnTo>
                    <a:pt x="7" y="72"/>
                  </a:lnTo>
                  <a:lnTo>
                    <a:pt x="8" y="71"/>
                  </a:lnTo>
                  <a:lnTo>
                    <a:pt x="9" y="69"/>
                  </a:lnTo>
                  <a:lnTo>
                    <a:pt x="9" y="68"/>
                  </a:lnTo>
                  <a:lnTo>
                    <a:pt x="9" y="6"/>
                  </a:lnTo>
                  <a:lnTo>
                    <a:pt x="9" y="6"/>
                  </a:lnTo>
                  <a:lnTo>
                    <a:pt x="9" y="4"/>
                  </a:lnTo>
                  <a:lnTo>
                    <a:pt x="8" y="2"/>
                  </a:lnTo>
                  <a:lnTo>
                    <a:pt x="7" y="1"/>
                  </a:lnTo>
                  <a:lnTo>
                    <a:pt x="5" y="0"/>
                  </a:lnTo>
                  <a:lnTo>
                    <a:pt x="3" y="1"/>
                  </a:lnTo>
                  <a:lnTo>
                    <a:pt x="2" y="2"/>
                  </a:lnTo>
                  <a:lnTo>
                    <a:pt x="1" y="4"/>
                  </a:lnTo>
                  <a:lnTo>
                    <a:pt x="0" y="6"/>
                  </a:lnTo>
                  <a:lnTo>
                    <a:pt x="0" y="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0" name="Freeform 603">
              <a:extLst>
                <a:ext uri="{FF2B5EF4-FFF2-40B4-BE49-F238E27FC236}">
                  <a16:creationId xmlns:a16="http://schemas.microsoft.com/office/drawing/2014/main" id="{1D7E18C3-F5AD-47FE-872E-3A44E37BF84D}"/>
                </a:ext>
              </a:extLst>
            </p:cNvPr>
            <p:cNvSpPr>
              <a:spLocks/>
            </p:cNvSpPr>
            <p:nvPr/>
          </p:nvSpPr>
          <p:spPr bwMode="auto">
            <a:xfrm>
              <a:off x="5775326" y="2544763"/>
              <a:ext cx="4763" cy="39688"/>
            </a:xfrm>
            <a:custGeom>
              <a:avLst/>
              <a:gdLst/>
              <a:ahLst/>
              <a:cxnLst>
                <a:cxn ang="0">
                  <a:pos x="0" y="4"/>
                </a:cxn>
                <a:cxn ang="0">
                  <a:pos x="0" y="72"/>
                </a:cxn>
                <a:cxn ang="0">
                  <a:pos x="0" y="72"/>
                </a:cxn>
                <a:cxn ang="0">
                  <a:pos x="0" y="74"/>
                </a:cxn>
                <a:cxn ang="0">
                  <a:pos x="2" y="75"/>
                </a:cxn>
                <a:cxn ang="0">
                  <a:pos x="4" y="76"/>
                </a:cxn>
                <a:cxn ang="0">
                  <a:pos x="5" y="76"/>
                </a:cxn>
                <a:cxn ang="0">
                  <a:pos x="7" y="76"/>
                </a:cxn>
                <a:cxn ang="0">
                  <a:pos x="9" y="75"/>
                </a:cxn>
                <a:cxn ang="0">
                  <a:pos x="10" y="74"/>
                </a:cxn>
                <a:cxn ang="0">
                  <a:pos x="10" y="72"/>
                </a:cxn>
                <a:cxn ang="0">
                  <a:pos x="10" y="4"/>
                </a:cxn>
                <a:cxn ang="0">
                  <a:pos x="10" y="4"/>
                </a:cxn>
                <a:cxn ang="0">
                  <a:pos x="10" y="2"/>
                </a:cxn>
                <a:cxn ang="0">
                  <a:pos x="9" y="1"/>
                </a:cxn>
                <a:cxn ang="0">
                  <a:pos x="7" y="0"/>
                </a:cxn>
                <a:cxn ang="0">
                  <a:pos x="5" y="0"/>
                </a:cxn>
                <a:cxn ang="0">
                  <a:pos x="4" y="0"/>
                </a:cxn>
                <a:cxn ang="0">
                  <a:pos x="2" y="1"/>
                </a:cxn>
                <a:cxn ang="0">
                  <a:pos x="0" y="2"/>
                </a:cxn>
                <a:cxn ang="0">
                  <a:pos x="0" y="4"/>
                </a:cxn>
                <a:cxn ang="0">
                  <a:pos x="0" y="4"/>
                </a:cxn>
              </a:cxnLst>
              <a:rect l="0" t="0" r="r" b="b"/>
              <a:pathLst>
                <a:path w="10" h="76">
                  <a:moveTo>
                    <a:pt x="0" y="4"/>
                  </a:moveTo>
                  <a:lnTo>
                    <a:pt x="0" y="72"/>
                  </a:lnTo>
                  <a:lnTo>
                    <a:pt x="0" y="72"/>
                  </a:lnTo>
                  <a:lnTo>
                    <a:pt x="0" y="74"/>
                  </a:lnTo>
                  <a:lnTo>
                    <a:pt x="2" y="75"/>
                  </a:lnTo>
                  <a:lnTo>
                    <a:pt x="4" y="76"/>
                  </a:lnTo>
                  <a:lnTo>
                    <a:pt x="5" y="76"/>
                  </a:lnTo>
                  <a:lnTo>
                    <a:pt x="7" y="76"/>
                  </a:lnTo>
                  <a:lnTo>
                    <a:pt x="9" y="75"/>
                  </a:lnTo>
                  <a:lnTo>
                    <a:pt x="10" y="74"/>
                  </a:lnTo>
                  <a:lnTo>
                    <a:pt x="10" y="72"/>
                  </a:lnTo>
                  <a:lnTo>
                    <a:pt x="10" y="4"/>
                  </a:lnTo>
                  <a:lnTo>
                    <a:pt x="10" y="4"/>
                  </a:lnTo>
                  <a:lnTo>
                    <a:pt x="10" y="2"/>
                  </a:lnTo>
                  <a:lnTo>
                    <a:pt x="9" y="1"/>
                  </a:lnTo>
                  <a:lnTo>
                    <a:pt x="7" y="0"/>
                  </a:lnTo>
                  <a:lnTo>
                    <a:pt x="5" y="0"/>
                  </a:lnTo>
                  <a:lnTo>
                    <a:pt x="4" y="0"/>
                  </a:lnTo>
                  <a:lnTo>
                    <a:pt x="2" y="1"/>
                  </a:lnTo>
                  <a:lnTo>
                    <a:pt x="0" y="2"/>
                  </a:lnTo>
                  <a:lnTo>
                    <a:pt x="0" y="4"/>
                  </a:lnTo>
                  <a:lnTo>
                    <a:pt x="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1" name="Freeform 604">
              <a:extLst>
                <a:ext uri="{FF2B5EF4-FFF2-40B4-BE49-F238E27FC236}">
                  <a16:creationId xmlns:a16="http://schemas.microsoft.com/office/drawing/2014/main" id="{75047FF2-220B-44BD-89FF-45C869641E73}"/>
                </a:ext>
              </a:extLst>
            </p:cNvPr>
            <p:cNvSpPr>
              <a:spLocks/>
            </p:cNvSpPr>
            <p:nvPr/>
          </p:nvSpPr>
          <p:spPr bwMode="auto">
            <a:xfrm>
              <a:off x="5181601" y="2170113"/>
              <a:ext cx="665163" cy="654050"/>
            </a:xfrm>
            <a:custGeom>
              <a:avLst/>
              <a:gdLst/>
              <a:ahLst/>
              <a:cxnLst>
                <a:cxn ang="0">
                  <a:pos x="534" y="1115"/>
                </a:cxn>
                <a:cxn ang="0">
                  <a:pos x="311" y="889"/>
                </a:cxn>
                <a:cxn ang="0">
                  <a:pos x="124" y="701"/>
                </a:cxn>
                <a:cxn ang="0">
                  <a:pos x="14" y="547"/>
                </a:cxn>
                <a:cxn ang="0">
                  <a:pos x="5" y="361"/>
                </a:cxn>
                <a:cxn ang="0">
                  <a:pos x="109" y="152"/>
                </a:cxn>
                <a:cxn ang="0">
                  <a:pos x="270" y="29"/>
                </a:cxn>
                <a:cxn ang="0">
                  <a:pos x="103" y="233"/>
                </a:cxn>
                <a:cxn ang="0">
                  <a:pos x="38" y="486"/>
                </a:cxn>
                <a:cxn ang="0">
                  <a:pos x="137" y="664"/>
                </a:cxn>
                <a:cxn ang="0">
                  <a:pos x="467" y="998"/>
                </a:cxn>
                <a:cxn ang="0">
                  <a:pos x="676" y="1170"/>
                </a:cxn>
                <a:cxn ang="0">
                  <a:pos x="872" y="1193"/>
                </a:cxn>
                <a:cxn ang="0">
                  <a:pos x="1085" y="1070"/>
                </a:cxn>
                <a:cxn ang="0">
                  <a:pos x="1218" y="861"/>
                </a:cxn>
                <a:cxn ang="0">
                  <a:pos x="1167" y="643"/>
                </a:cxn>
                <a:cxn ang="0">
                  <a:pos x="1008" y="472"/>
                </a:cxn>
                <a:cxn ang="0">
                  <a:pos x="731" y="201"/>
                </a:cxn>
                <a:cxn ang="0">
                  <a:pos x="553" y="142"/>
                </a:cxn>
                <a:cxn ang="0">
                  <a:pos x="393" y="228"/>
                </a:cxn>
                <a:cxn ang="0">
                  <a:pos x="282" y="427"/>
                </a:cxn>
                <a:cxn ang="0">
                  <a:pos x="388" y="615"/>
                </a:cxn>
                <a:cxn ang="0">
                  <a:pos x="702" y="942"/>
                </a:cxn>
                <a:cxn ang="0">
                  <a:pos x="798" y="922"/>
                </a:cxn>
                <a:cxn ang="0">
                  <a:pos x="641" y="744"/>
                </a:cxn>
                <a:cxn ang="0">
                  <a:pos x="397" y="487"/>
                </a:cxn>
                <a:cxn ang="0">
                  <a:pos x="451" y="309"/>
                </a:cxn>
                <a:cxn ang="0">
                  <a:pos x="591" y="250"/>
                </a:cxn>
                <a:cxn ang="0">
                  <a:pos x="742" y="397"/>
                </a:cxn>
                <a:cxn ang="0">
                  <a:pos x="1076" y="711"/>
                </a:cxn>
                <a:cxn ang="0">
                  <a:pos x="1109" y="861"/>
                </a:cxn>
                <a:cxn ang="0">
                  <a:pos x="858" y="1104"/>
                </a:cxn>
                <a:cxn ang="0">
                  <a:pos x="618" y="1022"/>
                </a:cxn>
                <a:cxn ang="0">
                  <a:pos x="342" y="740"/>
                </a:cxn>
                <a:cxn ang="0">
                  <a:pos x="156" y="450"/>
                </a:cxn>
                <a:cxn ang="0">
                  <a:pos x="287" y="163"/>
                </a:cxn>
                <a:cxn ang="0">
                  <a:pos x="286" y="221"/>
                </a:cxn>
                <a:cxn ang="0">
                  <a:pos x="196" y="489"/>
                </a:cxn>
                <a:cxn ang="0">
                  <a:pos x="398" y="752"/>
                </a:cxn>
                <a:cxn ang="0">
                  <a:pos x="712" y="1049"/>
                </a:cxn>
                <a:cxn ang="0">
                  <a:pos x="926" y="1037"/>
                </a:cxn>
                <a:cxn ang="0">
                  <a:pos x="1077" y="824"/>
                </a:cxn>
                <a:cxn ang="0">
                  <a:pos x="900" y="596"/>
                </a:cxn>
                <a:cxn ang="0">
                  <a:pos x="612" y="298"/>
                </a:cxn>
                <a:cxn ang="0">
                  <a:pos x="527" y="303"/>
                </a:cxn>
                <a:cxn ang="0">
                  <a:pos x="477" y="332"/>
                </a:cxn>
                <a:cxn ang="0">
                  <a:pos x="441" y="486"/>
                </a:cxn>
                <a:cxn ang="0">
                  <a:pos x="731" y="783"/>
                </a:cxn>
                <a:cxn ang="0">
                  <a:pos x="829" y="884"/>
                </a:cxn>
                <a:cxn ang="0">
                  <a:pos x="783" y="989"/>
                </a:cxn>
                <a:cxn ang="0">
                  <a:pos x="669" y="962"/>
                </a:cxn>
                <a:cxn ang="0">
                  <a:pos x="450" y="729"/>
                </a:cxn>
                <a:cxn ang="0">
                  <a:pos x="256" y="471"/>
                </a:cxn>
                <a:cxn ang="0">
                  <a:pos x="300" y="284"/>
                </a:cxn>
                <a:cxn ang="0">
                  <a:pos x="464" y="137"/>
                </a:cxn>
                <a:cxn ang="0">
                  <a:pos x="670" y="122"/>
                </a:cxn>
                <a:cxn ang="0">
                  <a:pos x="759" y="177"/>
                </a:cxn>
                <a:cxn ang="0">
                  <a:pos x="1071" y="489"/>
                </a:cxn>
                <a:cxn ang="0">
                  <a:pos x="1188" y="605"/>
                </a:cxn>
                <a:cxn ang="0">
                  <a:pos x="1256" y="846"/>
                </a:cxn>
                <a:cxn ang="0">
                  <a:pos x="1180" y="1021"/>
                </a:cxn>
                <a:cxn ang="0">
                  <a:pos x="930" y="1212"/>
                </a:cxn>
              </a:cxnLst>
              <a:rect l="0" t="0" r="r" b="b"/>
              <a:pathLst>
                <a:path w="1256" h="1235">
                  <a:moveTo>
                    <a:pt x="808" y="1235"/>
                  </a:moveTo>
                  <a:lnTo>
                    <a:pt x="808" y="1235"/>
                  </a:lnTo>
                  <a:lnTo>
                    <a:pt x="792" y="1235"/>
                  </a:lnTo>
                  <a:lnTo>
                    <a:pt x="775" y="1234"/>
                  </a:lnTo>
                  <a:lnTo>
                    <a:pt x="757" y="1232"/>
                  </a:lnTo>
                  <a:lnTo>
                    <a:pt x="738" y="1230"/>
                  </a:lnTo>
                  <a:lnTo>
                    <a:pt x="719" y="1226"/>
                  </a:lnTo>
                  <a:lnTo>
                    <a:pt x="699" y="1220"/>
                  </a:lnTo>
                  <a:lnTo>
                    <a:pt x="679" y="1212"/>
                  </a:lnTo>
                  <a:lnTo>
                    <a:pt x="660" y="1203"/>
                  </a:lnTo>
                  <a:lnTo>
                    <a:pt x="660" y="1203"/>
                  </a:lnTo>
                  <a:lnTo>
                    <a:pt x="629" y="1186"/>
                  </a:lnTo>
                  <a:lnTo>
                    <a:pt x="598" y="1165"/>
                  </a:lnTo>
                  <a:lnTo>
                    <a:pt x="566" y="1141"/>
                  </a:lnTo>
                  <a:lnTo>
                    <a:pt x="534" y="1115"/>
                  </a:lnTo>
                  <a:lnTo>
                    <a:pt x="533" y="1114"/>
                  </a:lnTo>
                  <a:lnTo>
                    <a:pt x="531" y="1114"/>
                  </a:lnTo>
                  <a:lnTo>
                    <a:pt x="531" y="1114"/>
                  </a:lnTo>
                  <a:lnTo>
                    <a:pt x="527" y="1112"/>
                  </a:lnTo>
                  <a:lnTo>
                    <a:pt x="522" y="1109"/>
                  </a:lnTo>
                  <a:lnTo>
                    <a:pt x="518" y="1105"/>
                  </a:lnTo>
                  <a:lnTo>
                    <a:pt x="518" y="1105"/>
                  </a:lnTo>
                  <a:lnTo>
                    <a:pt x="465" y="1051"/>
                  </a:lnTo>
                  <a:lnTo>
                    <a:pt x="440" y="1024"/>
                  </a:lnTo>
                  <a:lnTo>
                    <a:pt x="415" y="997"/>
                  </a:lnTo>
                  <a:lnTo>
                    <a:pt x="415" y="997"/>
                  </a:lnTo>
                  <a:lnTo>
                    <a:pt x="389" y="968"/>
                  </a:lnTo>
                  <a:lnTo>
                    <a:pt x="358" y="935"/>
                  </a:lnTo>
                  <a:lnTo>
                    <a:pt x="326" y="903"/>
                  </a:lnTo>
                  <a:lnTo>
                    <a:pt x="311" y="889"/>
                  </a:lnTo>
                  <a:lnTo>
                    <a:pt x="296" y="878"/>
                  </a:lnTo>
                  <a:lnTo>
                    <a:pt x="296" y="878"/>
                  </a:lnTo>
                  <a:lnTo>
                    <a:pt x="281" y="865"/>
                  </a:lnTo>
                  <a:lnTo>
                    <a:pt x="265" y="852"/>
                  </a:lnTo>
                  <a:lnTo>
                    <a:pt x="250" y="839"/>
                  </a:lnTo>
                  <a:lnTo>
                    <a:pt x="235" y="823"/>
                  </a:lnTo>
                  <a:lnTo>
                    <a:pt x="207" y="793"/>
                  </a:lnTo>
                  <a:lnTo>
                    <a:pt x="180" y="761"/>
                  </a:lnTo>
                  <a:lnTo>
                    <a:pt x="180" y="761"/>
                  </a:lnTo>
                  <a:lnTo>
                    <a:pt x="156" y="732"/>
                  </a:lnTo>
                  <a:lnTo>
                    <a:pt x="130" y="704"/>
                  </a:lnTo>
                  <a:lnTo>
                    <a:pt x="129" y="703"/>
                  </a:lnTo>
                  <a:lnTo>
                    <a:pt x="128" y="703"/>
                  </a:lnTo>
                  <a:lnTo>
                    <a:pt x="128" y="703"/>
                  </a:lnTo>
                  <a:lnTo>
                    <a:pt x="124" y="701"/>
                  </a:lnTo>
                  <a:lnTo>
                    <a:pt x="120" y="698"/>
                  </a:lnTo>
                  <a:lnTo>
                    <a:pt x="74" y="653"/>
                  </a:lnTo>
                  <a:lnTo>
                    <a:pt x="74" y="653"/>
                  </a:lnTo>
                  <a:lnTo>
                    <a:pt x="70" y="648"/>
                  </a:lnTo>
                  <a:lnTo>
                    <a:pt x="67" y="643"/>
                  </a:lnTo>
                  <a:lnTo>
                    <a:pt x="63" y="635"/>
                  </a:lnTo>
                  <a:lnTo>
                    <a:pt x="63" y="635"/>
                  </a:lnTo>
                  <a:lnTo>
                    <a:pt x="60" y="627"/>
                  </a:lnTo>
                  <a:lnTo>
                    <a:pt x="54" y="619"/>
                  </a:lnTo>
                  <a:lnTo>
                    <a:pt x="54" y="619"/>
                  </a:lnTo>
                  <a:lnTo>
                    <a:pt x="40" y="596"/>
                  </a:lnTo>
                  <a:lnTo>
                    <a:pt x="28" y="572"/>
                  </a:lnTo>
                  <a:lnTo>
                    <a:pt x="28" y="572"/>
                  </a:lnTo>
                  <a:lnTo>
                    <a:pt x="14" y="547"/>
                  </a:lnTo>
                  <a:lnTo>
                    <a:pt x="14" y="547"/>
                  </a:lnTo>
                  <a:lnTo>
                    <a:pt x="11" y="540"/>
                  </a:lnTo>
                  <a:lnTo>
                    <a:pt x="7" y="532"/>
                  </a:lnTo>
                  <a:lnTo>
                    <a:pt x="5" y="522"/>
                  </a:lnTo>
                  <a:lnTo>
                    <a:pt x="3" y="513"/>
                  </a:lnTo>
                  <a:lnTo>
                    <a:pt x="0" y="494"/>
                  </a:lnTo>
                  <a:lnTo>
                    <a:pt x="0" y="484"/>
                  </a:lnTo>
                  <a:lnTo>
                    <a:pt x="0" y="475"/>
                  </a:lnTo>
                  <a:lnTo>
                    <a:pt x="0" y="475"/>
                  </a:lnTo>
                  <a:lnTo>
                    <a:pt x="1" y="452"/>
                  </a:lnTo>
                  <a:lnTo>
                    <a:pt x="1" y="431"/>
                  </a:lnTo>
                  <a:lnTo>
                    <a:pt x="1" y="431"/>
                  </a:lnTo>
                  <a:lnTo>
                    <a:pt x="1" y="413"/>
                  </a:lnTo>
                  <a:lnTo>
                    <a:pt x="1" y="395"/>
                  </a:lnTo>
                  <a:lnTo>
                    <a:pt x="2" y="378"/>
                  </a:lnTo>
                  <a:lnTo>
                    <a:pt x="5" y="361"/>
                  </a:lnTo>
                  <a:lnTo>
                    <a:pt x="5" y="361"/>
                  </a:lnTo>
                  <a:lnTo>
                    <a:pt x="8" y="347"/>
                  </a:lnTo>
                  <a:lnTo>
                    <a:pt x="12" y="333"/>
                  </a:lnTo>
                  <a:lnTo>
                    <a:pt x="17" y="320"/>
                  </a:lnTo>
                  <a:lnTo>
                    <a:pt x="22" y="308"/>
                  </a:lnTo>
                  <a:lnTo>
                    <a:pt x="35" y="283"/>
                  </a:lnTo>
                  <a:lnTo>
                    <a:pt x="48" y="260"/>
                  </a:lnTo>
                  <a:lnTo>
                    <a:pt x="48" y="260"/>
                  </a:lnTo>
                  <a:lnTo>
                    <a:pt x="60" y="239"/>
                  </a:lnTo>
                  <a:lnTo>
                    <a:pt x="70" y="219"/>
                  </a:lnTo>
                  <a:lnTo>
                    <a:pt x="70" y="219"/>
                  </a:lnTo>
                  <a:lnTo>
                    <a:pt x="89" y="185"/>
                  </a:lnTo>
                  <a:lnTo>
                    <a:pt x="98" y="168"/>
                  </a:lnTo>
                  <a:lnTo>
                    <a:pt x="109" y="152"/>
                  </a:lnTo>
                  <a:lnTo>
                    <a:pt x="109" y="152"/>
                  </a:lnTo>
                  <a:lnTo>
                    <a:pt x="126" y="130"/>
                  </a:lnTo>
                  <a:lnTo>
                    <a:pt x="142" y="108"/>
                  </a:lnTo>
                  <a:lnTo>
                    <a:pt x="160" y="89"/>
                  </a:lnTo>
                  <a:lnTo>
                    <a:pt x="177" y="69"/>
                  </a:lnTo>
                  <a:lnTo>
                    <a:pt x="195" y="50"/>
                  </a:lnTo>
                  <a:lnTo>
                    <a:pt x="213" y="33"/>
                  </a:lnTo>
                  <a:lnTo>
                    <a:pt x="231" y="16"/>
                  </a:lnTo>
                  <a:lnTo>
                    <a:pt x="250" y="1"/>
                  </a:lnTo>
                  <a:lnTo>
                    <a:pt x="250" y="1"/>
                  </a:lnTo>
                  <a:lnTo>
                    <a:pt x="251" y="0"/>
                  </a:lnTo>
                  <a:lnTo>
                    <a:pt x="251" y="0"/>
                  </a:lnTo>
                  <a:lnTo>
                    <a:pt x="257" y="9"/>
                  </a:lnTo>
                  <a:lnTo>
                    <a:pt x="257" y="9"/>
                  </a:lnTo>
                  <a:lnTo>
                    <a:pt x="270" y="29"/>
                  </a:lnTo>
                  <a:lnTo>
                    <a:pt x="270" y="29"/>
                  </a:lnTo>
                  <a:lnTo>
                    <a:pt x="264" y="34"/>
                  </a:lnTo>
                  <a:lnTo>
                    <a:pt x="264" y="34"/>
                  </a:lnTo>
                  <a:lnTo>
                    <a:pt x="246" y="49"/>
                  </a:lnTo>
                  <a:lnTo>
                    <a:pt x="228" y="67"/>
                  </a:lnTo>
                  <a:lnTo>
                    <a:pt x="210" y="84"/>
                  </a:lnTo>
                  <a:lnTo>
                    <a:pt x="193" y="103"/>
                  </a:lnTo>
                  <a:lnTo>
                    <a:pt x="176" y="122"/>
                  </a:lnTo>
                  <a:lnTo>
                    <a:pt x="161" y="141"/>
                  </a:lnTo>
                  <a:lnTo>
                    <a:pt x="145" y="161"/>
                  </a:lnTo>
                  <a:lnTo>
                    <a:pt x="132" y="182"/>
                  </a:lnTo>
                  <a:lnTo>
                    <a:pt x="132" y="182"/>
                  </a:lnTo>
                  <a:lnTo>
                    <a:pt x="124" y="194"/>
                  </a:lnTo>
                  <a:lnTo>
                    <a:pt x="116" y="207"/>
                  </a:lnTo>
                  <a:lnTo>
                    <a:pt x="103" y="233"/>
                  </a:lnTo>
                  <a:lnTo>
                    <a:pt x="103" y="233"/>
                  </a:lnTo>
                  <a:lnTo>
                    <a:pt x="92" y="256"/>
                  </a:lnTo>
                  <a:lnTo>
                    <a:pt x="79" y="278"/>
                  </a:lnTo>
                  <a:lnTo>
                    <a:pt x="79" y="278"/>
                  </a:lnTo>
                  <a:lnTo>
                    <a:pt x="67" y="299"/>
                  </a:lnTo>
                  <a:lnTo>
                    <a:pt x="56" y="322"/>
                  </a:lnTo>
                  <a:lnTo>
                    <a:pt x="50" y="333"/>
                  </a:lnTo>
                  <a:lnTo>
                    <a:pt x="45" y="346"/>
                  </a:lnTo>
                  <a:lnTo>
                    <a:pt x="42" y="358"/>
                  </a:lnTo>
                  <a:lnTo>
                    <a:pt x="39" y="371"/>
                  </a:lnTo>
                  <a:lnTo>
                    <a:pt x="39" y="371"/>
                  </a:lnTo>
                  <a:lnTo>
                    <a:pt x="36" y="396"/>
                  </a:lnTo>
                  <a:lnTo>
                    <a:pt x="35" y="420"/>
                  </a:lnTo>
                  <a:lnTo>
                    <a:pt x="34" y="443"/>
                  </a:lnTo>
                  <a:lnTo>
                    <a:pt x="35" y="465"/>
                  </a:lnTo>
                  <a:lnTo>
                    <a:pt x="38" y="486"/>
                  </a:lnTo>
                  <a:lnTo>
                    <a:pt x="42" y="506"/>
                  </a:lnTo>
                  <a:lnTo>
                    <a:pt x="47" y="525"/>
                  </a:lnTo>
                  <a:lnTo>
                    <a:pt x="54" y="542"/>
                  </a:lnTo>
                  <a:lnTo>
                    <a:pt x="54" y="542"/>
                  </a:lnTo>
                  <a:lnTo>
                    <a:pt x="62" y="559"/>
                  </a:lnTo>
                  <a:lnTo>
                    <a:pt x="70" y="575"/>
                  </a:lnTo>
                  <a:lnTo>
                    <a:pt x="79" y="591"/>
                  </a:lnTo>
                  <a:lnTo>
                    <a:pt x="89" y="605"/>
                  </a:lnTo>
                  <a:lnTo>
                    <a:pt x="99" y="620"/>
                  </a:lnTo>
                  <a:lnTo>
                    <a:pt x="110" y="634"/>
                  </a:lnTo>
                  <a:lnTo>
                    <a:pt x="122" y="647"/>
                  </a:lnTo>
                  <a:lnTo>
                    <a:pt x="135" y="662"/>
                  </a:lnTo>
                  <a:lnTo>
                    <a:pt x="136" y="663"/>
                  </a:lnTo>
                  <a:lnTo>
                    <a:pt x="137" y="664"/>
                  </a:lnTo>
                  <a:lnTo>
                    <a:pt x="137" y="664"/>
                  </a:lnTo>
                  <a:lnTo>
                    <a:pt x="141" y="665"/>
                  </a:lnTo>
                  <a:lnTo>
                    <a:pt x="145" y="668"/>
                  </a:lnTo>
                  <a:lnTo>
                    <a:pt x="145" y="668"/>
                  </a:lnTo>
                  <a:lnTo>
                    <a:pt x="178" y="702"/>
                  </a:lnTo>
                  <a:lnTo>
                    <a:pt x="209" y="736"/>
                  </a:lnTo>
                  <a:lnTo>
                    <a:pt x="209" y="736"/>
                  </a:lnTo>
                  <a:lnTo>
                    <a:pt x="238" y="767"/>
                  </a:lnTo>
                  <a:lnTo>
                    <a:pt x="268" y="799"/>
                  </a:lnTo>
                  <a:lnTo>
                    <a:pt x="298" y="829"/>
                  </a:lnTo>
                  <a:lnTo>
                    <a:pt x="330" y="858"/>
                  </a:lnTo>
                  <a:lnTo>
                    <a:pt x="330" y="858"/>
                  </a:lnTo>
                  <a:lnTo>
                    <a:pt x="362" y="889"/>
                  </a:lnTo>
                  <a:lnTo>
                    <a:pt x="396" y="923"/>
                  </a:lnTo>
                  <a:lnTo>
                    <a:pt x="431" y="960"/>
                  </a:lnTo>
                  <a:lnTo>
                    <a:pt x="467" y="998"/>
                  </a:lnTo>
                  <a:lnTo>
                    <a:pt x="467" y="998"/>
                  </a:lnTo>
                  <a:lnTo>
                    <a:pt x="506" y="1040"/>
                  </a:lnTo>
                  <a:lnTo>
                    <a:pt x="542" y="1078"/>
                  </a:lnTo>
                  <a:lnTo>
                    <a:pt x="543" y="1079"/>
                  </a:lnTo>
                  <a:lnTo>
                    <a:pt x="545" y="1080"/>
                  </a:lnTo>
                  <a:lnTo>
                    <a:pt x="545" y="1080"/>
                  </a:lnTo>
                  <a:lnTo>
                    <a:pt x="548" y="1081"/>
                  </a:lnTo>
                  <a:lnTo>
                    <a:pt x="552" y="1084"/>
                  </a:lnTo>
                  <a:lnTo>
                    <a:pt x="552" y="1084"/>
                  </a:lnTo>
                  <a:lnTo>
                    <a:pt x="575" y="1103"/>
                  </a:lnTo>
                  <a:lnTo>
                    <a:pt x="601" y="1124"/>
                  </a:lnTo>
                  <a:lnTo>
                    <a:pt x="630" y="1143"/>
                  </a:lnTo>
                  <a:lnTo>
                    <a:pt x="644" y="1153"/>
                  </a:lnTo>
                  <a:lnTo>
                    <a:pt x="661" y="1162"/>
                  </a:lnTo>
                  <a:lnTo>
                    <a:pt x="676" y="1170"/>
                  </a:lnTo>
                  <a:lnTo>
                    <a:pt x="693" y="1177"/>
                  </a:lnTo>
                  <a:lnTo>
                    <a:pt x="710" y="1185"/>
                  </a:lnTo>
                  <a:lnTo>
                    <a:pt x="728" y="1190"/>
                  </a:lnTo>
                  <a:lnTo>
                    <a:pt x="747" y="1195"/>
                  </a:lnTo>
                  <a:lnTo>
                    <a:pt x="765" y="1198"/>
                  </a:lnTo>
                  <a:lnTo>
                    <a:pt x="784" y="1200"/>
                  </a:lnTo>
                  <a:lnTo>
                    <a:pt x="803" y="1201"/>
                  </a:lnTo>
                  <a:lnTo>
                    <a:pt x="803" y="1201"/>
                  </a:lnTo>
                  <a:lnTo>
                    <a:pt x="816" y="1201"/>
                  </a:lnTo>
                  <a:lnTo>
                    <a:pt x="828" y="1200"/>
                  </a:lnTo>
                  <a:lnTo>
                    <a:pt x="841" y="1198"/>
                  </a:lnTo>
                  <a:lnTo>
                    <a:pt x="854" y="1196"/>
                  </a:lnTo>
                  <a:lnTo>
                    <a:pt x="854" y="1196"/>
                  </a:lnTo>
                  <a:lnTo>
                    <a:pt x="872" y="1193"/>
                  </a:lnTo>
                  <a:lnTo>
                    <a:pt x="872" y="1193"/>
                  </a:lnTo>
                  <a:lnTo>
                    <a:pt x="883" y="1191"/>
                  </a:lnTo>
                  <a:lnTo>
                    <a:pt x="895" y="1189"/>
                  </a:lnTo>
                  <a:lnTo>
                    <a:pt x="907" y="1185"/>
                  </a:lnTo>
                  <a:lnTo>
                    <a:pt x="918" y="1179"/>
                  </a:lnTo>
                  <a:lnTo>
                    <a:pt x="918" y="1179"/>
                  </a:lnTo>
                  <a:lnTo>
                    <a:pt x="945" y="1165"/>
                  </a:lnTo>
                  <a:lnTo>
                    <a:pt x="945" y="1165"/>
                  </a:lnTo>
                  <a:lnTo>
                    <a:pt x="977" y="1148"/>
                  </a:lnTo>
                  <a:lnTo>
                    <a:pt x="977" y="1148"/>
                  </a:lnTo>
                  <a:lnTo>
                    <a:pt x="1006" y="1132"/>
                  </a:lnTo>
                  <a:lnTo>
                    <a:pt x="1033" y="1114"/>
                  </a:lnTo>
                  <a:lnTo>
                    <a:pt x="1057" y="1096"/>
                  </a:lnTo>
                  <a:lnTo>
                    <a:pt x="1069" y="1086"/>
                  </a:lnTo>
                  <a:lnTo>
                    <a:pt x="1078" y="1077"/>
                  </a:lnTo>
                  <a:lnTo>
                    <a:pt x="1085" y="1070"/>
                  </a:lnTo>
                  <a:lnTo>
                    <a:pt x="1085" y="1070"/>
                  </a:lnTo>
                  <a:lnTo>
                    <a:pt x="1111" y="1044"/>
                  </a:lnTo>
                  <a:lnTo>
                    <a:pt x="1123" y="1032"/>
                  </a:lnTo>
                  <a:lnTo>
                    <a:pt x="1134" y="1018"/>
                  </a:lnTo>
                  <a:lnTo>
                    <a:pt x="1145" y="1005"/>
                  </a:lnTo>
                  <a:lnTo>
                    <a:pt x="1156" y="990"/>
                  </a:lnTo>
                  <a:lnTo>
                    <a:pt x="1165" y="975"/>
                  </a:lnTo>
                  <a:lnTo>
                    <a:pt x="1173" y="959"/>
                  </a:lnTo>
                  <a:lnTo>
                    <a:pt x="1173" y="959"/>
                  </a:lnTo>
                  <a:lnTo>
                    <a:pt x="1184" y="937"/>
                  </a:lnTo>
                  <a:lnTo>
                    <a:pt x="1184" y="937"/>
                  </a:lnTo>
                  <a:lnTo>
                    <a:pt x="1198" y="912"/>
                  </a:lnTo>
                  <a:lnTo>
                    <a:pt x="1209" y="886"/>
                  </a:lnTo>
                  <a:lnTo>
                    <a:pt x="1213" y="874"/>
                  </a:lnTo>
                  <a:lnTo>
                    <a:pt x="1218" y="861"/>
                  </a:lnTo>
                  <a:lnTo>
                    <a:pt x="1220" y="848"/>
                  </a:lnTo>
                  <a:lnTo>
                    <a:pt x="1222" y="835"/>
                  </a:lnTo>
                  <a:lnTo>
                    <a:pt x="1222" y="835"/>
                  </a:lnTo>
                  <a:lnTo>
                    <a:pt x="1221" y="819"/>
                  </a:lnTo>
                  <a:lnTo>
                    <a:pt x="1220" y="802"/>
                  </a:lnTo>
                  <a:lnTo>
                    <a:pt x="1216" y="784"/>
                  </a:lnTo>
                  <a:lnTo>
                    <a:pt x="1212" y="765"/>
                  </a:lnTo>
                  <a:lnTo>
                    <a:pt x="1207" y="746"/>
                  </a:lnTo>
                  <a:lnTo>
                    <a:pt x="1200" y="724"/>
                  </a:lnTo>
                  <a:lnTo>
                    <a:pt x="1193" y="702"/>
                  </a:lnTo>
                  <a:lnTo>
                    <a:pt x="1183" y="678"/>
                  </a:lnTo>
                  <a:lnTo>
                    <a:pt x="1182" y="677"/>
                  </a:lnTo>
                  <a:lnTo>
                    <a:pt x="1182" y="677"/>
                  </a:lnTo>
                  <a:lnTo>
                    <a:pt x="1174" y="660"/>
                  </a:lnTo>
                  <a:lnTo>
                    <a:pt x="1167" y="643"/>
                  </a:lnTo>
                  <a:lnTo>
                    <a:pt x="1158" y="627"/>
                  </a:lnTo>
                  <a:lnTo>
                    <a:pt x="1151" y="620"/>
                  </a:lnTo>
                  <a:lnTo>
                    <a:pt x="1146" y="612"/>
                  </a:lnTo>
                  <a:lnTo>
                    <a:pt x="1146" y="612"/>
                  </a:lnTo>
                  <a:lnTo>
                    <a:pt x="1138" y="602"/>
                  </a:lnTo>
                  <a:lnTo>
                    <a:pt x="1131" y="592"/>
                  </a:lnTo>
                  <a:lnTo>
                    <a:pt x="1131" y="591"/>
                  </a:lnTo>
                  <a:lnTo>
                    <a:pt x="1130" y="591"/>
                  </a:lnTo>
                  <a:lnTo>
                    <a:pt x="1130" y="591"/>
                  </a:lnTo>
                  <a:lnTo>
                    <a:pt x="1090" y="554"/>
                  </a:lnTo>
                  <a:lnTo>
                    <a:pt x="1090" y="554"/>
                  </a:lnTo>
                  <a:lnTo>
                    <a:pt x="1069" y="535"/>
                  </a:lnTo>
                  <a:lnTo>
                    <a:pt x="1048" y="515"/>
                  </a:lnTo>
                  <a:lnTo>
                    <a:pt x="1027" y="495"/>
                  </a:lnTo>
                  <a:lnTo>
                    <a:pt x="1008" y="472"/>
                  </a:lnTo>
                  <a:lnTo>
                    <a:pt x="1008" y="472"/>
                  </a:lnTo>
                  <a:lnTo>
                    <a:pt x="992" y="454"/>
                  </a:lnTo>
                  <a:lnTo>
                    <a:pt x="972" y="432"/>
                  </a:lnTo>
                  <a:lnTo>
                    <a:pt x="918" y="375"/>
                  </a:lnTo>
                  <a:lnTo>
                    <a:pt x="864" y="319"/>
                  </a:lnTo>
                  <a:lnTo>
                    <a:pt x="824" y="280"/>
                  </a:lnTo>
                  <a:lnTo>
                    <a:pt x="824" y="280"/>
                  </a:lnTo>
                  <a:lnTo>
                    <a:pt x="804" y="262"/>
                  </a:lnTo>
                  <a:lnTo>
                    <a:pt x="783" y="246"/>
                  </a:lnTo>
                  <a:lnTo>
                    <a:pt x="783" y="246"/>
                  </a:lnTo>
                  <a:lnTo>
                    <a:pt x="757" y="225"/>
                  </a:lnTo>
                  <a:lnTo>
                    <a:pt x="743" y="214"/>
                  </a:lnTo>
                  <a:lnTo>
                    <a:pt x="732" y="202"/>
                  </a:lnTo>
                  <a:lnTo>
                    <a:pt x="731" y="201"/>
                  </a:lnTo>
                  <a:lnTo>
                    <a:pt x="731" y="201"/>
                  </a:lnTo>
                  <a:lnTo>
                    <a:pt x="731" y="201"/>
                  </a:lnTo>
                  <a:lnTo>
                    <a:pt x="705" y="184"/>
                  </a:lnTo>
                  <a:lnTo>
                    <a:pt x="693" y="176"/>
                  </a:lnTo>
                  <a:lnTo>
                    <a:pt x="680" y="169"/>
                  </a:lnTo>
                  <a:lnTo>
                    <a:pt x="668" y="163"/>
                  </a:lnTo>
                  <a:lnTo>
                    <a:pt x="655" y="158"/>
                  </a:lnTo>
                  <a:lnTo>
                    <a:pt x="641" y="153"/>
                  </a:lnTo>
                  <a:lnTo>
                    <a:pt x="627" y="150"/>
                  </a:lnTo>
                  <a:lnTo>
                    <a:pt x="627" y="150"/>
                  </a:lnTo>
                  <a:lnTo>
                    <a:pt x="599" y="143"/>
                  </a:lnTo>
                  <a:lnTo>
                    <a:pt x="584" y="141"/>
                  </a:lnTo>
                  <a:lnTo>
                    <a:pt x="571" y="140"/>
                  </a:lnTo>
                  <a:lnTo>
                    <a:pt x="571" y="140"/>
                  </a:lnTo>
                  <a:lnTo>
                    <a:pt x="562" y="141"/>
                  </a:lnTo>
                  <a:lnTo>
                    <a:pt x="553" y="142"/>
                  </a:lnTo>
                  <a:lnTo>
                    <a:pt x="545" y="143"/>
                  </a:lnTo>
                  <a:lnTo>
                    <a:pt x="538" y="145"/>
                  </a:lnTo>
                  <a:lnTo>
                    <a:pt x="538" y="145"/>
                  </a:lnTo>
                  <a:lnTo>
                    <a:pt x="517" y="155"/>
                  </a:lnTo>
                  <a:lnTo>
                    <a:pt x="517" y="155"/>
                  </a:lnTo>
                  <a:lnTo>
                    <a:pt x="502" y="161"/>
                  </a:lnTo>
                  <a:lnTo>
                    <a:pt x="485" y="166"/>
                  </a:lnTo>
                  <a:lnTo>
                    <a:pt x="485" y="166"/>
                  </a:lnTo>
                  <a:lnTo>
                    <a:pt x="477" y="169"/>
                  </a:lnTo>
                  <a:lnTo>
                    <a:pt x="469" y="172"/>
                  </a:lnTo>
                  <a:lnTo>
                    <a:pt x="452" y="181"/>
                  </a:lnTo>
                  <a:lnTo>
                    <a:pt x="437" y="191"/>
                  </a:lnTo>
                  <a:lnTo>
                    <a:pt x="421" y="202"/>
                  </a:lnTo>
                  <a:lnTo>
                    <a:pt x="407" y="215"/>
                  </a:lnTo>
                  <a:lnTo>
                    <a:pt x="393" y="228"/>
                  </a:lnTo>
                  <a:lnTo>
                    <a:pt x="367" y="255"/>
                  </a:lnTo>
                  <a:lnTo>
                    <a:pt x="367" y="255"/>
                  </a:lnTo>
                  <a:lnTo>
                    <a:pt x="355" y="269"/>
                  </a:lnTo>
                  <a:lnTo>
                    <a:pt x="355" y="269"/>
                  </a:lnTo>
                  <a:lnTo>
                    <a:pt x="344" y="282"/>
                  </a:lnTo>
                  <a:lnTo>
                    <a:pt x="332" y="297"/>
                  </a:lnTo>
                  <a:lnTo>
                    <a:pt x="322" y="313"/>
                  </a:lnTo>
                  <a:lnTo>
                    <a:pt x="313" y="329"/>
                  </a:lnTo>
                  <a:lnTo>
                    <a:pt x="303" y="348"/>
                  </a:lnTo>
                  <a:lnTo>
                    <a:pt x="296" y="366"/>
                  </a:lnTo>
                  <a:lnTo>
                    <a:pt x="289" y="385"/>
                  </a:lnTo>
                  <a:lnTo>
                    <a:pt x="284" y="406"/>
                  </a:lnTo>
                  <a:lnTo>
                    <a:pt x="284" y="406"/>
                  </a:lnTo>
                  <a:lnTo>
                    <a:pt x="282" y="416"/>
                  </a:lnTo>
                  <a:lnTo>
                    <a:pt x="282" y="427"/>
                  </a:lnTo>
                  <a:lnTo>
                    <a:pt x="283" y="439"/>
                  </a:lnTo>
                  <a:lnTo>
                    <a:pt x="286" y="450"/>
                  </a:lnTo>
                  <a:lnTo>
                    <a:pt x="289" y="462"/>
                  </a:lnTo>
                  <a:lnTo>
                    <a:pt x="293" y="473"/>
                  </a:lnTo>
                  <a:lnTo>
                    <a:pt x="302" y="495"/>
                  </a:lnTo>
                  <a:lnTo>
                    <a:pt x="302" y="495"/>
                  </a:lnTo>
                  <a:lnTo>
                    <a:pt x="312" y="516"/>
                  </a:lnTo>
                  <a:lnTo>
                    <a:pt x="312" y="516"/>
                  </a:lnTo>
                  <a:lnTo>
                    <a:pt x="318" y="530"/>
                  </a:lnTo>
                  <a:lnTo>
                    <a:pt x="325" y="544"/>
                  </a:lnTo>
                  <a:lnTo>
                    <a:pt x="334" y="557"/>
                  </a:lnTo>
                  <a:lnTo>
                    <a:pt x="345" y="570"/>
                  </a:lnTo>
                  <a:lnTo>
                    <a:pt x="356" y="582"/>
                  </a:lnTo>
                  <a:lnTo>
                    <a:pt x="366" y="595"/>
                  </a:lnTo>
                  <a:lnTo>
                    <a:pt x="388" y="615"/>
                  </a:lnTo>
                  <a:lnTo>
                    <a:pt x="598" y="826"/>
                  </a:lnTo>
                  <a:lnTo>
                    <a:pt x="598" y="826"/>
                  </a:lnTo>
                  <a:lnTo>
                    <a:pt x="611" y="840"/>
                  </a:lnTo>
                  <a:lnTo>
                    <a:pt x="624" y="854"/>
                  </a:lnTo>
                  <a:lnTo>
                    <a:pt x="646" y="883"/>
                  </a:lnTo>
                  <a:lnTo>
                    <a:pt x="646" y="883"/>
                  </a:lnTo>
                  <a:lnTo>
                    <a:pt x="663" y="905"/>
                  </a:lnTo>
                  <a:lnTo>
                    <a:pt x="680" y="925"/>
                  </a:lnTo>
                  <a:lnTo>
                    <a:pt x="681" y="926"/>
                  </a:lnTo>
                  <a:lnTo>
                    <a:pt x="684" y="927"/>
                  </a:lnTo>
                  <a:lnTo>
                    <a:pt x="684" y="927"/>
                  </a:lnTo>
                  <a:lnTo>
                    <a:pt x="687" y="929"/>
                  </a:lnTo>
                  <a:lnTo>
                    <a:pt x="691" y="932"/>
                  </a:lnTo>
                  <a:lnTo>
                    <a:pt x="691" y="932"/>
                  </a:lnTo>
                  <a:lnTo>
                    <a:pt x="702" y="942"/>
                  </a:lnTo>
                  <a:lnTo>
                    <a:pt x="708" y="947"/>
                  </a:lnTo>
                  <a:lnTo>
                    <a:pt x="716" y="951"/>
                  </a:lnTo>
                  <a:lnTo>
                    <a:pt x="723" y="955"/>
                  </a:lnTo>
                  <a:lnTo>
                    <a:pt x="731" y="958"/>
                  </a:lnTo>
                  <a:lnTo>
                    <a:pt x="739" y="960"/>
                  </a:lnTo>
                  <a:lnTo>
                    <a:pt x="748" y="960"/>
                  </a:lnTo>
                  <a:lnTo>
                    <a:pt x="748" y="960"/>
                  </a:lnTo>
                  <a:lnTo>
                    <a:pt x="758" y="959"/>
                  </a:lnTo>
                  <a:lnTo>
                    <a:pt x="767" y="956"/>
                  </a:lnTo>
                  <a:lnTo>
                    <a:pt x="776" y="951"/>
                  </a:lnTo>
                  <a:lnTo>
                    <a:pt x="785" y="944"/>
                  </a:lnTo>
                  <a:lnTo>
                    <a:pt x="785" y="944"/>
                  </a:lnTo>
                  <a:lnTo>
                    <a:pt x="791" y="937"/>
                  </a:lnTo>
                  <a:lnTo>
                    <a:pt x="796" y="929"/>
                  </a:lnTo>
                  <a:lnTo>
                    <a:pt x="798" y="922"/>
                  </a:lnTo>
                  <a:lnTo>
                    <a:pt x="799" y="914"/>
                  </a:lnTo>
                  <a:lnTo>
                    <a:pt x="799" y="914"/>
                  </a:lnTo>
                  <a:lnTo>
                    <a:pt x="798" y="907"/>
                  </a:lnTo>
                  <a:lnTo>
                    <a:pt x="795" y="901"/>
                  </a:lnTo>
                  <a:lnTo>
                    <a:pt x="792" y="893"/>
                  </a:lnTo>
                  <a:lnTo>
                    <a:pt x="788" y="887"/>
                  </a:lnTo>
                  <a:lnTo>
                    <a:pt x="776" y="876"/>
                  </a:lnTo>
                  <a:lnTo>
                    <a:pt x="766" y="865"/>
                  </a:lnTo>
                  <a:lnTo>
                    <a:pt x="765" y="864"/>
                  </a:lnTo>
                  <a:lnTo>
                    <a:pt x="763" y="863"/>
                  </a:lnTo>
                  <a:lnTo>
                    <a:pt x="763" y="863"/>
                  </a:lnTo>
                  <a:lnTo>
                    <a:pt x="759" y="862"/>
                  </a:lnTo>
                  <a:lnTo>
                    <a:pt x="755" y="859"/>
                  </a:lnTo>
                  <a:lnTo>
                    <a:pt x="755" y="859"/>
                  </a:lnTo>
                  <a:lnTo>
                    <a:pt x="641" y="744"/>
                  </a:lnTo>
                  <a:lnTo>
                    <a:pt x="641" y="744"/>
                  </a:lnTo>
                  <a:lnTo>
                    <a:pt x="529" y="629"/>
                  </a:lnTo>
                  <a:lnTo>
                    <a:pt x="529" y="629"/>
                  </a:lnTo>
                  <a:lnTo>
                    <a:pt x="506" y="604"/>
                  </a:lnTo>
                  <a:lnTo>
                    <a:pt x="506" y="604"/>
                  </a:lnTo>
                  <a:lnTo>
                    <a:pt x="486" y="584"/>
                  </a:lnTo>
                  <a:lnTo>
                    <a:pt x="466" y="565"/>
                  </a:lnTo>
                  <a:lnTo>
                    <a:pt x="462" y="562"/>
                  </a:lnTo>
                  <a:lnTo>
                    <a:pt x="462" y="562"/>
                  </a:lnTo>
                  <a:lnTo>
                    <a:pt x="436" y="537"/>
                  </a:lnTo>
                  <a:lnTo>
                    <a:pt x="422" y="523"/>
                  </a:lnTo>
                  <a:lnTo>
                    <a:pt x="411" y="509"/>
                  </a:lnTo>
                  <a:lnTo>
                    <a:pt x="411" y="509"/>
                  </a:lnTo>
                  <a:lnTo>
                    <a:pt x="404" y="499"/>
                  </a:lnTo>
                  <a:lnTo>
                    <a:pt x="397" y="487"/>
                  </a:lnTo>
                  <a:lnTo>
                    <a:pt x="393" y="475"/>
                  </a:lnTo>
                  <a:lnTo>
                    <a:pt x="390" y="464"/>
                  </a:lnTo>
                  <a:lnTo>
                    <a:pt x="388" y="451"/>
                  </a:lnTo>
                  <a:lnTo>
                    <a:pt x="387" y="439"/>
                  </a:lnTo>
                  <a:lnTo>
                    <a:pt x="388" y="426"/>
                  </a:lnTo>
                  <a:lnTo>
                    <a:pt x="390" y="413"/>
                  </a:lnTo>
                  <a:lnTo>
                    <a:pt x="390" y="413"/>
                  </a:lnTo>
                  <a:lnTo>
                    <a:pt x="392" y="402"/>
                  </a:lnTo>
                  <a:lnTo>
                    <a:pt x="396" y="390"/>
                  </a:lnTo>
                  <a:lnTo>
                    <a:pt x="400" y="379"/>
                  </a:lnTo>
                  <a:lnTo>
                    <a:pt x="407" y="368"/>
                  </a:lnTo>
                  <a:lnTo>
                    <a:pt x="412" y="357"/>
                  </a:lnTo>
                  <a:lnTo>
                    <a:pt x="419" y="347"/>
                  </a:lnTo>
                  <a:lnTo>
                    <a:pt x="435" y="327"/>
                  </a:lnTo>
                  <a:lnTo>
                    <a:pt x="451" y="309"/>
                  </a:lnTo>
                  <a:lnTo>
                    <a:pt x="469" y="292"/>
                  </a:lnTo>
                  <a:lnTo>
                    <a:pt x="487" y="277"/>
                  </a:lnTo>
                  <a:lnTo>
                    <a:pt x="506" y="265"/>
                  </a:lnTo>
                  <a:lnTo>
                    <a:pt x="506" y="265"/>
                  </a:lnTo>
                  <a:lnTo>
                    <a:pt x="513" y="261"/>
                  </a:lnTo>
                  <a:lnTo>
                    <a:pt x="519" y="259"/>
                  </a:lnTo>
                  <a:lnTo>
                    <a:pt x="533" y="257"/>
                  </a:lnTo>
                  <a:lnTo>
                    <a:pt x="533" y="257"/>
                  </a:lnTo>
                  <a:lnTo>
                    <a:pt x="541" y="256"/>
                  </a:lnTo>
                  <a:lnTo>
                    <a:pt x="551" y="254"/>
                  </a:lnTo>
                  <a:lnTo>
                    <a:pt x="551" y="254"/>
                  </a:lnTo>
                  <a:lnTo>
                    <a:pt x="565" y="251"/>
                  </a:lnTo>
                  <a:lnTo>
                    <a:pt x="580" y="250"/>
                  </a:lnTo>
                  <a:lnTo>
                    <a:pt x="580" y="250"/>
                  </a:lnTo>
                  <a:lnTo>
                    <a:pt x="591" y="250"/>
                  </a:lnTo>
                  <a:lnTo>
                    <a:pt x="601" y="252"/>
                  </a:lnTo>
                  <a:lnTo>
                    <a:pt x="609" y="255"/>
                  </a:lnTo>
                  <a:lnTo>
                    <a:pt x="616" y="258"/>
                  </a:lnTo>
                  <a:lnTo>
                    <a:pt x="616" y="258"/>
                  </a:lnTo>
                  <a:lnTo>
                    <a:pt x="628" y="266"/>
                  </a:lnTo>
                  <a:lnTo>
                    <a:pt x="638" y="276"/>
                  </a:lnTo>
                  <a:lnTo>
                    <a:pt x="647" y="285"/>
                  </a:lnTo>
                  <a:lnTo>
                    <a:pt x="658" y="294"/>
                  </a:lnTo>
                  <a:lnTo>
                    <a:pt x="675" y="316"/>
                  </a:lnTo>
                  <a:lnTo>
                    <a:pt x="693" y="338"/>
                  </a:lnTo>
                  <a:lnTo>
                    <a:pt x="693" y="338"/>
                  </a:lnTo>
                  <a:lnTo>
                    <a:pt x="707" y="356"/>
                  </a:lnTo>
                  <a:lnTo>
                    <a:pt x="723" y="375"/>
                  </a:lnTo>
                  <a:lnTo>
                    <a:pt x="723" y="375"/>
                  </a:lnTo>
                  <a:lnTo>
                    <a:pt x="742" y="397"/>
                  </a:lnTo>
                  <a:lnTo>
                    <a:pt x="767" y="422"/>
                  </a:lnTo>
                  <a:lnTo>
                    <a:pt x="793" y="448"/>
                  </a:lnTo>
                  <a:lnTo>
                    <a:pt x="823" y="476"/>
                  </a:lnTo>
                  <a:lnTo>
                    <a:pt x="885" y="533"/>
                  </a:lnTo>
                  <a:lnTo>
                    <a:pt x="948" y="591"/>
                  </a:lnTo>
                  <a:lnTo>
                    <a:pt x="948" y="591"/>
                  </a:lnTo>
                  <a:lnTo>
                    <a:pt x="1009" y="646"/>
                  </a:lnTo>
                  <a:lnTo>
                    <a:pt x="1059" y="694"/>
                  </a:lnTo>
                  <a:lnTo>
                    <a:pt x="1062" y="695"/>
                  </a:lnTo>
                  <a:lnTo>
                    <a:pt x="1065" y="698"/>
                  </a:lnTo>
                  <a:lnTo>
                    <a:pt x="1065" y="698"/>
                  </a:lnTo>
                  <a:lnTo>
                    <a:pt x="1073" y="706"/>
                  </a:lnTo>
                  <a:lnTo>
                    <a:pt x="1073" y="706"/>
                  </a:lnTo>
                  <a:lnTo>
                    <a:pt x="1076" y="710"/>
                  </a:lnTo>
                  <a:lnTo>
                    <a:pt x="1076" y="711"/>
                  </a:lnTo>
                  <a:lnTo>
                    <a:pt x="1077" y="711"/>
                  </a:lnTo>
                  <a:lnTo>
                    <a:pt x="1077" y="711"/>
                  </a:lnTo>
                  <a:lnTo>
                    <a:pt x="1086" y="725"/>
                  </a:lnTo>
                  <a:lnTo>
                    <a:pt x="1096" y="739"/>
                  </a:lnTo>
                  <a:lnTo>
                    <a:pt x="1104" y="756"/>
                  </a:lnTo>
                  <a:lnTo>
                    <a:pt x="1110" y="774"/>
                  </a:lnTo>
                  <a:lnTo>
                    <a:pt x="1113" y="784"/>
                  </a:lnTo>
                  <a:lnTo>
                    <a:pt x="1115" y="794"/>
                  </a:lnTo>
                  <a:lnTo>
                    <a:pt x="1116" y="804"/>
                  </a:lnTo>
                  <a:lnTo>
                    <a:pt x="1116" y="815"/>
                  </a:lnTo>
                  <a:lnTo>
                    <a:pt x="1116" y="826"/>
                  </a:lnTo>
                  <a:lnTo>
                    <a:pt x="1114" y="838"/>
                  </a:lnTo>
                  <a:lnTo>
                    <a:pt x="1112" y="850"/>
                  </a:lnTo>
                  <a:lnTo>
                    <a:pt x="1109" y="861"/>
                  </a:lnTo>
                  <a:lnTo>
                    <a:pt x="1109" y="861"/>
                  </a:lnTo>
                  <a:lnTo>
                    <a:pt x="1100" y="886"/>
                  </a:lnTo>
                  <a:lnTo>
                    <a:pt x="1089" y="910"/>
                  </a:lnTo>
                  <a:lnTo>
                    <a:pt x="1079" y="932"/>
                  </a:lnTo>
                  <a:lnTo>
                    <a:pt x="1066" y="952"/>
                  </a:lnTo>
                  <a:lnTo>
                    <a:pt x="1052" y="972"/>
                  </a:lnTo>
                  <a:lnTo>
                    <a:pt x="1037" y="990"/>
                  </a:lnTo>
                  <a:lnTo>
                    <a:pt x="1020" y="1008"/>
                  </a:lnTo>
                  <a:lnTo>
                    <a:pt x="1003" y="1024"/>
                  </a:lnTo>
                  <a:lnTo>
                    <a:pt x="1003" y="1024"/>
                  </a:lnTo>
                  <a:lnTo>
                    <a:pt x="979" y="1044"/>
                  </a:lnTo>
                  <a:lnTo>
                    <a:pt x="954" y="1061"/>
                  </a:lnTo>
                  <a:lnTo>
                    <a:pt x="930" y="1075"/>
                  </a:lnTo>
                  <a:lnTo>
                    <a:pt x="906" y="1087"/>
                  </a:lnTo>
                  <a:lnTo>
                    <a:pt x="882" y="1097"/>
                  </a:lnTo>
                  <a:lnTo>
                    <a:pt x="858" y="1104"/>
                  </a:lnTo>
                  <a:lnTo>
                    <a:pt x="846" y="1106"/>
                  </a:lnTo>
                  <a:lnTo>
                    <a:pt x="834" y="1108"/>
                  </a:lnTo>
                  <a:lnTo>
                    <a:pt x="823" y="1109"/>
                  </a:lnTo>
                  <a:lnTo>
                    <a:pt x="812" y="1109"/>
                  </a:lnTo>
                  <a:lnTo>
                    <a:pt x="812" y="1109"/>
                  </a:lnTo>
                  <a:lnTo>
                    <a:pt x="797" y="1108"/>
                  </a:lnTo>
                  <a:lnTo>
                    <a:pt x="797" y="1108"/>
                  </a:lnTo>
                  <a:lnTo>
                    <a:pt x="772" y="1105"/>
                  </a:lnTo>
                  <a:lnTo>
                    <a:pt x="749" y="1100"/>
                  </a:lnTo>
                  <a:lnTo>
                    <a:pt x="725" y="1093"/>
                  </a:lnTo>
                  <a:lnTo>
                    <a:pt x="702" y="1083"/>
                  </a:lnTo>
                  <a:lnTo>
                    <a:pt x="680" y="1071"/>
                  </a:lnTo>
                  <a:lnTo>
                    <a:pt x="659" y="1058"/>
                  </a:lnTo>
                  <a:lnTo>
                    <a:pt x="638" y="1041"/>
                  </a:lnTo>
                  <a:lnTo>
                    <a:pt x="618" y="1022"/>
                  </a:lnTo>
                  <a:lnTo>
                    <a:pt x="618" y="1022"/>
                  </a:lnTo>
                  <a:lnTo>
                    <a:pt x="615" y="1018"/>
                  </a:lnTo>
                  <a:lnTo>
                    <a:pt x="613" y="1014"/>
                  </a:lnTo>
                  <a:lnTo>
                    <a:pt x="613" y="1012"/>
                  </a:lnTo>
                  <a:lnTo>
                    <a:pt x="612" y="1011"/>
                  </a:lnTo>
                  <a:lnTo>
                    <a:pt x="612" y="1011"/>
                  </a:lnTo>
                  <a:lnTo>
                    <a:pt x="571" y="972"/>
                  </a:lnTo>
                  <a:lnTo>
                    <a:pt x="527" y="929"/>
                  </a:lnTo>
                  <a:lnTo>
                    <a:pt x="527" y="929"/>
                  </a:lnTo>
                  <a:lnTo>
                    <a:pt x="485" y="891"/>
                  </a:lnTo>
                  <a:lnTo>
                    <a:pt x="446" y="852"/>
                  </a:lnTo>
                  <a:lnTo>
                    <a:pt x="408" y="814"/>
                  </a:lnTo>
                  <a:lnTo>
                    <a:pt x="374" y="778"/>
                  </a:lnTo>
                  <a:lnTo>
                    <a:pt x="374" y="778"/>
                  </a:lnTo>
                  <a:lnTo>
                    <a:pt x="342" y="740"/>
                  </a:lnTo>
                  <a:lnTo>
                    <a:pt x="311" y="702"/>
                  </a:lnTo>
                  <a:lnTo>
                    <a:pt x="311" y="702"/>
                  </a:lnTo>
                  <a:lnTo>
                    <a:pt x="288" y="674"/>
                  </a:lnTo>
                  <a:lnTo>
                    <a:pt x="265" y="646"/>
                  </a:lnTo>
                  <a:lnTo>
                    <a:pt x="241" y="620"/>
                  </a:lnTo>
                  <a:lnTo>
                    <a:pt x="216" y="594"/>
                  </a:lnTo>
                  <a:lnTo>
                    <a:pt x="215" y="592"/>
                  </a:lnTo>
                  <a:lnTo>
                    <a:pt x="215" y="592"/>
                  </a:lnTo>
                  <a:lnTo>
                    <a:pt x="200" y="574"/>
                  </a:lnTo>
                  <a:lnTo>
                    <a:pt x="187" y="557"/>
                  </a:lnTo>
                  <a:lnTo>
                    <a:pt x="176" y="537"/>
                  </a:lnTo>
                  <a:lnTo>
                    <a:pt x="168" y="516"/>
                  </a:lnTo>
                  <a:lnTo>
                    <a:pt x="162" y="496"/>
                  </a:lnTo>
                  <a:lnTo>
                    <a:pt x="158" y="473"/>
                  </a:lnTo>
                  <a:lnTo>
                    <a:pt x="156" y="450"/>
                  </a:lnTo>
                  <a:lnTo>
                    <a:pt x="157" y="426"/>
                  </a:lnTo>
                  <a:lnTo>
                    <a:pt x="157" y="426"/>
                  </a:lnTo>
                  <a:lnTo>
                    <a:pt x="159" y="404"/>
                  </a:lnTo>
                  <a:lnTo>
                    <a:pt x="163" y="381"/>
                  </a:lnTo>
                  <a:lnTo>
                    <a:pt x="169" y="359"/>
                  </a:lnTo>
                  <a:lnTo>
                    <a:pt x="176" y="337"/>
                  </a:lnTo>
                  <a:lnTo>
                    <a:pt x="185" y="315"/>
                  </a:lnTo>
                  <a:lnTo>
                    <a:pt x="195" y="294"/>
                  </a:lnTo>
                  <a:lnTo>
                    <a:pt x="205" y="272"/>
                  </a:lnTo>
                  <a:lnTo>
                    <a:pt x="218" y="253"/>
                  </a:lnTo>
                  <a:lnTo>
                    <a:pt x="230" y="233"/>
                  </a:lnTo>
                  <a:lnTo>
                    <a:pt x="243" y="214"/>
                  </a:lnTo>
                  <a:lnTo>
                    <a:pt x="258" y="196"/>
                  </a:lnTo>
                  <a:lnTo>
                    <a:pt x="272" y="178"/>
                  </a:lnTo>
                  <a:lnTo>
                    <a:pt x="287" y="163"/>
                  </a:lnTo>
                  <a:lnTo>
                    <a:pt x="302" y="147"/>
                  </a:lnTo>
                  <a:lnTo>
                    <a:pt x="317" y="134"/>
                  </a:lnTo>
                  <a:lnTo>
                    <a:pt x="332" y="122"/>
                  </a:lnTo>
                  <a:lnTo>
                    <a:pt x="335" y="119"/>
                  </a:lnTo>
                  <a:lnTo>
                    <a:pt x="335" y="119"/>
                  </a:lnTo>
                  <a:lnTo>
                    <a:pt x="343" y="128"/>
                  </a:lnTo>
                  <a:lnTo>
                    <a:pt x="343" y="128"/>
                  </a:lnTo>
                  <a:lnTo>
                    <a:pt x="352" y="136"/>
                  </a:lnTo>
                  <a:lnTo>
                    <a:pt x="362" y="143"/>
                  </a:lnTo>
                  <a:lnTo>
                    <a:pt x="362" y="143"/>
                  </a:lnTo>
                  <a:lnTo>
                    <a:pt x="347" y="158"/>
                  </a:lnTo>
                  <a:lnTo>
                    <a:pt x="331" y="172"/>
                  </a:lnTo>
                  <a:lnTo>
                    <a:pt x="316" y="188"/>
                  </a:lnTo>
                  <a:lnTo>
                    <a:pt x="300" y="204"/>
                  </a:lnTo>
                  <a:lnTo>
                    <a:pt x="286" y="221"/>
                  </a:lnTo>
                  <a:lnTo>
                    <a:pt x="272" y="238"/>
                  </a:lnTo>
                  <a:lnTo>
                    <a:pt x="259" y="257"/>
                  </a:lnTo>
                  <a:lnTo>
                    <a:pt x="247" y="276"/>
                  </a:lnTo>
                  <a:lnTo>
                    <a:pt x="235" y="294"/>
                  </a:lnTo>
                  <a:lnTo>
                    <a:pt x="225" y="314"/>
                  </a:lnTo>
                  <a:lnTo>
                    <a:pt x="216" y="333"/>
                  </a:lnTo>
                  <a:lnTo>
                    <a:pt x="207" y="353"/>
                  </a:lnTo>
                  <a:lnTo>
                    <a:pt x="201" y="373"/>
                  </a:lnTo>
                  <a:lnTo>
                    <a:pt x="196" y="392"/>
                  </a:lnTo>
                  <a:lnTo>
                    <a:pt x="192" y="412"/>
                  </a:lnTo>
                  <a:lnTo>
                    <a:pt x="190" y="432"/>
                  </a:lnTo>
                  <a:lnTo>
                    <a:pt x="190" y="432"/>
                  </a:lnTo>
                  <a:lnTo>
                    <a:pt x="190" y="451"/>
                  </a:lnTo>
                  <a:lnTo>
                    <a:pt x="192" y="471"/>
                  </a:lnTo>
                  <a:lnTo>
                    <a:pt x="196" y="489"/>
                  </a:lnTo>
                  <a:lnTo>
                    <a:pt x="201" y="507"/>
                  </a:lnTo>
                  <a:lnTo>
                    <a:pt x="209" y="523"/>
                  </a:lnTo>
                  <a:lnTo>
                    <a:pt x="219" y="540"/>
                  </a:lnTo>
                  <a:lnTo>
                    <a:pt x="230" y="556"/>
                  </a:lnTo>
                  <a:lnTo>
                    <a:pt x="243" y="570"/>
                  </a:lnTo>
                  <a:lnTo>
                    <a:pt x="245" y="571"/>
                  </a:lnTo>
                  <a:lnTo>
                    <a:pt x="245" y="571"/>
                  </a:lnTo>
                  <a:lnTo>
                    <a:pt x="264" y="593"/>
                  </a:lnTo>
                  <a:lnTo>
                    <a:pt x="284" y="614"/>
                  </a:lnTo>
                  <a:lnTo>
                    <a:pt x="321" y="661"/>
                  </a:lnTo>
                  <a:lnTo>
                    <a:pt x="321" y="661"/>
                  </a:lnTo>
                  <a:lnTo>
                    <a:pt x="358" y="707"/>
                  </a:lnTo>
                  <a:lnTo>
                    <a:pt x="378" y="730"/>
                  </a:lnTo>
                  <a:lnTo>
                    <a:pt x="398" y="752"/>
                  </a:lnTo>
                  <a:lnTo>
                    <a:pt x="398" y="752"/>
                  </a:lnTo>
                  <a:lnTo>
                    <a:pt x="462" y="815"/>
                  </a:lnTo>
                  <a:lnTo>
                    <a:pt x="532" y="883"/>
                  </a:lnTo>
                  <a:lnTo>
                    <a:pt x="532" y="883"/>
                  </a:lnTo>
                  <a:lnTo>
                    <a:pt x="588" y="938"/>
                  </a:lnTo>
                  <a:lnTo>
                    <a:pt x="639" y="987"/>
                  </a:lnTo>
                  <a:lnTo>
                    <a:pt x="639" y="987"/>
                  </a:lnTo>
                  <a:lnTo>
                    <a:pt x="642" y="991"/>
                  </a:lnTo>
                  <a:lnTo>
                    <a:pt x="643" y="996"/>
                  </a:lnTo>
                  <a:lnTo>
                    <a:pt x="644" y="998"/>
                  </a:lnTo>
                  <a:lnTo>
                    <a:pt x="645" y="999"/>
                  </a:lnTo>
                  <a:lnTo>
                    <a:pt x="645" y="999"/>
                  </a:lnTo>
                  <a:lnTo>
                    <a:pt x="660" y="1011"/>
                  </a:lnTo>
                  <a:lnTo>
                    <a:pt x="675" y="1024"/>
                  </a:lnTo>
                  <a:lnTo>
                    <a:pt x="693" y="1038"/>
                  </a:lnTo>
                  <a:lnTo>
                    <a:pt x="712" y="1049"/>
                  </a:lnTo>
                  <a:lnTo>
                    <a:pt x="733" y="1060"/>
                  </a:lnTo>
                  <a:lnTo>
                    <a:pt x="743" y="1064"/>
                  </a:lnTo>
                  <a:lnTo>
                    <a:pt x="755" y="1068"/>
                  </a:lnTo>
                  <a:lnTo>
                    <a:pt x="765" y="1070"/>
                  </a:lnTo>
                  <a:lnTo>
                    <a:pt x="778" y="1073"/>
                  </a:lnTo>
                  <a:lnTo>
                    <a:pt x="789" y="1074"/>
                  </a:lnTo>
                  <a:lnTo>
                    <a:pt x="801" y="1074"/>
                  </a:lnTo>
                  <a:lnTo>
                    <a:pt x="801" y="1074"/>
                  </a:lnTo>
                  <a:lnTo>
                    <a:pt x="813" y="1074"/>
                  </a:lnTo>
                  <a:lnTo>
                    <a:pt x="813" y="1074"/>
                  </a:lnTo>
                  <a:lnTo>
                    <a:pt x="835" y="1071"/>
                  </a:lnTo>
                  <a:lnTo>
                    <a:pt x="858" y="1066"/>
                  </a:lnTo>
                  <a:lnTo>
                    <a:pt x="881" y="1058"/>
                  </a:lnTo>
                  <a:lnTo>
                    <a:pt x="904" y="1048"/>
                  </a:lnTo>
                  <a:lnTo>
                    <a:pt x="926" y="1037"/>
                  </a:lnTo>
                  <a:lnTo>
                    <a:pt x="947" y="1023"/>
                  </a:lnTo>
                  <a:lnTo>
                    <a:pt x="968" y="1008"/>
                  </a:lnTo>
                  <a:lnTo>
                    <a:pt x="986" y="990"/>
                  </a:lnTo>
                  <a:lnTo>
                    <a:pt x="986" y="990"/>
                  </a:lnTo>
                  <a:lnTo>
                    <a:pt x="1003" y="973"/>
                  </a:lnTo>
                  <a:lnTo>
                    <a:pt x="1013" y="961"/>
                  </a:lnTo>
                  <a:lnTo>
                    <a:pt x="1023" y="948"/>
                  </a:lnTo>
                  <a:lnTo>
                    <a:pt x="1034" y="934"/>
                  </a:lnTo>
                  <a:lnTo>
                    <a:pt x="1044" y="917"/>
                  </a:lnTo>
                  <a:lnTo>
                    <a:pt x="1054" y="901"/>
                  </a:lnTo>
                  <a:lnTo>
                    <a:pt x="1063" y="882"/>
                  </a:lnTo>
                  <a:lnTo>
                    <a:pt x="1070" y="863"/>
                  </a:lnTo>
                  <a:lnTo>
                    <a:pt x="1075" y="844"/>
                  </a:lnTo>
                  <a:lnTo>
                    <a:pt x="1076" y="834"/>
                  </a:lnTo>
                  <a:lnTo>
                    <a:pt x="1077" y="824"/>
                  </a:lnTo>
                  <a:lnTo>
                    <a:pt x="1077" y="814"/>
                  </a:lnTo>
                  <a:lnTo>
                    <a:pt x="1077" y="804"/>
                  </a:lnTo>
                  <a:lnTo>
                    <a:pt x="1076" y="794"/>
                  </a:lnTo>
                  <a:lnTo>
                    <a:pt x="1074" y="784"/>
                  </a:lnTo>
                  <a:lnTo>
                    <a:pt x="1071" y="773"/>
                  </a:lnTo>
                  <a:lnTo>
                    <a:pt x="1067" y="764"/>
                  </a:lnTo>
                  <a:lnTo>
                    <a:pt x="1062" y="754"/>
                  </a:lnTo>
                  <a:lnTo>
                    <a:pt x="1055" y="745"/>
                  </a:lnTo>
                  <a:lnTo>
                    <a:pt x="1048" y="734"/>
                  </a:lnTo>
                  <a:lnTo>
                    <a:pt x="1040" y="725"/>
                  </a:lnTo>
                  <a:lnTo>
                    <a:pt x="1040" y="725"/>
                  </a:lnTo>
                  <a:lnTo>
                    <a:pt x="1012" y="698"/>
                  </a:lnTo>
                  <a:lnTo>
                    <a:pt x="979" y="667"/>
                  </a:lnTo>
                  <a:lnTo>
                    <a:pt x="900" y="596"/>
                  </a:lnTo>
                  <a:lnTo>
                    <a:pt x="900" y="596"/>
                  </a:lnTo>
                  <a:lnTo>
                    <a:pt x="812" y="515"/>
                  </a:lnTo>
                  <a:lnTo>
                    <a:pt x="773" y="479"/>
                  </a:lnTo>
                  <a:lnTo>
                    <a:pt x="741" y="448"/>
                  </a:lnTo>
                  <a:lnTo>
                    <a:pt x="741" y="448"/>
                  </a:lnTo>
                  <a:lnTo>
                    <a:pt x="722" y="427"/>
                  </a:lnTo>
                  <a:lnTo>
                    <a:pt x="703" y="407"/>
                  </a:lnTo>
                  <a:lnTo>
                    <a:pt x="667" y="363"/>
                  </a:lnTo>
                  <a:lnTo>
                    <a:pt x="667" y="363"/>
                  </a:lnTo>
                  <a:lnTo>
                    <a:pt x="649" y="341"/>
                  </a:lnTo>
                  <a:lnTo>
                    <a:pt x="649" y="341"/>
                  </a:lnTo>
                  <a:lnTo>
                    <a:pt x="642" y="332"/>
                  </a:lnTo>
                  <a:lnTo>
                    <a:pt x="642" y="332"/>
                  </a:lnTo>
                  <a:lnTo>
                    <a:pt x="632" y="318"/>
                  </a:lnTo>
                  <a:lnTo>
                    <a:pt x="619" y="305"/>
                  </a:lnTo>
                  <a:lnTo>
                    <a:pt x="612" y="298"/>
                  </a:lnTo>
                  <a:lnTo>
                    <a:pt x="605" y="293"/>
                  </a:lnTo>
                  <a:lnTo>
                    <a:pt x="598" y="290"/>
                  </a:lnTo>
                  <a:lnTo>
                    <a:pt x="591" y="288"/>
                  </a:lnTo>
                  <a:lnTo>
                    <a:pt x="591" y="288"/>
                  </a:lnTo>
                  <a:lnTo>
                    <a:pt x="581" y="287"/>
                  </a:lnTo>
                  <a:lnTo>
                    <a:pt x="581" y="287"/>
                  </a:lnTo>
                  <a:lnTo>
                    <a:pt x="569" y="288"/>
                  </a:lnTo>
                  <a:lnTo>
                    <a:pt x="556" y="290"/>
                  </a:lnTo>
                  <a:lnTo>
                    <a:pt x="556" y="290"/>
                  </a:lnTo>
                  <a:lnTo>
                    <a:pt x="546" y="292"/>
                  </a:lnTo>
                  <a:lnTo>
                    <a:pt x="536" y="293"/>
                  </a:lnTo>
                  <a:lnTo>
                    <a:pt x="536" y="293"/>
                  </a:lnTo>
                  <a:lnTo>
                    <a:pt x="529" y="292"/>
                  </a:lnTo>
                  <a:lnTo>
                    <a:pt x="527" y="303"/>
                  </a:lnTo>
                  <a:lnTo>
                    <a:pt x="527" y="303"/>
                  </a:lnTo>
                  <a:lnTo>
                    <a:pt x="525" y="302"/>
                  </a:lnTo>
                  <a:lnTo>
                    <a:pt x="525" y="300"/>
                  </a:lnTo>
                  <a:lnTo>
                    <a:pt x="525" y="300"/>
                  </a:lnTo>
                  <a:lnTo>
                    <a:pt x="525" y="297"/>
                  </a:lnTo>
                  <a:lnTo>
                    <a:pt x="527" y="296"/>
                  </a:lnTo>
                  <a:lnTo>
                    <a:pt x="527" y="296"/>
                  </a:lnTo>
                  <a:lnTo>
                    <a:pt x="518" y="299"/>
                  </a:lnTo>
                  <a:lnTo>
                    <a:pt x="518" y="299"/>
                  </a:lnTo>
                  <a:lnTo>
                    <a:pt x="512" y="301"/>
                  </a:lnTo>
                  <a:lnTo>
                    <a:pt x="512" y="301"/>
                  </a:lnTo>
                  <a:lnTo>
                    <a:pt x="502" y="308"/>
                  </a:lnTo>
                  <a:lnTo>
                    <a:pt x="492" y="315"/>
                  </a:lnTo>
                  <a:lnTo>
                    <a:pt x="484" y="323"/>
                  </a:lnTo>
                  <a:lnTo>
                    <a:pt x="477" y="332"/>
                  </a:lnTo>
                  <a:lnTo>
                    <a:pt x="477" y="332"/>
                  </a:lnTo>
                  <a:lnTo>
                    <a:pt x="464" y="349"/>
                  </a:lnTo>
                  <a:lnTo>
                    <a:pt x="464" y="349"/>
                  </a:lnTo>
                  <a:lnTo>
                    <a:pt x="449" y="368"/>
                  </a:lnTo>
                  <a:lnTo>
                    <a:pt x="442" y="377"/>
                  </a:lnTo>
                  <a:lnTo>
                    <a:pt x="436" y="388"/>
                  </a:lnTo>
                  <a:lnTo>
                    <a:pt x="436" y="388"/>
                  </a:lnTo>
                  <a:lnTo>
                    <a:pt x="430" y="401"/>
                  </a:lnTo>
                  <a:lnTo>
                    <a:pt x="427" y="413"/>
                  </a:lnTo>
                  <a:lnTo>
                    <a:pt x="425" y="425"/>
                  </a:lnTo>
                  <a:lnTo>
                    <a:pt x="425" y="437"/>
                  </a:lnTo>
                  <a:lnTo>
                    <a:pt x="426" y="447"/>
                  </a:lnTo>
                  <a:lnTo>
                    <a:pt x="428" y="457"/>
                  </a:lnTo>
                  <a:lnTo>
                    <a:pt x="431" y="468"/>
                  </a:lnTo>
                  <a:lnTo>
                    <a:pt x="436" y="477"/>
                  </a:lnTo>
                  <a:lnTo>
                    <a:pt x="441" y="486"/>
                  </a:lnTo>
                  <a:lnTo>
                    <a:pt x="447" y="495"/>
                  </a:lnTo>
                  <a:lnTo>
                    <a:pt x="453" y="504"/>
                  </a:lnTo>
                  <a:lnTo>
                    <a:pt x="460" y="511"/>
                  </a:lnTo>
                  <a:lnTo>
                    <a:pt x="476" y="527"/>
                  </a:lnTo>
                  <a:lnTo>
                    <a:pt x="491" y="540"/>
                  </a:lnTo>
                  <a:lnTo>
                    <a:pt x="491" y="540"/>
                  </a:lnTo>
                  <a:lnTo>
                    <a:pt x="504" y="550"/>
                  </a:lnTo>
                  <a:lnTo>
                    <a:pt x="519" y="564"/>
                  </a:lnTo>
                  <a:lnTo>
                    <a:pt x="555" y="601"/>
                  </a:lnTo>
                  <a:lnTo>
                    <a:pt x="636" y="684"/>
                  </a:lnTo>
                  <a:lnTo>
                    <a:pt x="636" y="684"/>
                  </a:lnTo>
                  <a:lnTo>
                    <a:pt x="682" y="732"/>
                  </a:lnTo>
                  <a:lnTo>
                    <a:pt x="682" y="732"/>
                  </a:lnTo>
                  <a:lnTo>
                    <a:pt x="707" y="757"/>
                  </a:lnTo>
                  <a:lnTo>
                    <a:pt x="731" y="783"/>
                  </a:lnTo>
                  <a:lnTo>
                    <a:pt x="731" y="783"/>
                  </a:lnTo>
                  <a:lnTo>
                    <a:pt x="769" y="823"/>
                  </a:lnTo>
                  <a:lnTo>
                    <a:pt x="770" y="824"/>
                  </a:lnTo>
                  <a:lnTo>
                    <a:pt x="772" y="824"/>
                  </a:lnTo>
                  <a:lnTo>
                    <a:pt x="772" y="824"/>
                  </a:lnTo>
                  <a:lnTo>
                    <a:pt x="776" y="826"/>
                  </a:lnTo>
                  <a:lnTo>
                    <a:pt x="780" y="829"/>
                  </a:lnTo>
                  <a:lnTo>
                    <a:pt x="780" y="829"/>
                  </a:lnTo>
                  <a:lnTo>
                    <a:pt x="789" y="838"/>
                  </a:lnTo>
                  <a:lnTo>
                    <a:pt x="789" y="838"/>
                  </a:lnTo>
                  <a:lnTo>
                    <a:pt x="804" y="852"/>
                  </a:lnTo>
                  <a:lnTo>
                    <a:pt x="812" y="860"/>
                  </a:lnTo>
                  <a:lnTo>
                    <a:pt x="818" y="867"/>
                  </a:lnTo>
                  <a:lnTo>
                    <a:pt x="824" y="876"/>
                  </a:lnTo>
                  <a:lnTo>
                    <a:pt x="829" y="884"/>
                  </a:lnTo>
                  <a:lnTo>
                    <a:pt x="833" y="893"/>
                  </a:lnTo>
                  <a:lnTo>
                    <a:pt x="835" y="904"/>
                  </a:lnTo>
                  <a:lnTo>
                    <a:pt x="835" y="904"/>
                  </a:lnTo>
                  <a:lnTo>
                    <a:pt x="836" y="912"/>
                  </a:lnTo>
                  <a:lnTo>
                    <a:pt x="836" y="920"/>
                  </a:lnTo>
                  <a:lnTo>
                    <a:pt x="834" y="929"/>
                  </a:lnTo>
                  <a:lnTo>
                    <a:pt x="832" y="939"/>
                  </a:lnTo>
                  <a:lnTo>
                    <a:pt x="828" y="947"/>
                  </a:lnTo>
                  <a:lnTo>
                    <a:pt x="823" y="955"/>
                  </a:lnTo>
                  <a:lnTo>
                    <a:pt x="818" y="962"/>
                  </a:lnTo>
                  <a:lnTo>
                    <a:pt x="811" y="969"/>
                  </a:lnTo>
                  <a:lnTo>
                    <a:pt x="811" y="969"/>
                  </a:lnTo>
                  <a:lnTo>
                    <a:pt x="797" y="980"/>
                  </a:lnTo>
                  <a:lnTo>
                    <a:pt x="790" y="985"/>
                  </a:lnTo>
                  <a:lnTo>
                    <a:pt x="783" y="989"/>
                  </a:lnTo>
                  <a:lnTo>
                    <a:pt x="774" y="993"/>
                  </a:lnTo>
                  <a:lnTo>
                    <a:pt x="766" y="997"/>
                  </a:lnTo>
                  <a:lnTo>
                    <a:pt x="758" y="999"/>
                  </a:lnTo>
                  <a:lnTo>
                    <a:pt x="750" y="999"/>
                  </a:lnTo>
                  <a:lnTo>
                    <a:pt x="750" y="999"/>
                  </a:lnTo>
                  <a:lnTo>
                    <a:pt x="741" y="999"/>
                  </a:lnTo>
                  <a:lnTo>
                    <a:pt x="733" y="997"/>
                  </a:lnTo>
                  <a:lnTo>
                    <a:pt x="733" y="997"/>
                  </a:lnTo>
                  <a:lnTo>
                    <a:pt x="717" y="991"/>
                  </a:lnTo>
                  <a:lnTo>
                    <a:pt x="701" y="984"/>
                  </a:lnTo>
                  <a:lnTo>
                    <a:pt x="687" y="975"/>
                  </a:lnTo>
                  <a:lnTo>
                    <a:pt x="672" y="964"/>
                  </a:lnTo>
                  <a:lnTo>
                    <a:pt x="671" y="962"/>
                  </a:lnTo>
                  <a:lnTo>
                    <a:pt x="669" y="962"/>
                  </a:lnTo>
                  <a:lnTo>
                    <a:pt x="669" y="962"/>
                  </a:lnTo>
                  <a:lnTo>
                    <a:pt x="665" y="960"/>
                  </a:lnTo>
                  <a:lnTo>
                    <a:pt x="661" y="957"/>
                  </a:lnTo>
                  <a:lnTo>
                    <a:pt x="661" y="957"/>
                  </a:lnTo>
                  <a:lnTo>
                    <a:pt x="654" y="949"/>
                  </a:lnTo>
                  <a:lnTo>
                    <a:pt x="646" y="940"/>
                  </a:lnTo>
                  <a:lnTo>
                    <a:pt x="633" y="921"/>
                  </a:lnTo>
                  <a:lnTo>
                    <a:pt x="633" y="921"/>
                  </a:lnTo>
                  <a:lnTo>
                    <a:pt x="619" y="903"/>
                  </a:lnTo>
                  <a:lnTo>
                    <a:pt x="612" y="893"/>
                  </a:lnTo>
                  <a:lnTo>
                    <a:pt x="605" y="884"/>
                  </a:lnTo>
                  <a:lnTo>
                    <a:pt x="605" y="884"/>
                  </a:lnTo>
                  <a:lnTo>
                    <a:pt x="547" y="826"/>
                  </a:lnTo>
                  <a:lnTo>
                    <a:pt x="474" y="753"/>
                  </a:lnTo>
                  <a:lnTo>
                    <a:pt x="450" y="729"/>
                  </a:lnTo>
                  <a:lnTo>
                    <a:pt x="450" y="729"/>
                  </a:lnTo>
                  <a:lnTo>
                    <a:pt x="418" y="698"/>
                  </a:lnTo>
                  <a:lnTo>
                    <a:pt x="418" y="698"/>
                  </a:lnTo>
                  <a:lnTo>
                    <a:pt x="391" y="670"/>
                  </a:lnTo>
                  <a:lnTo>
                    <a:pt x="363" y="643"/>
                  </a:lnTo>
                  <a:lnTo>
                    <a:pt x="337" y="614"/>
                  </a:lnTo>
                  <a:lnTo>
                    <a:pt x="325" y="599"/>
                  </a:lnTo>
                  <a:lnTo>
                    <a:pt x="313" y="584"/>
                  </a:lnTo>
                  <a:lnTo>
                    <a:pt x="313" y="584"/>
                  </a:lnTo>
                  <a:lnTo>
                    <a:pt x="304" y="571"/>
                  </a:lnTo>
                  <a:lnTo>
                    <a:pt x="296" y="559"/>
                  </a:lnTo>
                  <a:lnTo>
                    <a:pt x="289" y="545"/>
                  </a:lnTo>
                  <a:lnTo>
                    <a:pt x="282" y="533"/>
                  </a:lnTo>
                  <a:lnTo>
                    <a:pt x="269" y="506"/>
                  </a:lnTo>
                  <a:lnTo>
                    <a:pt x="258" y="477"/>
                  </a:lnTo>
                  <a:lnTo>
                    <a:pt x="256" y="471"/>
                  </a:lnTo>
                  <a:lnTo>
                    <a:pt x="256" y="471"/>
                  </a:lnTo>
                  <a:lnTo>
                    <a:pt x="251" y="457"/>
                  </a:lnTo>
                  <a:lnTo>
                    <a:pt x="248" y="444"/>
                  </a:lnTo>
                  <a:lnTo>
                    <a:pt x="247" y="431"/>
                  </a:lnTo>
                  <a:lnTo>
                    <a:pt x="247" y="418"/>
                  </a:lnTo>
                  <a:lnTo>
                    <a:pt x="248" y="405"/>
                  </a:lnTo>
                  <a:lnTo>
                    <a:pt x="251" y="392"/>
                  </a:lnTo>
                  <a:lnTo>
                    <a:pt x="255" y="378"/>
                  </a:lnTo>
                  <a:lnTo>
                    <a:pt x="260" y="363"/>
                  </a:lnTo>
                  <a:lnTo>
                    <a:pt x="260" y="363"/>
                  </a:lnTo>
                  <a:lnTo>
                    <a:pt x="267" y="347"/>
                  </a:lnTo>
                  <a:lnTo>
                    <a:pt x="274" y="330"/>
                  </a:lnTo>
                  <a:lnTo>
                    <a:pt x="283" y="315"/>
                  </a:lnTo>
                  <a:lnTo>
                    <a:pt x="291" y="298"/>
                  </a:lnTo>
                  <a:lnTo>
                    <a:pt x="300" y="284"/>
                  </a:lnTo>
                  <a:lnTo>
                    <a:pt x="311" y="269"/>
                  </a:lnTo>
                  <a:lnTo>
                    <a:pt x="321" y="255"/>
                  </a:lnTo>
                  <a:lnTo>
                    <a:pt x="332" y="240"/>
                  </a:lnTo>
                  <a:lnTo>
                    <a:pt x="345" y="227"/>
                  </a:lnTo>
                  <a:lnTo>
                    <a:pt x="357" y="215"/>
                  </a:lnTo>
                  <a:lnTo>
                    <a:pt x="370" y="202"/>
                  </a:lnTo>
                  <a:lnTo>
                    <a:pt x="384" y="190"/>
                  </a:lnTo>
                  <a:lnTo>
                    <a:pt x="397" y="178"/>
                  </a:lnTo>
                  <a:lnTo>
                    <a:pt x="413" y="168"/>
                  </a:lnTo>
                  <a:lnTo>
                    <a:pt x="428" y="158"/>
                  </a:lnTo>
                  <a:lnTo>
                    <a:pt x="444" y="147"/>
                  </a:lnTo>
                  <a:lnTo>
                    <a:pt x="444" y="147"/>
                  </a:lnTo>
                  <a:lnTo>
                    <a:pt x="454" y="143"/>
                  </a:lnTo>
                  <a:lnTo>
                    <a:pt x="464" y="137"/>
                  </a:lnTo>
                  <a:lnTo>
                    <a:pt x="464" y="137"/>
                  </a:lnTo>
                  <a:lnTo>
                    <a:pt x="492" y="123"/>
                  </a:lnTo>
                  <a:lnTo>
                    <a:pt x="492" y="123"/>
                  </a:lnTo>
                  <a:lnTo>
                    <a:pt x="512" y="115"/>
                  </a:lnTo>
                  <a:lnTo>
                    <a:pt x="532" y="110"/>
                  </a:lnTo>
                  <a:lnTo>
                    <a:pt x="553" y="107"/>
                  </a:lnTo>
                  <a:lnTo>
                    <a:pt x="574" y="106"/>
                  </a:lnTo>
                  <a:lnTo>
                    <a:pt x="574" y="106"/>
                  </a:lnTo>
                  <a:lnTo>
                    <a:pt x="590" y="106"/>
                  </a:lnTo>
                  <a:lnTo>
                    <a:pt x="605" y="108"/>
                  </a:lnTo>
                  <a:lnTo>
                    <a:pt x="621" y="110"/>
                  </a:lnTo>
                  <a:lnTo>
                    <a:pt x="636" y="114"/>
                  </a:lnTo>
                  <a:lnTo>
                    <a:pt x="636" y="114"/>
                  </a:lnTo>
                  <a:lnTo>
                    <a:pt x="657" y="120"/>
                  </a:lnTo>
                  <a:lnTo>
                    <a:pt x="657" y="120"/>
                  </a:lnTo>
                  <a:lnTo>
                    <a:pt x="670" y="122"/>
                  </a:lnTo>
                  <a:lnTo>
                    <a:pt x="682" y="126"/>
                  </a:lnTo>
                  <a:lnTo>
                    <a:pt x="695" y="131"/>
                  </a:lnTo>
                  <a:lnTo>
                    <a:pt x="701" y="134"/>
                  </a:lnTo>
                  <a:lnTo>
                    <a:pt x="706" y="137"/>
                  </a:lnTo>
                  <a:lnTo>
                    <a:pt x="706" y="137"/>
                  </a:lnTo>
                  <a:lnTo>
                    <a:pt x="725" y="152"/>
                  </a:lnTo>
                  <a:lnTo>
                    <a:pt x="738" y="162"/>
                  </a:lnTo>
                  <a:lnTo>
                    <a:pt x="740" y="162"/>
                  </a:lnTo>
                  <a:lnTo>
                    <a:pt x="740" y="162"/>
                  </a:lnTo>
                  <a:lnTo>
                    <a:pt x="745" y="163"/>
                  </a:lnTo>
                  <a:lnTo>
                    <a:pt x="751" y="166"/>
                  </a:lnTo>
                  <a:lnTo>
                    <a:pt x="755" y="170"/>
                  </a:lnTo>
                  <a:lnTo>
                    <a:pt x="757" y="175"/>
                  </a:lnTo>
                  <a:lnTo>
                    <a:pt x="758" y="177"/>
                  </a:lnTo>
                  <a:lnTo>
                    <a:pt x="759" y="177"/>
                  </a:lnTo>
                  <a:lnTo>
                    <a:pt x="759" y="177"/>
                  </a:lnTo>
                  <a:lnTo>
                    <a:pt x="771" y="190"/>
                  </a:lnTo>
                  <a:lnTo>
                    <a:pt x="785" y="201"/>
                  </a:lnTo>
                  <a:lnTo>
                    <a:pt x="812" y="223"/>
                  </a:lnTo>
                  <a:lnTo>
                    <a:pt x="812" y="223"/>
                  </a:lnTo>
                  <a:lnTo>
                    <a:pt x="837" y="244"/>
                  </a:lnTo>
                  <a:lnTo>
                    <a:pt x="850" y="255"/>
                  </a:lnTo>
                  <a:lnTo>
                    <a:pt x="862" y="266"/>
                  </a:lnTo>
                  <a:lnTo>
                    <a:pt x="862" y="266"/>
                  </a:lnTo>
                  <a:lnTo>
                    <a:pt x="948" y="356"/>
                  </a:lnTo>
                  <a:lnTo>
                    <a:pt x="1033" y="446"/>
                  </a:lnTo>
                  <a:lnTo>
                    <a:pt x="1033" y="446"/>
                  </a:lnTo>
                  <a:lnTo>
                    <a:pt x="1054" y="472"/>
                  </a:lnTo>
                  <a:lnTo>
                    <a:pt x="1054" y="472"/>
                  </a:lnTo>
                  <a:lnTo>
                    <a:pt x="1071" y="489"/>
                  </a:lnTo>
                  <a:lnTo>
                    <a:pt x="1086" y="508"/>
                  </a:lnTo>
                  <a:lnTo>
                    <a:pt x="1104" y="523"/>
                  </a:lnTo>
                  <a:lnTo>
                    <a:pt x="1113" y="531"/>
                  </a:lnTo>
                  <a:lnTo>
                    <a:pt x="1123" y="538"/>
                  </a:lnTo>
                  <a:lnTo>
                    <a:pt x="1123" y="538"/>
                  </a:lnTo>
                  <a:lnTo>
                    <a:pt x="1139" y="549"/>
                  </a:lnTo>
                  <a:lnTo>
                    <a:pt x="1155" y="563"/>
                  </a:lnTo>
                  <a:lnTo>
                    <a:pt x="1169" y="577"/>
                  </a:lnTo>
                  <a:lnTo>
                    <a:pt x="1182" y="592"/>
                  </a:lnTo>
                  <a:lnTo>
                    <a:pt x="1182" y="592"/>
                  </a:lnTo>
                  <a:lnTo>
                    <a:pt x="1186" y="597"/>
                  </a:lnTo>
                  <a:lnTo>
                    <a:pt x="1187" y="602"/>
                  </a:lnTo>
                  <a:lnTo>
                    <a:pt x="1187" y="604"/>
                  </a:lnTo>
                  <a:lnTo>
                    <a:pt x="1188" y="605"/>
                  </a:lnTo>
                  <a:lnTo>
                    <a:pt x="1188" y="605"/>
                  </a:lnTo>
                  <a:lnTo>
                    <a:pt x="1194" y="614"/>
                  </a:lnTo>
                  <a:lnTo>
                    <a:pt x="1199" y="624"/>
                  </a:lnTo>
                  <a:lnTo>
                    <a:pt x="1199" y="624"/>
                  </a:lnTo>
                  <a:lnTo>
                    <a:pt x="1213" y="660"/>
                  </a:lnTo>
                  <a:lnTo>
                    <a:pt x="1213" y="660"/>
                  </a:lnTo>
                  <a:lnTo>
                    <a:pt x="1224" y="685"/>
                  </a:lnTo>
                  <a:lnTo>
                    <a:pt x="1233" y="709"/>
                  </a:lnTo>
                  <a:lnTo>
                    <a:pt x="1233" y="709"/>
                  </a:lnTo>
                  <a:lnTo>
                    <a:pt x="1239" y="730"/>
                  </a:lnTo>
                  <a:lnTo>
                    <a:pt x="1244" y="750"/>
                  </a:lnTo>
                  <a:lnTo>
                    <a:pt x="1249" y="769"/>
                  </a:lnTo>
                  <a:lnTo>
                    <a:pt x="1253" y="788"/>
                  </a:lnTo>
                  <a:lnTo>
                    <a:pt x="1255" y="808"/>
                  </a:lnTo>
                  <a:lnTo>
                    <a:pt x="1256" y="826"/>
                  </a:lnTo>
                  <a:lnTo>
                    <a:pt x="1256" y="846"/>
                  </a:lnTo>
                  <a:lnTo>
                    <a:pt x="1254" y="864"/>
                  </a:lnTo>
                  <a:lnTo>
                    <a:pt x="1254" y="864"/>
                  </a:lnTo>
                  <a:lnTo>
                    <a:pt x="1252" y="876"/>
                  </a:lnTo>
                  <a:lnTo>
                    <a:pt x="1246" y="887"/>
                  </a:lnTo>
                  <a:lnTo>
                    <a:pt x="1235" y="911"/>
                  </a:lnTo>
                  <a:lnTo>
                    <a:pt x="1235" y="911"/>
                  </a:lnTo>
                  <a:lnTo>
                    <a:pt x="1228" y="926"/>
                  </a:lnTo>
                  <a:lnTo>
                    <a:pt x="1228" y="926"/>
                  </a:lnTo>
                  <a:lnTo>
                    <a:pt x="1218" y="950"/>
                  </a:lnTo>
                  <a:lnTo>
                    <a:pt x="1218" y="950"/>
                  </a:lnTo>
                  <a:lnTo>
                    <a:pt x="1204" y="979"/>
                  </a:lnTo>
                  <a:lnTo>
                    <a:pt x="1197" y="993"/>
                  </a:lnTo>
                  <a:lnTo>
                    <a:pt x="1190" y="1007"/>
                  </a:lnTo>
                  <a:lnTo>
                    <a:pt x="1190" y="1007"/>
                  </a:lnTo>
                  <a:lnTo>
                    <a:pt x="1180" y="1021"/>
                  </a:lnTo>
                  <a:lnTo>
                    <a:pt x="1170" y="1036"/>
                  </a:lnTo>
                  <a:lnTo>
                    <a:pt x="1159" y="1049"/>
                  </a:lnTo>
                  <a:lnTo>
                    <a:pt x="1146" y="1064"/>
                  </a:lnTo>
                  <a:lnTo>
                    <a:pt x="1133" y="1077"/>
                  </a:lnTo>
                  <a:lnTo>
                    <a:pt x="1119" y="1090"/>
                  </a:lnTo>
                  <a:lnTo>
                    <a:pt x="1105" y="1102"/>
                  </a:lnTo>
                  <a:lnTo>
                    <a:pt x="1089" y="1113"/>
                  </a:lnTo>
                  <a:lnTo>
                    <a:pt x="1079" y="1121"/>
                  </a:lnTo>
                  <a:lnTo>
                    <a:pt x="1079" y="1121"/>
                  </a:lnTo>
                  <a:lnTo>
                    <a:pt x="1051" y="1141"/>
                  </a:lnTo>
                  <a:lnTo>
                    <a:pt x="1022" y="1162"/>
                  </a:lnTo>
                  <a:lnTo>
                    <a:pt x="992" y="1180"/>
                  </a:lnTo>
                  <a:lnTo>
                    <a:pt x="962" y="1197"/>
                  </a:lnTo>
                  <a:lnTo>
                    <a:pt x="947" y="1205"/>
                  </a:lnTo>
                  <a:lnTo>
                    <a:pt x="930" y="1212"/>
                  </a:lnTo>
                  <a:lnTo>
                    <a:pt x="915" y="1219"/>
                  </a:lnTo>
                  <a:lnTo>
                    <a:pt x="898" y="1224"/>
                  </a:lnTo>
                  <a:lnTo>
                    <a:pt x="881" y="1228"/>
                  </a:lnTo>
                  <a:lnTo>
                    <a:pt x="863" y="1231"/>
                  </a:lnTo>
                  <a:lnTo>
                    <a:pt x="846" y="1233"/>
                  </a:lnTo>
                  <a:lnTo>
                    <a:pt x="828" y="1235"/>
                  </a:lnTo>
                  <a:lnTo>
                    <a:pt x="828" y="1235"/>
                  </a:lnTo>
                  <a:lnTo>
                    <a:pt x="808" y="1235"/>
                  </a:lnTo>
                  <a:lnTo>
                    <a:pt x="808" y="123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2" name="Freeform 605">
              <a:extLst>
                <a:ext uri="{FF2B5EF4-FFF2-40B4-BE49-F238E27FC236}">
                  <a16:creationId xmlns:a16="http://schemas.microsoft.com/office/drawing/2014/main" id="{173DE3C3-C8E6-4459-8BB6-A027FCF58701}"/>
                </a:ext>
              </a:extLst>
            </p:cNvPr>
            <p:cNvSpPr>
              <a:spLocks/>
            </p:cNvSpPr>
            <p:nvPr/>
          </p:nvSpPr>
          <p:spPr bwMode="auto">
            <a:xfrm>
              <a:off x="5305426" y="2120900"/>
              <a:ext cx="365125" cy="185738"/>
            </a:xfrm>
            <a:custGeom>
              <a:avLst/>
              <a:gdLst/>
              <a:ahLst/>
              <a:cxnLst>
                <a:cxn ang="0">
                  <a:pos x="588" y="352"/>
                </a:cxn>
                <a:cxn ang="0">
                  <a:pos x="575" y="342"/>
                </a:cxn>
                <a:cxn ang="0">
                  <a:pos x="572" y="332"/>
                </a:cxn>
                <a:cxn ang="0">
                  <a:pos x="578" y="321"/>
                </a:cxn>
                <a:cxn ang="0">
                  <a:pos x="590" y="315"/>
                </a:cxn>
                <a:cxn ang="0">
                  <a:pos x="621" y="298"/>
                </a:cxn>
                <a:cxn ang="0">
                  <a:pos x="648" y="276"/>
                </a:cxn>
                <a:cxn ang="0">
                  <a:pos x="656" y="257"/>
                </a:cxn>
                <a:cxn ang="0">
                  <a:pos x="657" y="247"/>
                </a:cxn>
                <a:cxn ang="0">
                  <a:pos x="649" y="228"/>
                </a:cxn>
                <a:cxn ang="0">
                  <a:pos x="630" y="207"/>
                </a:cxn>
                <a:cxn ang="0">
                  <a:pos x="597" y="182"/>
                </a:cxn>
                <a:cxn ang="0">
                  <a:pos x="556" y="149"/>
                </a:cxn>
                <a:cxn ang="0">
                  <a:pos x="503" y="102"/>
                </a:cxn>
                <a:cxn ang="0">
                  <a:pos x="445" y="66"/>
                </a:cxn>
                <a:cxn ang="0">
                  <a:pos x="412" y="55"/>
                </a:cxn>
                <a:cxn ang="0">
                  <a:pos x="368" y="45"/>
                </a:cxn>
                <a:cxn ang="0">
                  <a:pos x="276" y="37"/>
                </a:cxn>
                <a:cxn ang="0">
                  <a:pos x="224" y="40"/>
                </a:cxn>
                <a:cxn ang="0">
                  <a:pos x="172" y="48"/>
                </a:cxn>
                <a:cxn ang="0">
                  <a:pos x="131" y="60"/>
                </a:cxn>
                <a:cxn ang="0">
                  <a:pos x="95" y="77"/>
                </a:cxn>
                <a:cxn ang="0">
                  <a:pos x="75" y="91"/>
                </a:cxn>
                <a:cxn ang="0">
                  <a:pos x="57" y="106"/>
                </a:cxn>
                <a:cxn ang="0">
                  <a:pos x="28" y="128"/>
                </a:cxn>
                <a:cxn ang="0">
                  <a:pos x="20" y="130"/>
                </a:cxn>
                <a:cxn ang="0">
                  <a:pos x="13" y="129"/>
                </a:cxn>
                <a:cxn ang="0">
                  <a:pos x="0" y="113"/>
                </a:cxn>
                <a:cxn ang="0">
                  <a:pos x="0" y="106"/>
                </a:cxn>
                <a:cxn ang="0">
                  <a:pos x="8" y="98"/>
                </a:cxn>
                <a:cxn ang="0">
                  <a:pos x="23" y="89"/>
                </a:cxn>
                <a:cxn ang="0">
                  <a:pos x="48" y="66"/>
                </a:cxn>
                <a:cxn ang="0">
                  <a:pos x="71" y="50"/>
                </a:cxn>
                <a:cxn ang="0">
                  <a:pos x="104" y="31"/>
                </a:cxn>
                <a:cxn ang="0">
                  <a:pos x="149" y="14"/>
                </a:cxn>
                <a:cxn ang="0">
                  <a:pos x="199" y="5"/>
                </a:cxn>
                <a:cxn ang="0">
                  <a:pos x="259" y="1"/>
                </a:cxn>
                <a:cxn ang="0">
                  <a:pos x="318" y="1"/>
                </a:cxn>
                <a:cxn ang="0">
                  <a:pos x="404" y="12"/>
                </a:cxn>
                <a:cxn ang="0">
                  <a:pos x="473" y="37"/>
                </a:cxn>
                <a:cxn ang="0">
                  <a:pos x="512" y="62"/>
                </a:cxn>
                <a:cxn ang="0">
                  <a:pos x="570" y="112"/>
                </a:cxn>
                <a:cxn ang="0">
                  <a:pos x="585" y="126"/>
                </a:cxn>
                <a:cxn ang="0">
                  <a:pos x="619" y="153"/>
                </a:cxn>
                <a:cxn ang="0">
                  <a:pos x="662" y="190"/>
                </a:cxn>
                <a:cxn ang="0">
                  <a:pos x="681" y="213"/>
                </a:cxn>
                <a:cxn ang="0">
                  <a:pos x="690" y="243"/>
                </a:cxn>
                <a:cxn ang="0">
                  <a:pos x="687" y="274"/>
                </a:cxn>
                <a:cxn ang="0">
                  <a:pos x="677" y="295"/>
                </a:cxn>
                <a:cxn ang="0">
                  <a:pos x="654" y="320"/>
                </a:cxn>
                <a:cxn ang="0">
                  <a:pos x="615" y="343"/>
                </a:cxn>
                <a:cxn ang="0">
                  <a:pos x="600" y="350"/>
                </a:cxn>
                <a:cxn ang="0">
                  <a:pos x="591" y="352"/>
                </a:cxn>
              </a:cxnLst>
              <a:rect l="0" t="0" r="r" b="b"/>
              <a:pathLst>
                <a:path w="690" h="352">
                  <a:moveTo>
                    <a:pt x="591" y="352"/>
                  </a:moveTo>
                  <a:lnTo>
                    <a:pt x="591" y="352"/>
                  </a:lnTo>
                  <a:lnTo>
                    <a:pt x="588" y="352"/>
                  </a:lnTo>
                  <a:lnTo>
                    <a:pt x="585" y="351"/>
                  </a:lnTo>
                  <a:lnTo>
                    <a:pt x="579" y="347"/>
                  </a:lnTo>
                  <a:lnTo>
                    <a:pt x="575" y="342"/>
                  </a:lnTo>
                  <a:lnTo>
                    <a:pt x="572" y="337"/>
                  </a:lnTo>
                  <a:lnTo>
                    <a:pt x="572" y="337"/>
                  </a:lnTo>
                  <a:lnTo>
                    <a:pt x="572" y="332"/>
                  </a:lnTo>
                  <a:lnTo>
                    <a:pt x="572" y="328"/>
                  </a:lnTo>
                  <a:lnTo>
                    <a:pt x="575" y="323"/>
                  </a:lnTo>
                  <a:lnTo>
                    <a:pt x="578" y="321"/>
                  </a:lnTo>
                  <a:lnTo>
                    <a:pt x="581" y="319"/>
                  </a:lnTo>
                  <a:lnTo>
                    <a:pt x="581" y="319"/>
                  </a:lnTo>
                  <a:lnTo>
                    <a:pt x="590" y="315"/>
                  </a:lnTo>
                  <a:lnTo>
                    <a:pt x="590" y="315"/>
                  </a:lnTo>
                  <a:lnTo>
                    <a:pt x="610" y="305"/>
                  </a:lnTo>
                  <a:lnTo>
                    <a:pt x="621" y="298"/>
                  </a:lnTo>
                  <a:lnTo>
                    <a:pt x="630" y="291"/>
                  </a:lnTo>
                  <a:lnTo>
                    <a:pt x="640" y="284"/>
                  </a:lnTo>
                  <a:lnTo>
                    <a:pt x="648" y="276"/>
                  </a:lnTo>
                  <a:lnTo>
                    <a:pt x="653" y="266"/>
                  </a:lnTo>
                  <a:lnTo>
                    <a:pt x="655" y="261"/>
                  </a:lnTo>
                  <a:lnTo>
                    <a:pt x="656" y="257"/>
                  </a:lnTo>
                  <a:lnTo>
                    <a:pt x="656" y="257"/>
                  </a:lnTo>
                  <a:lnTo>
                    <a:pt x="657" y="252"/>
                  </a:lnTo>
                  <a:lnTo>
                    <a:pt x="657" y="247"/>
                  </a:lnTo>
                  <a:lnTo>
                    <a:pt x="656" y="243"/>
                  </a:lnTo>
                  <a:lnTo>
                    <a:pt x="654" y="237"/>
                  </a:lnTo>
                  <a:lnTo>
                    <a:pt x="649" y="228"/>
                  </a:lnTo>
                  <a:lnTo>
                    <a:pt x="641" y="218"/>
                  </a:lnTo>
                  <a:lnTo>
                    <a:pt x="641" y="218"/>
                  </a:lnTo>
                  <a:lnTo>
                    <a:pt x="630" y="207"/>
                  </a:lnTo>
                  <a:lnTo>
                    <a:pt x="620" y="198"/>
                  </a:lnTo>
                  <a:lnTo>
                    <a:pt x="597" y="182"/>
                  </a:lnTo>
                  <a:lnTo>
                    <a:pt x="597" y="182"/>
                  </a:lnTo>
                  <a:lnTo>
                    <a:pt x="580" y="169"/>
                  </a:lnTo>
                  <a:lnTo>
                    <a:pt x="563" y="155"/>
                  </a:lnTo>
                  <a:lnTo>
                    <a:pt x="556" y="149"/>
                  </a:lnTo>
                  <a:lnTo>
                    <a:pt x="556" y="149"/>
                  </a:lnTo>
                  <a:lnTo>
                    <a:pt x="521" y="118"/>
                  </a:lnTo>
                  <a:lnTo>
                    <a:pt x="503" y="102"/>
                  </a:lnTo>
                  <a:lnTo>
                    <a:pt x="485" y="89"/>
                  </a:lnTo>
                  <a:lnTo>
                    <a:pt x="466" y="77"/>
                  </a:lnTo>
                  <a:lnTo>
                    <a:pt x="445" y="66"/>
                  </a:lnTo>
                  <a:lnTo>
                    <a:pt x="435" y="62"/>
                  </a:lnTo>
                  <a:lnTo>
                    <a:pt x="424" y="58"/>
                  </a:lnTo>
                  <a:lnTo>
                    <a:pt x="412" y="55"/>
                  </a:lnTo>
                  <a:lnTo>
                    <a:pt x="400" y="51"/>
                  </a:lnTo>
                  <a:lnTo>
                    <a:pt x="400" y="51"/>
                  </a:lnTo>
                  <a:lnTo>
                    <a:pt x="368" y="45"/>
                  </a:lnTo>
                  <a:lnTo>
                    <a:pt x="337" y="41"/>
                  </a:lnTo>
                  <a:lnTo>
                    <a:pt x="306" y="38"/>
                  </a:lnTo>
                  <a:lnTo>
                    <a:pt x="276" y="37"/>
                  </a:lnTo>
                  <a:lnTo>
                    <a:pt x="276" y="37"/>
                  </a:lnTo>
                  <a:lnTo>
                    <a:pt x="250" y="38"/>
                  </a:lnTo>
                  <a:lnTo>
                    <a:pt x="224" y="40"/>
                  </a:lnTo>
                  <a:lnTo>
                    <a:pt x="198" y="43"/>
                  </a:lnTo>
                  <a:lnTo>
                    <a:pt x="172" y="48"/>
                  </a:lnTo>
                  <a:lnTo>
                    <a:pt x="172" y="48"/>
                  </a:lnTo>
                  <a:lnTo>
                    <a:pt x="158" y="51"/>
                  </a:lnTo>
                  <a:lnTo>
                    <a:pt x="145" y="56"/>
                  </a:lnTo>
                  <a:lnTo>
                    <a:pt x="131" y="60"/>
                  </a:lnTo>
                  <a:lnTo>
                    <a:pt x="119" y="65"/>
                  </a:lnTo>
                  <a:lnTo>
                    <a:pt x="107" y="71"/>
                  </a:lnTo>
                  <a:lnTo>
                    <a:pt x="95" y="77"/>
                  </a:lnTo>
                  <a:lnTo>
                    <a:pt x="85" y="83"/>
                  </a:lnTo>
                  <a:lnTo>
                    <a:pt x="75" y="91"/>
                  </a:lnTo>
                  <a:lnTo>
                    <a:pt x="75" y="91"/>
                  </a:lnTo>
                  <a:lnTo>
                    <a:pt x="65" y="98"/>
                  </a:lnTo>
                  <a:lnTo>
                    <a:pt x="57" y="106"/>
                  </a:lnTo>
                  <a:lnTo>
                    <a:pt x="57" y="106"/>
                  </a:lnTo>
                  <a:lnTo>
                    <a:pt x="44" y="119"/>
                  </a:lnTo>
                  <a:lnTo>
                    <a:pt x="36" y="124"/>
                  </a:lnTo>
                  <a:lnTo>
                    <a:pt x="28" y="128"/>
                  </a:lnTo>
                  <a:lnTo>
                    <a:pt x="28" y="128"/>
                  </a:lnTo>
                  <a:lnTo>
                    <a:pt x="24" y="130"/>
                  </a:lnTo>
                  <a:lnTo>
                    <a:pt x="20" y="130"/>
                  </a:lnTo>
                  <a:lnTo>
                    <a:pt x="20" y="130"/>
                  </a:lnTo>
                  <a:lnTo>
                    <a:pt x="16" y="130"/>
                  </a:lnTo>
                  <a:lnTo>
                    <a:pt x="13" y="129"/>
                  </a:lnTo>
                  <a:lnTo>
                    <a:pt x="7" y="125"/>
                  </a:lnTo>
                  <a:lnTo>
                    <a:pt x="2" y="120"/>
                  </a:lnTo>
                  <a:lnTo>
                    <a:pt x="0" y="113"/>
                  </a:lnTo>
                  <a:lnTo>
                    <a:pt x="0" y="113"/>
                  </a:lnTo>
                  <a:lnTo>
                    <a:pt x="0" y="110"/>
                  </a:lnTo>
                  <a:lnTo>
                    <a:pt x="0" y="106"/>
                  </a:lnTo>
                  <a:lnTo>
                    <a:pt x="3" y="101"/>
                  </a:lnTo>
                  <a:lnTo>
                    <a:pt x="5" y="100"/>
                  </a:lnTo>
                  <a:lnTo>
                    <a:pt x="8" y="98"/>
                  </a:lnTo>
                  <a:lnTo>
                    <a:pt x="8" y="98"/>
                  </a:lnTo>
                  <a:lnTo>
                    <a:pt x="16" y="94"/>
                  </a:lnTo>
                  <a:lnTo>
                    <a:pt x="23" y="89"/>
                  </a:lnTo>
                  <a:lnTo>
                    <a:pt x="35" y="78"/>
                  </a:lnTo>
                  <a:lnTo>
                    <a:pt x="35" y="78"/>
                  </a:lnTo>
                  <a:lnTo>
                    <a:pt x="48" y="66"/>
                  </a:lnTo>
                  <a:lnTo>
                    <a:pt x="48" y="66"/>
                  </a:lnTo>
                  <a:lnTo>
                    <a:pt x="59" y="58"/>
                  </a:lnTo>
                  <a:lnTo>
                    <a:pt x="71" y="50"/>
                  </a:lnTo>
                  <a:lnTo>
                    <a:pt x="97" y="35"/>
                  </a:lnTo>
                  <a:lnTo>
                    <a:pt x="104" y="31"/>
                  </a:lnTo>
                  <a:lnTo>
                    <a:pt x="104" y="31"/>
                  </a:lnTo>
                  <a:lnTo>
                    <a:pt x="118" y="25"/>
                  </a:lnTo>
                  <a:lnTo>
                    <a:pt x="133" y="18"/>
                  </a:lnTo>
                  <a:lnTo>
                    <a:pt x="149" y="14"/>
                  </a:lnTo>
                  <a:lnTo>
                    <a:pt x="165" y="10"/>
                  </a:lnTo>
                  <a:lnTo>
                    <a:pt x="183" y="7"/>
                  </a:lnTo>
                  <a:lnTo>
                    <a:pt x="199" y="5"/>
                  </a:lnTo>
                  <a:lnTo>
                    <a:pt x="233" y="2"/>
                  </a:lnTo>
                  <a:lnTo>
                    <a:pt x="233" y="2"/>
                  </a:lnTo>
                  <a:lnTo>
                    <a:pt x="259" y="1"/>
                  </a:lnTo>
                  <a:lnTo>
                    <a:pt x="286" y="0"/>
                  </a:lnTo>
                  <a:lnTo>
                    <a:pt x="286" y="0"/>
                  </a:lnTo>
                  <a:lnTo>
                    <a:pt x="318" y="1"/>
                  </a:lnTo>
                  <a:lnTo>
                    <a:pt x="348" y="3"/>
                  </a:lnTo>
                  <a:lnTo>
                    <a:pt x="377" y="7"/>
                  </a:lnTo>
                  <a:lnTo>
                    <a:pt x="404" y="12"/>
                  </a:lnTo>
                  <a:lnTo>
                    <a:pt x="429" y="18"/>
                  </a:lnTo>
                  <a:lnTo>
                    <a:pt x="452" y="27"/>
                  </a:lnTo>
                  <a:lnTo>
                    <a:pt x="473" y="37"/>
                  </a:lnTo>
                  <a:lnTo>
                    <a:pt x="492" y="47"/>
                  </a:lnTo>
                  <a:lnTo>
                    <a:pt x="492" y="47"/>
                  </a:lnTo>
                  <a:lnTo>
                    <a:pt x="512" y="62"/>
                  </a:lnTo>
                  <a:lnTo>
                    <a:pt x="532" y="78"/>
                  </a:lnTo>
                  <a:lnTo>
                    <a:pt x="551" y="95"/>
                  </a:lnTo>
                  <a:lnTo>
                    <a:pt x="570" y="112"/>
                  </a:lnTo>
                  <a:lnTo>
                    <a:pt x="570" y="112"/>
                  </a:lnTo>
                  <a:lnTo>
                    <a:pt x="585" y="126"/>
                  </a:lnTo>
                  <a:lnTo>
                    <a:pt x="585" y="126"/>
                  </a:lnTo>
                  <a:lnTo>
                    <a:pt x="601" y="139"/>
                  </a:lnTo>
                  <a:lnTo>
                    <a:pt x="619" y="153"/>
                  </a:lnTo>
                  <a:lnTo>
                    <a:pt x="619" y="153"/>
                  </a:lnTo>
                  <a:lnTo>
                    <a:pt x="633" y="164"/>
                  </a:lnTo>
                  <a:lnTo>
                    <a:pt x="649" y="176"/>
                  </a:lnTo>
                  <a:lnTo>
                    <a:pt x="662" y="190"/>
                  </a:lnTo>
                  <a:lnTo>
                    <a:pt x="676" y="204"/>
                  </a:lnTo>
                  <a:lnTo>
                    <a:pt x="676" y="204"/>
                  </a:lnTo>
                  <a:lnTo>
                    <a:pt x="681" y="213"/>
                  </a:lnTo>
                  <a:lnTo>
                    <a:pt x="686" y="222"/>
                  </a:lnTo>
                  <a:lnTo>
                    <a:pt x="688" y="232"/>
                  </a:lnTo>
                  <a:lnTo>
                    <a:pt x="690" y="243"/>
                  </a:lnTo>
                  <a:lnTo>
                    <a:pt x="690" y="253"/>
                  </a:lnTo>
                  <a:lnTo>
                    <a:pt x="689" y="263"/>
                  </a:lnTo>
                  <a:lnTo>
                    <a:pt x="687" y="274"/>
                  </a:lnTo>
                  <a:lnTo>
                    <a:pt x="683" y="284"/>
                  </a:lnTo>
                  <a:lnTo>
                    <a:pt x="683" y="284"/>
                  </a:lnTo>
                  <a:lnTo>
                    <a:pt x="677" y="295"/>
                  </a:lnTo>
                  <a:lnTo>
                    <a:pt x="669" y="305"/>
                  </a:lnTo>
                  <a:lnTo>
                    <a:pt x="662" y="313"/>
                  </a:lnTo>
                  <a:lnTo>
                    <a:pt x="654" y="320"/>
                  </a:lnTo>
                  <a:lnTo>
                    <a:pt x="645" y="326"/>
                  </a:lnTo>
                  <a:lnTo>
                    <a:pt x="635" y="331"/>
                  </a:lnTo>
                  <a:lnTo>
                    <a:pt x="615" y="343"/>
                  </a:lnTo>
                  <a:lnTo>
                    <a:pt x="615" y="343"/>
                  </a:lnTo>
                  <a:lnTo>
                    <a:pt x="600" y="350"/>
                  </a:lnTo>
                  <a:lnTo>
                    <a:pt x="600" y="350"/>
                  </a:lnTo>
                  <a:lnTo>
                    <a:pt x="595" y="351"/>
                  </a:lnTo>
                  <a:lnTo>
                    <a:pt x="591" y="352"/>
                  </a:lnTo>
                  <a:lnTo>
                    <a:pt x="591" y="35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83" name="Freeform 606">
              <a:extLst>
                <a:ext uri="{FF2B5EF4-FFF2-40B4-BE49-F238E27FC236}">
                  <a16:creationId xmlns:a16="http://schemas.microsoft.com/office/drawing/2014/main" id="{CBEA6443-E38A-4FC5-B03B-FC9C4FBD67A7}"/>
                </a:ext>
              </a:extLst>
            </p:cNvPr>
            <p:cNvSpPr>
              <a:spLocks/>
            </p:cNvSpPr>
            <p:nvPr/>
          </p:nvSpPr>
          <p:spPr bwMode="auto">
            <a:xfrm>
              <a:off x="5356226" y="2198688"/>
              <a:ext cx="147638" cy="49213"/>
            </a:xfrm>
            <a:custGeom>
              <a:avLst/>
              <a:gdLst/>
              <a:ahLst/>
              <a:cxnLst>
                <a:cxn ang="0">
                  <a:pos x="16" y="94"/>
                </a:cxn>
                <a:cxn ang="0">
                  <a:pos x="9" y="93"/>
                </a:cxn>
                <a:cxn ang="0">
                  <a:pos x="2" y="85"/>
                </a:cxn>
                <a:cxn ang="0">
                  <a:pos x="0" y="79"/>
                </a:cxn>
                <a:cxn ang="0">
                  <a:pos x="2" y="68"/>
                </a:cxn>
                <a:cxn ang="0">
                  <a:pos x="6" y="62"/>
                </a:cxn>
                <a:cxn ang="0">
                  <a:pos x="13" y="59"/>
                </a:cxn>
                <a:cxn ang="0">
                  <a:pos x="18" y="57"/>
                </a:cxn>
                <a:cxn ang="0">
                  <a:pos x="31" y="46"/>
                </a:cxn>
                <a:cxn ang="0">
                  <a:pos x="38" y="41"/>
                </a:cxn>
                <a:cxn ang="0">
                  <a:pos x="46" y="36"/>
                </a:cxn>
                <a:cxn ang="0">
                  <a:pos x="60" y="28"/>
                </a:cxn>
                <a:cxn ang="0">
                  <a:pos x="77" y="20"/>
                </a:cxn>
                <a:cxn ang="0">
                  <a:pos x="115" y="7"/>
                </a:cxn>
                <a:cxn ang="0">
                  <a:pos x="134" y="2"/>
                </a:cxn>
                <a:cxn ang="0">
                  <a:pos x="154" y="0"/>
                </a:cxn>
                <a:cxn ang="0">
                  <a:pos x="173" y="2"/>
                </a:cxn>
                <a:cxn ang="0">
                  <a:pos x="208" y="9"/>
                </a:cxn>
                <a:cxn ang="0">
                  <a:pos x="240" y="24"/>
                </a:cxn>
                <a:cxn ang="0">
                  <a:pos x="266" y="45"/>
                </a:cxn>
                <a:cxn ang="0">
                  <a:pos x="276" y="58"/>
                </a:cxn>
                <a:cxn ang="0">
                  <a:pos x="279" y="67"/>
                </a:cxn>
                <a:cxn ang="0">
                  <a:pos x="278" y="74"/>
                </a:cxn>
                <a:cxn ang="0">
                  <a:pos x="275" y="78"/>
                </a:cxn>
                <a:cxn ang="0">
                  <a:pos x="266" y="83"/>
                </a:cxn>
                <a:cxn ang="0">
                  <a:pos x="259" y="84"/>
                </a:cxn>
                <a:cxn ang="0">
                  <a:pos x="256" y="83"/>
                </a:cxn>
                <a:cxn ang="0">
                  <a:pos x="248" y="80"/>
                </a:cxn>
                <a:cxn ang="0">
                  <a:pos x="245" y="76"/>
                </a:cxn>
                <a:cxn ang="0">
                  <a:pos x="230" y="59"/>
                </a:cxn>
                <a:cxn ang="0">
                  <a:pos x="210" y="47"/>
                </a:cxn>
                <a:cxn ang="0">
                  <a:pos x="186" y="40"/>
                </a:cxn>
                <a:cxn ang="0">
                  <a:pos x="160" y="37"/>
                </a:cxn>
                <a:cxn ang="0">
                  <a:pos x="150" y="37"/>
                </a:cxn>
                <a:cxn ang="0">
                  <a:pos x="121" y="42"/>
                </a:cxn>
                <a:cxn ang="0">
                  <a:pos x="94" y="51"/>
                </a:cxn>
                <a:cxn ang="0">
                  <a:pos x="86" y="56"/>
                </a:cxn>
                <a:cxn ang="0">
                  <a:pos x="62" y="71"/>
                </a:cxn>
                <a:cxn ang="0">
                  <a:pos x="43" y="84"/>
                </a:cxn>
                <a:cxn ang="0">
                  <a:pos x="22" y="94"/>
                </a:cxn>
                <a:cxn ang="0">
                  <a:pos x="16" y="94"/>
                </a:cxn>
              </a:cxnLst>
              <a:rect l="0" t="0" r="r" b="b"/>
              <a:pathLst>
                <a:path w="279" h="94">
                  <a:moveTo>
                    <a:pt x="16" y="94"/>
                  </a:moveTo>
                  <a:lnTo>
                    <a:pt x="16" y="94"/>
                  </a:lnTo>
                  <a:lnTo>
                    <a:pt x="13" y="94"/>
                  </a:lnTo>
                  <a:lnTo>
                    <a:pt x="9" y="93"/>
                  </a:lnTo>
                  <a:lnTo>
                    <a:pt x="5" y="90"/>
                  </a:lnTo>
                  <a:lnTo>
                    <a:pt x="2" y="85"/>
                  </a:lnTo>
                  <a:lnTo>
                    <a:pt x="0" y="79"/>
                  </a:lnTo>
                  <a:lnTo>
                    <a:pt x="0" y="79"/>
                  </a:lnTo>
                  <a:lnTo>
                    <a:pt x="0" y="74"/>
                  </a:lnTo>
                  <a:lnTo>
                    <a:pt x="2" y="68"/>
                  </a:lnTo>
                  <a:lnTo>
                    <a:pt x="3" y="66"/>
                  </a:lnTo>
                  <a:lnTo>
                    <a:pt x="6" y="62"/>
                  </a:lnTo>
                  <a:lnTo>
                    <a:pt x="8" y="60"/>
                  </a:lnTo>
                  <a:lnTo>
                    <a:pt x="13" y="59"/>
                  </a:lnTo>
                  <a:lnTo>
                    <a:pt x="13" y="59"/>
                  </a:lnTo>
                  <a:lnTo>
                    <a:pt x="18" y="57"/>
                  </a:lnTo>
                  <a:lnTo>
                    <a:pt x="22" y="54"/>
                  </a:lnTo>
                  <a:lnTo>
                    <a:pt x="31" y="46"/>
                  </a:lnTo>
                  <a:lnTo>
                    <a:pt x="31" y="46"/>
                  </a:lnTo>
                  <a:lnTo>
                    <a:pt x="38" y="41"/>
                  </a:lnTo>
                  <a:lnTo>
                    <a:pt x="46" y="36"/>
                  </a:lnTo>
                  <a:lnTo>
                    <a:pt x="46" y="36"/>
                  </a:lnTo>
                  <a:lnTo>
                    <a:pt x="60" y="28"/>
                  </a:lnTo>
                  <a:lnTo>
                    <a:pt x="60" y="28"/>
                  </a:lnTo>
                  <a:lnTo>
                    <a:pt x="77" y="20"/>
                  </a:lnTo>
                  <a:lnTo>
                    <a:pt x="77" y="20"/>
                  </a:lnTo>
                  <a:lnTo>
                    <a:pt x="95" y="13"/>
                  </a:lnTo>
                  <a:lnTo>
                    <a:pt x="115" y="7"/>
                  </a:lnTo>
                  <a:lnTo>
                    <a:pt x="124" y="4"/>
                  </a:lnTo>
                  <a:lnTo>
                    <a:pt x="134" y="2"/>
                  </a:lnTo>
                  <a:lnTo>
                    <a:pt x="144" y="0"/>
                  </a:lnTo>
                  <a:lnTo>
                    <a:pt x="154" y="0"/>
                  </a:lnTo>
                  <a:lnTo>
                    <a:pt x="154" y="0"/>
                  </a:lnTo>
                  <a:lnTo>
                    <a:pt x="173" y="2"/>
                  </a:lnTo>
                  <a:lnTo>
                    <a:pt x="191" y="5"/>
                  </a:lnTo>
                  <a:lnTo>
                    <a:pt x="208" y="9"/>
                  </a:lnTo>
                  <a:lnTo>
                    <a:pt x="224" y="16"/>
                  </a:lnTo>
                  <a:lnTo>
                    <a:pt x="240" y="24"/>
                  </a:lnTo>
                  <a:lnTo>
                    <a:pt x="253" y="34"/>
                  </a:lnTo>
                  <a:lnTo>
                    <a:pt x="266" y="45"/>
                  </a:lnTo>
                  <a:lnTo>
                    <a:pt x="276" y="58"/>
                  </a:lnTo>
                  <a:lnTo>
                    <a:pt x="276" y="58"/>
                  </a:lnTo>
                  <a:lnTo>
                    <a:pt x="278" y="62"/>
                  </a:lnTo>
                  <a:lnTo>
                    <a:pt x="279" y="67"/>
                  </a:lnTo>
                  <a:lnTo>
                    <a:pt x="279" y="70"/>
                  </a:lnTo>
                  <a:lnTo>
                    <a:pt x="278" y="74"/>
                  </a:lnTo>
                  <a:lnTo>
                    <a:pt x="278" y="74"/>
                  </a:lnTo>
                  <a:lnTo>
                    <a:pt x="275" y="78"/>
                  </a:lnTo>
                  <a:lnTo>
                    <a:pt x="271" y="81"/>
                  </a:lnTo>
                  <a:lnTo>
                    <a:pt x="266" y="83"/>
                  </a:lnTo>
                  <a:lnTo>
                    <a:pt x="259" y="84"/>
                  </a:lnTo>
                  <a:lnTo>
                    <a:pt x="259" y="84"/>
                  </a:lnTo>
                  <a:lnTo>
                    <a:pt x="259" y="84"/>
                  </a:lnTo>
                  <a:lnTo>
                    <a:pt x="256" y="83"/>
                  </a:lnTo>
                  <a:lnTo>
                    <a:pt x="252" y="82"/>
                  </a:lnTo>
                  <a:lnTo>
                    <a:pt x="248" y="80"/>
                  </a:lnTo>
                  <a:lnTo>
                    <a:pt x="245" y="76"/>
                  </a:lnTo>
                  <a:lnTo>
                    <a:pt x="245" y="76"/>
                  </a:lnTo>
                  <a:lnTo>
                    <a:pt x="238" y="67"/>
                  </a:lnTo>
                  <a:lnTo>
                    <a:pt x="230" y="59"/>
                  </a:lnTo>
                  <a:lnTo>
                    <a:pt x="220" y="52"/>
                  </a:lnTo>
                  <a:lnTo>
                    <a:pt x="210" y="47"/>
                  </a:lnTo>
                  <a:lnTo>
                    <a:pt x="199" y="43"/>
                  </a:lnTo>
                  <a:lnTo>
                    <a:pt x="186" y="40"/>
                  </a:lnTo>
                  <a:lnTo>
                    <a:pt x="174" y="38"/>
                  </a:lnTo>
                  <a:lnTo>
                    <a:pt x="160" y="37"/>
                  </a:lnTo>
                  <a:lnTo>
                    <a:pt x="160" y="37"/>
                  </a:lnTo>
                  <a:lnTo>
                    <a:pt x="150" y="37"/>
                  </a:lnTo>
                  <a:lnTo>
                    <a:pt x="141" y="38"/>
                  </a:lnTo>
                  <a:lnTo>
                    <a:pt x="121" y="42"/>
                  </a:lnTo>
                  <a:lnTo>
                    <a:pt x="102" y="48"/>
                  </a:lnTo>
                  <a:lnTo>
                    <a:pt x="94" y="51"/>
                  </a:lnTo>
                  <a:lnTo>
                    <a:pt x="86" y="56"/>
                  </a:lnTo>
                  <a:lnTo>
                    <a:pt x="86" y="56"/>
                  </a:lnTo>
                  <a:lnTo>
                    <a:pt x="74" y="64"/>
                  </a:lnTo>
                  <a:lnTo>
                    <a:pt x="62" y="71"/>
                  </a:lnTo>
                  <a:lnTo>
                    <a:pt x="62" y="71"/>
                  </a:lnTo>
                  <a:lnTo>
                    <a:pt x="43" y="84"/>
                  </a:lnTo>
                  <a:lnTo>
                    <a:pt x="32" y="90"/>
                  </a:lnTo>
                  <a:lnTo>
                    <a:pt x="22" y="94"/>
                  </a:lnTo>
                  <a:lnTo>
                    <a:pt x="22" y="94"/>
                  </a:lnTo>
                  <a:lnTo>
                    <a:pt x="16" y="94"/>
                  </a:lnTo>
                  <a:lnTo>
                    <a:pt x="16" y="9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sp>
        <p:nvSpPr>
          <p:cNvPr id="85" name="椭圆 31">
            <a:extLst>
              <a:ext uri="{FF2B5EF4-FFF2-40B4-BE49-F238E27FC236}">
                <a16:creationId xmlns:a16="http://schemas.microsoft.com/office/drawing/2014/main" id="{ADA0A3DC-ECF2-49AD-B06D-CA33EC66DCB8}"/>
              </a:ext>
            </a:extLst>
          </p:cNvPr>
          <p:cNvSpPr/>
          <p:nvPr userDrawn="1"/>
        </p:nvSpPr>
        <p:spPr>
          <a:xfrm rot="15654318">
            <a:off x="3808695" y="4093782"/>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sp>
        <p:nvSpPr>
          <p:cNvPr id="88" name="椭圆 31">
            <a:extLst>
              <a:ext uri="{FF2B5EF4-FFF2-40B4-BE49-F238E27FC236}">
                <a16:creationId xmlns:a16="http://schemas.microsoft.com/office/drawing/2014/main" id="{BA33A35D-8F70-49FC-BA01-19AA254C292C}"/>
              </a:ext>
            </a:extLst>
          </p:cNvPr>
          <p:cNvSpPr/>
          <p:nvPr userDrawn="1"/>
        </p:nvSpPr>
        <p:spPr>
          <a:xfrm rot="15654318">
            <a:off x="4181050" y="3037791"/>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sp>
        <p:nvSpPr>
          <p:cNvPr id="91" name="椭圆 31">
            <a:extLst>
              <a:ext uri="{FF2B5EF4-FFF2-40B4-BE49-F238E27FC236}">
                <a16:creationId xmlns:a16="http://schemas.microsoft.com/office/drawing/2014/main" id="{07400A4A-D475-4C80-A9EA-0B82484FFE5C}"/>
              </a:ext>
            </a:extLst>
          </p:cNvPr>
          <p:cNvSpPr/>
          <p:nvPr userDrawn="1"/>
        </p:nvSpPr>
        <p:spPr>
          <a:xfrm rot="15654318">
            <a:off x="4532732" y="1983851"/>
            <a:ext cx="887186" cy="8783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a:solidFill>
              <a:srgbClr val="484F59"/>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484F59"/>
              </a:solidFill>
              <a:ea typeface="微软雅黑 Light" panose="020B0502040204020203" pitchFamily="34" charset="-122"/>
            </a:endParaRPr>
          </a:p>
        </p:txBody>
      </p:sp>
      <p:grpSp>
        <p:nvGrpSpPr>
          <p:cNvPr id="92" name="组合 91">
            <a:extLst>
              <a:ext uri="{FF2B5EF4-FFF2-40B4-BE49-F238E27FC236}">
                <a16:creationId xmlns:a16="http://schemas.microsoft.com/office/drawing/2014/main" id="{136ECC95-136F-455F-B137-F7263A9B5223}"/>
              </a:ext>
            </a:extLst>
          </p:cNvPr>
          <p:cNvGrpSpPr/>
          <p:nvPr userDrawn="1"/>
        </p:nvGrpSpPr>
        <p:grpSpPr>
          <a:xfrm>
            <a:off x="3972569" y="4275588"/>
            <a:ext cx="493308" cy="512373"/>
            <a:chOff x="2254250" y="2162175"/>
            <a:chExt cx="657225" cy="682625"/>
          </a:xfrm>
          <a:solidFill>
            <a:srgbClr val="484F59"/>
          </a:solidFill>
        </p:grpSpPr>
        <p:sp>
          <p:nvSpPr>
            <p:cNvPr id="93" name="Freeform 262">
              <a:extLst>
                <a:ext uri="{FF2B5EF4-FFF2-40B4-BE49-F238E27FC236}">
                  <a16:creationId xmlns:a16="http://schemas.microsoft.com/office/drawing/2014/main" id="{D7E138A9-C361-4C88-B3F4-C076D69FBD0F}"/>
                </a:ext>
              </a:extLst>
            </p:cNvPr>
            <p:cNvSpPr>
              <a:spLocks/>
            </p:cNvSpPr>
            <p:nvPr/>
          </p:nvSpPr>
          <p:spPr bwMode="auto">
            <a:xfrm>
              <a:off x="2292350" y="2236788"/>
              <a:ext cx="38100" cy="179388"/>
            </a:xfrm>
            <a:custGeom>
              <a:avLst/>
              <a:gdLst/>
              <a:ahLst/>
              <a:cxnLst>
                <a:cxn ang="0">
                  <a:pos x="65" y="0"/>
                </a:cxn>
                <a:cxn ang="0">
                  <a:pos x="58" y="7"/>
                </a:cxn>
                <a:cxn ang="0">
                  <a:pos x="52" y="16"/>
                </a:cxn>
                <a:cxn ang="0">
                  <a:pos x="50" y="36"/>
                </a:cxn>
                <a:cxn ang="0">
                  <a:pos x="48" y="64"/>
                </a:cxn>
                <a:cxn ang="0">
                  <a:pos x="41" y="122"/>
                </a:cxn>
                <a:cxn ang="0">
                  <a:pos x="36" y="150"/>
                </a:cxn>
                <a:cxn ang="0">
                  <a:pos x="14" y="245"/>
                </a:cxn>
                <a:cxn ang="0">
                  <a:pos x="9" y="267"/>
                </a:cxn>
                <a:cxn ang="0">
                  <a:pos x="1" y="311"/>
                </a:cxn>
                <a:cxn ang="0">
                  <a:pos x="0" y="333"/>
                </a:cxn>
                <a:cxn ang="0">
                  <a:pos x="0" y="335"/>
                </a:cxn>
                <a:cxn ang="0">
                  <a:pos x="2" y="338"/>
                </a:cxn>
                <a:cxn ang="0">
                  <a:pos x="10" y="338"/>
                </a:cxn>
                <a:cxn ang="0">
                  <a:pos x="12" y="338"/>
                </a:cxn>
                <a:cxn ang="0">
                  <a:pos x="14" y="335"/>
                </a:cxn>
                <a:cxn ang="0">
                  <a:pos x="14" y="331"/>
                </a:cxn>
                <a:cxn ang="0">
                  <a:pos x="12" y="328"/>
                </a:cxn>
                <a:cxn ang="0">
                  <a:pos x="9" y="328"/>
                </a:cxn>
                <a:cxn ang="0">
                  <a:pos x="10" y="310"/>
                </a:cxn>
                <a:cxn ang="0">
                  <a:pos x="16" y="272"/>
                </a:cxn>
                <a:cxn ang="0">
                  <a:pos x="31" y="215"/>
                </a:cxn>
                <a:cxn ang="0">
                  <a:pos x="39" y="178"/>
                </a:cxn>
                <a:cxn ang="0">
                  <a:pos x="50" y="118"/>
                </a:cxn>
                <a:cxn ang="0">
                  <a:pos x="52" y="98"/>
                </a:cxn>
                <a:cxn ang="0">
                  <a:pos x="58" y="54"/>
                </a:cxn>
                <a:cxn ang="0">
                  <a:pos x="61" y="24"/>
                </a:cxn>
                <a:cxn ang="0">
                  <a:pos x="65" y="14"/>
                </a:cxn>
                <a:cxn ang="0">
                  <a:pos x="67" y="15"/>
                </a:cxn>
                <a:cxn ang="0">
                  <a:pos x="71" y="13"/>
                </a:cxn>
                <a:cxn ang="0">
                  <a:pos x="72" y="4"/>
                </a:cxn>
                <a:cxn ang="0">
                  <a:pos x="71" y="2"/>
                </a:cxn>
                <a:cxn ang="0">
                  <a:pos x="67" y="0"/>
                </a:cxn>
                <a:cxn ang="0">
                  <a:pos x="65" y="0"/>
                </a:cxn>
              </a:cxnLst>
              <a:rect l="0" t="0" r="r" b="b"/>
              <a:pathLst>
                <a:path w="72" h="338">
                  <a:moveTo>
                    <a:pt x="65" y="0"/>
                  </a:moveTo>
                  <a:lnTo>
                    <a:pt x="65" y="0"/>
                  </a:lnTo>
                  <a:lnTo>
                    <a:pt x="61" y="4"/>
                  </a:lnTo>
                  <a:lnTo>
                    <a:pt x="58" y="7"/>
                  </a:lnTo>
                  <a:lnTo>
                    <a:pt x="55" y="11"/>
                  </a:lnTo>
                  <a:lnTo>
                    <a:pt x="52" y="16"/>
                  </a:lnTo>
                  <a:lnTo>
                    <a:pt x="50" y="26"/>
                  </a:lnTo>
                  <a:lnTo>
                    <a:pt x="50" y="36"/>
                  </a:lnTo>
                  <a:lnTo>
                    <a:pt x="50" y="36"/>
                  </a:lnTo>
                  <a:lnTo>
                    <a:pt x="48" y="64"/>
                  </a:lnTo>
                  <a:lnTo>
                    <a:pt x="45" y="93"/>
                  </a:lnTo>
                  <a:lnTo>
                    <a:pt x="41" y="122"/>
                  </a:lnTo>
                  <a:lnTo>
                    <a:pt x="36" y="150"/>
                  </a:lnTo>
                  <a:lnTo>
                    <a:pt x="36" y="150"/>
                  </a:lnTo>
                  <a:lnTo>
                    <a:pt x="25" y="197"/>
                  </a:lnTo>
                  <a:lnTo>
                    <a:pt x="14" y="245"/>
                  </a:lnTo>
                  <a:lnTo>
                    <a:pt x="14" y="245"/>
                  </a:lnTo>
                  <a:lnTo>
                    <a:pt x="9" y="267"/>
                  </a:lnTo>
                  <a:lnTo>
                    <a:pt x="4" y="289"/>
                  </a:lnTo>
                  <a:lnTo>
                    <a:pt x="1" y="311"/>
                  </a:lnTo>
                  <a:lnTo>
                    <a:pt x="0" y="322"/>
                  </a:lnTo>
                  <a:lnTo>
                    <a:pt x="0" y="333"/>
                  </a:lnTo>
                  <a:lnTo>
                    <a:pt x="0" y="333"/>
                  </a:lnTo>
                  <a:lnTo>
                    <a:pt x="0" y="335"/>
                  </a:lnTo>
                  <a:lnTo>
                    <a:pt x="1" y="337"/>
                  </a:lnTo>
                  <a:lnTo>
                    <a:pt x="2" y="338"/>
                  </a:lnTo>
                  <a:lnTo>
                    <a:pt x="4" y="338"/>
                  </a:lnTo>
                  <a:lnTo>
                    <a:pt x="10" y="338"/>
                  </a:lnTo>
                  <a:lnTo>
                    <a:pt x="10" y="338"/>
                  </a:lnTo>
                  <a:lnTo>
                    <a:pt x="12" y="338"/>
                  </a:lnTo>
                  <a:lnTo>
                    <a:pt x="14" y="337"/>
                  </a:lnTo>
                  <a:lnTo>
                    <a:pt x="14" y="335"/>
                  </a:lnTo>
                  <a:lnTo>
                    <a:pt x="15" y="333"/>
                  </a:lnTo>
                  <a:lnTo>
                    <a:pt x="14" y="331"/>
                  </a:lnTo>
                  <a:lnTo>
                    <a:pt x="14" y="329"/>
                  </a:lnTo>
                  <a:lnTo>
                    <a:pt x="12" y="328"/>
                  </a:lnTo>
                  <a:lnTo>
                    <a:pt x="10" y="328"/>
                  </a:lnTo>
                  <a:lnTo>
                    <a:pt x="9" y="328"/>
                  </a:lnTo>
                  <a:lnTo>
                    <a:pt x="9" y="328"/>
                  </a:lnTo>
                  <a:lnTo>
                    <a:pt x="10" y="310"/>
                  </a:lnTo>
                  <a:lnTo>
                    <a:pt x="13" y="290"/>
                  </a:lnTo>
                  <a:lnTo>
                    <a:pt x="16" y="272"/>
                  </a:lnTo>
                  <a:lnTo>
                    <a:pt x="20" y="253"/>
                  </a:lnTo>
                  <a:lnTo>
                    <a:pt x="31" y="215"/>
                  </a:lnTo>
                  <a:lnTo>
                    <a:pt x="39" y="178"/>
                  </a:lnTo>
                  <a:lnTo>
                    <a:pt x="39" y="178"/>
                  </a:lnTo>
                  <a:lnTo>
                    <a:pt x="46" y="138"/>
                  </a:lnTo>
                  <a:lnTo>
                    <a:pt x="50" y="118"/>
                  </a:lnTo>
                  <a:lnTo>
                    <a:pt x="52" y="98"/>
                  </a:lnTo>
                  <a:lnTo>
                    <a:pt x="52" y="98"/>
                  </a:lnTo>
                  <a:lnTo>
                    <a:pt x="58" y="54"/>
                  </a:lnTo>
                  <a:lnTo>
                    <a:pt x="58" y="54"/>
                  </a:lnTo>
                  <a:lnTo>
                    <a:pt x="59" y="34"/>
                  </a:lnTo>
                  <a:lnTo>
                    <a:pt x="61" y="24"/>
                  </a:lnTo>
                  <a:lnTo>
                    <a:pt x="62" y="18"/>
                  </a:lnTo>
                  <a:lnTo>
                    <a:pt x="65" y="14"/>
                  </a:lnTo>
                  <a:lnTo>
                    <a:pt x="65" y="14"/>
                  </a:lnTo>
                  <a:lnTo>
                    <a:pt x="67" y="15"/>
                  </a:lnTo>
                  <a:lnTo>
                    <a:pt x="69" y="15"/>
                  </a:lnTo>
                  <a:lnTo>
                    <a:pt x="71" y="13"/>
                  </a:lnTo>
                  <a:lnTo>
                    <a:pt x="72" y="10"/>
                  </a:lnTo>
                  <a:lnTo>
                    <a:pt x="72" y="4"/>
                  </a:lnTo>
                  <a:lnTo>
                    <a:pt x="72" y="4"/>
                  </a:lnTo>
                  <a:lnTo>
                    <a:pt x="71" y="2"/>
                  </a:lnTo>
                  <a:lnTo>
                    <a:pt x="70" y="0"/>
                  </a:lnTo>
                  <a:lnTo>
                    <a:pt x="67" y="0"/>
                  </a:lnTo>
                  <a:lnTo>
                    <a:pt x="65" y="0"/>
                  </a:lnTo>
                  <a:lnTo>
                    <a:pt x="65"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4" name="Freeform 263">
              <a:extLst>
                <a:ext uri="{FF2B5EF4-FFF2-40B4-BE49-F238E27FC236}">
                  <a16:creationId xmlns:a16="http://schemas.microsoft.com/office/drawing/2014/main" id="{DE831B8F-035C-4E2C-AB69-688F38B03493}"/>
                </a:ext>
              </a:extLst>
            </p:cNvPr>
            <p:cNvSpPr>
              <a:spLocks/>
            </p:cNvSpPr>
            <p:nvPr/>
          </p:nvSpPr>
          <p:spPr bwMode="auto">
            <a:xfrm>
              <a:off x="2309813" y="2203450"/>
              <a:ext cx="53975" cy="276225"/>
            </a:xfrm>
            <a:custGeom>
              <a:avLst/>
              <a:gdLst/>
              <a:ahLst/>
              <a:cxnLst>
                <a:cxn ang="0">
                  <a:pos x="104" y="4"/>
                </a:cxn>
                <a:cxn ang="0">
                  <a:pos x="103" y="1"/>
                </a:cxn>
                <a:cxn ang="0">
                  <a:pos x="100" y="0"/>
                </a:cxn>
                <a:cxn ang="0">
                  <a:pos x="97" y="1"/>
                </a:cxn>
                <a:cxn ang="0">
                  <a:pos x="95" y="4"/>
                </a:cxn>
                <a:cxn ang="0">
                  <a:pos x="94" y="16"/>
                </a:cxn>
                <a:cxn ang="0">
                  <a:pos x="90" y="42"/>
                </a:cxn>
                <a:cxn ang="0">
                  <a:pos x="89" y="55"/>
                </a:cxn>
                <a:cxn ang="0">
                  <a:pos x="89" y="103"/>
                </a:cxn>
                <a:cxn ang="0">
                  <a:pos x="87" y="120"/>
                </a:cxn>
                <a:cxn ang="0">
                  <a:pos x="62" y="234"/>
                </a:cxn>
                <a:cxn ang="0">
                  <a:pos x="52" y="273"/>
                </a:cxn>
                <a:cxn ang="0">
                  <a:pos x="32" y="341"/>
                </a:cxn>
                <a:cxn ang="0">
                  <a:pos x="17" y="391"/>
                </a:cxn>
                <a:cxn ang="0">
                  <a:pos x="14" y="409"/>
                </a:cxn>
                <a:cxn ang="0">
                  <a:pos x="12" y="437"/>
                </a:cxn>
                <a:cxn ang="0">
                  <a:pos x="10" y="465"/>
                </a:cxn>
                <a:cxn ang="0">
                  <a:pos x="9" y="478"/>
                </a:cxn>
                <a:cxn ang="0">
                  <a:pos x="9" y="497"/>
                </a:cxn>
                <a:cxn ang="0">
                  <a:pos x="5" y="508"/>
                </a:cxn>
                <a:cxn ang="0">
                  <a:pos x="1" y="513"/>
                </a:cxn>
                <a:cxn ang="0">
                  <a:pos x="0" y="516"/>
                </a:cxn>
                <a:cxn ang="0">
                  <a:pos x="2" y="519"/>
                </a:cxn>
                <a:cxn ang="0">
                  <a:pos x="5" y="520"/>
                </a:cxn>
                <a:cxn ang="0">
                  <a:pos x="8" y="519"/>
                </a:cxn>
                <a:cxn ang="0">
                  <a:pos x="13" y="513"/>
                </a:cxn>
                <a:cxn ang="0">
                  <a:pos x="18" y="502"/>
                </a:cxn>
                <a:cxn ang="0">
                  <a:pos x="18" y="494"/>
                </a:cxn>
                <a:cxn ang="0">
                  <a:pos x="22" y="433"/>
                </a:cxn>
                <a:cxn ang="0">
                  <a:pos x="24" y="413"/>
                </a:cxn>
                <a:cxn ang="0">
                  <a:pos x="31" y="376"/>
                </a:cxn>
                <a:cxn ang="0">
                  <a:pos x="47" y="321"/>
                </a:cxn>
                <a:cxn ang="0">
                  <a:pos x="59" y="285"/>
                </a:cxn>
                <a:cxn ang="0">
                  <a:pos x="79" y="203"/>
                </a:cxn>
                <a:cxn ang="0">
                  <a:pos x="96" y="122"/>
                </a:cxn>
                <a:cxn ang="0">
                  <a:pos x="98" y="92"/>
                </a:cxn>
                <a:cxn ang="0">
                  <a:pos x="98" y="62"/>
                </a:cxn>
                <a:cxn ang="0">
                  <a:pos x="101" y="33"/>
                </a:cxn>
                <a:cxn ang="0">
                  <a:pos x="104" y="4"/>
                </a:cxn>
              </a:cxnLst>
              <a:rect l="0" t="0" r="r" b="b"/>
              <a:pathLst>
                <a:path w="104" h="520">
                  <a:moveTo>
                    <a:pt x="104" y="4"/>
                  </a:moveTo>
                  <a:lnTo>
                    <a:pt x="104" y="4"/>
                  </a:lnTo>
                  <a:lnTo>
                    <a:pt x="104" y="2"/>
                  </a:lnTo>
                  <a:lnTo>
                    <a:pt x="103" y="1"/>
                  </a:lnTo>
                  <a:lnTo>
                    <a:pt x="101" y="0"/>
                  </a:lnTo>
                  <a:lnTo>
                    <a:pt x="100" y="0"/>
                  </a:lnTo>
                  <a:lnTo>
                    <a:pt x="98" y="0"/>
                  </a:lnTo>
                  <a:lnTo>
                    <a:pt x="97" y="1"/>
                  </a:lnTo>
                  <a:lnTo>
                    <a:pt x="95" y="2"/>
                  </a:lnTo>
                  <a:lnTo>
                    <a:pt x="95" y="4"/>
                  </a:lnTo>
                  <a:lnTo>
                    <a:pt x="95" y="4"/>
                  </a:lnTo>
                  <a:lnTo>
                    <a:pt x="94" y="16"/>
                  </a:lnTo>
                  <a:lnTo>
                    <a:pt x="92" y="30"/>
                  </a:lnTo>
                  <a:lnTo>
                    <a:pt x="90" y="42"/>
                  </a:lnTo>
                  <a:lnTo>
                    <a:pt x="89" y="55"/>
                  </a:lnTo>
                  <a:lnTo>
                    <a:pt x="89" y="55"/>
                  </a:lnTo>
                  <a:lnTo>
                    <a:pt x="90" y="88"/>
                  </a:lnTo>
                  <a:lnTo>
                    <a:pt x="89" y="103"/>
                  </a:lnTo>
                  <a:lnTo>
                    <a:pt x="87" y="120"/>
                  </a:lnTo>
                  <a:lnTo>
                    <a:pt x="87" y="120"/>
                  </a:lnTo>
                  <a:lnTo>
                    <a:pt x="71" y="196"/>
                  </a:lnTo>
                  <a:lnTo>
                    <a:pt x="62" y="234"/>
                  </a:lnTo>
                  <a:lnTo>
                    <a:pt x="52" y="273"/>
                  </a:lnTo>
                  <a:lnTo>
                    <a:pt x="52" y="273"/>
                  </a:lnTo>
                  <a:lnTo>
                    <a:pt x="42" y="307"/>
                  </a:lnTo>
                  <a:lnTo>
                    <a:pt x="32" y="341"/>
                  </a:lnTo>
                  <a:lnTo>
                    <a:pt x="21" y="375"/>
                  </a:lnTo>
                  <a:lnTo>
                    <a:pt x="17" y="391"/>
                  </a:lnTo>
                  <a:lnTo>
                    <a:pt x="14" y="409"/>
                  </a:lnTo>
                  <a:lnTo>
                    <a:pt x="14" y="409"/>
                  </a:lnTo>
                  <a:lnTo>
                    <a:pt x="13" y="423"/>
                  </a:lnTo>
                  <a:lnTo>
                    <a:pt x="12" y="437"/>
                  </a:lnTo>
                  <a:lnTo>
                    <a:pt x="11" y="451"/>
                  </a:lnTo>
                  <a:lnTo>
                    <a:pt x="10" y="465"/>
                  </a:lnTo>
                  <a:lnTo>
                    <a:pt x="10" y="465"/>
                  </a:lnTo>
                  <a:lnTo>
                    <a:pt x="9" y="478"/>
                  </a:lnTo>
                  <a:lnTo>
                    <a:pt x="10" y="490"/>
                  </a:lnTo>
                  <a:lnTo>
                    <a:pt x="9" y="497"/>
                  </a:lnTo>
                  <a:lnTo>
                    <a:pt x="8" y="502"/>
                  </a:lnTo>
                  <a:lnTo>
                    <a:pt x="5" y="508"/>
                  </a:lnTo>
                  <a:lnTo>
                    <a:pt x="1" y="513"/>
                  </a:lnTo>
                  <a:lnTo>
                    <a:pt x="1" y="513"/>
                  </a:lnTo>
                  <a:lnTo>
                    <a:pt x="0" y="514"/>
                  </a:lnTo>
                  <a:lnTo>
                    <a:pt x="0" y="516"/>
                  </a:lnTo>
                  <a:lnTo>
                    <a:pt x="1" y="518"/>
                  </a:lnTo>
                  <a:lnTo>
                    <a:pt x="2" y="519"/>
                  </a:lnTo>
                  <a:lnTo>
                    <a:pt x="3" y="520"/>
                  </a:lnTo>
                  <a:lnTo>
                    <a:pt x="5" y="520"/>
                  </a:lnTo>
                  <a:lnTo>
                    <a:pt x="6" y="520"/>
                  </a:lnTo>
                  <a:lnTo>
                    <a:pt x="8" y="519"/>
                  </a:lnTo>
                  <a:lnTo>
                    <a:pt x="8" y="519"/>
                  </a:lnTo>
                  <a:lnTo>
                    <a:pt x="13" y="513"/>
                  </a:lnTo>
                  <a:lnTo>
                    <a:pt x="16" y="508"/>
                  </a:lnTo>
                  <a:lnTo>
                    <a:pt x="18" y="502"/>
                  </a:lnTo>
                  <a:lnTo>
                    <a:pt x="18" y="494"/>
                  </a:lnTo>
                  <a:lnTo>
                    <a:pt x="18" y="494"/>
                  </a:lnTo>
                  <a:lnTo>
                    <a:pt x="20" y="463"/>
                  </a:lnTo>
                  <a:lnTo>
                    <a:pt x="22" y="433"/>
                  </a:lnTo>
                  <a:lnTo>
                    <a:pt x="22" y="433"/>
                  </a:lnTo>
                  <a:lnTo>
                    <a:pt x="24" y="413"/>
                  </a:lnTo>
                  <a:lnTo>
                    <a:pt x="27" y="394"/>
                  </a:lnTo>
                  <a:lnTo>
                    <a:pt x="31" y="376"/>
                  </a:lnTo>
                  <a:lnTo>
                    <a:pt x="36" y="357"/>
                  </a:lnTo>
                  <a:lnTo>
                    <a:pt x="47" y="321"/>
                  </a:lnTo>
                  <a:lnTo>
                    <a:pt x="59" y="285"/>
                  </a:lnTo>
                  <a:lnTo>
                    <a:pt x="59" y="285"/>
                  </a:lnTo>
                  <a:lnTo>
                    <a:pt x="69" y="245"/>
                  </a:lnTo>
                  <a:lnTo>
                    <a:pt x="79" y="203"/>
                  </a:lnTo>
                  <a:lnTo>
                    <a:pt x="96" y="122"/>
                  </a:lnTo>
                  <a:lnTo>
                    <a:pt x="96" y="122"/>
                  </a:lnTo>
                  <a:lnTo>
                    <a:pt x="98" y="107"/>
                  </a:lnTo>
                  <a:lnTo>
                    <a:pt x="98" y="92"/>
                  </a:lnTo>
                  <a:lnTo>
                    <a:pt x="98" y="62"/>
                  </a:lnTo>
                  <a:lnTo>
                    <a:pt x="98" y="62"/>
                  </a:lnTo>
                  <a:lnTo>
                    <a:pt x="99" y="47"/>
                  </a:lnTo>
                  <a:lnTo>
                    <a:pt x="101" y="33"/>
                  </a:lnTo>
                  <a:lnTo>
                    <a:pt x="103" y="18"/>
                  </a:lnTo>
                  <a:lnTo>
                    <a:pt x="104" y="4"/>
                  </a:lnTo>
                  <a:lnTo>
                    <a:pt x="10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5" name="Freeform 264">
              <a:extLst>
                <a:ext uri="{FF2B5EF4-FFF2-40B4-BE49-F238E27FC236}">
                  <a16:creationId xmlns:a16="http://schemas.microsoft.com/office/drawing/2014/main" id="{D8FC53A0-70F2-451B-9364-527E95004C9D}"/>
                </a:ext>
              </a:extLst>
            </p:cNvPr>
            <p:cNvSpPr>
              <a:spLocks/>
            </p:cNvSpPr>
            <p:nvPr/>
          </p:nvSpPr>
          <p:spPr bwMode="auto">
            <a:xfrm>
              <a:off x="2349500" y="2176463"/>
              <a:ext cx="61913" cy="349250"/>
            </a:xfrm>
            <a:custGeom>
              <a:avLst/>
              <a:gdLst/>
              <a:ahLst/>
              <a:cxnLst>
                <a:cxn ang="0">
                  <a:pos x="108" y="2"/>
                </a:cxn>
                <a:cxn ang="0">
                  <a:pos x="100" y="16"/>
                </a:cxn>
                <a:cxn ang="0">
                  <a:pos x="96" y="30"/>
                </a:cxn>
                <a:cxn ang="0">
                  <a:pos x="93" y="61"/>
                </a:cxn>
                <a:cxn ang="0">
                  <a:pos x="90" y="83"/>
                </a:cxn>
                <a:cxn ang="0">
                  <a:pos x="78" y="150"/>
                </a:cxn>
                <a:cxn ang="0">
                  <a:pos x="69" y="192"/>
                </a:cxn>
                <a:cxn ang="0">
                  <a:pos x="39" y="318"/>
                </a:cxn>
                <a:cxn ang="0">
                  <a:pos x="30" y="360"/>
                </a:cxn>
                <a:cxn ang="0">
                  <a:pos x="18" y="444"/>
                </a:cxn>
                <a:cxn ang="0">
                  <a:pos x="14" y="487"/>
                </a:cxn>
                <a:cxn ang="0">
                  <a:pos x="7" y="577"/>
                </a:cxn>
                <a:cxn ang="0">
                  <a:pos x="2" y="616"/>
                </a:cxn>
                <a:cxn ang="0">
                  <a:pos x="0" y="656"/>
                </a:cxn>
                <a:cxn ang="0">
                  <a:pos x="0" y="657"/>
                </a:cxn>
                <a:cxn ang="0">
                  <a:pos x="2" y="660"/>
                </a:cxn>
                <a:cxn ang="0">
                  <a:pos x="6" y="660"/>
                </a:cxn>
                <a:cxn ang="0">
                  <a:pos x="8" y="657"/>
                </a:cxn>
                <a:cxn ang="0">
                  <a:pos x="9" y="656"/>
                </a:cxn>
                <a:cxn ang="0">
                  <a:pos x="15" y="576"/>
                </a:cxn>
                <a:cxn ang="0">
                  <a:pos x="22" y="496"/>
                </a:cxn>
                <a:cxn ang="0">
                  <a:pos x="26" y="452"/>
                </a:cxn>
                <a:cxn ang="0">
                  <a:pos x="39" y="364"/>
                </a:cxn>
                <a:cxn ang="0">
                  <a:pos x="49" y="320"/>
                </a:cxn>
                <a:cxn ang="0">
                  <a:pos x="85" y="161"/>
                </a:cxn>
                <a:cxn ang="0">
                  <a:pos x="92" y="123"/>
                </a:cxn>
                <a:cxn ang="0">
                  <a:pos x="99" y="86"/>
                </a:cxn>
                <a:cxn ang="0">
                  <a:pos x="103" y="45"/>
                </a:cxn>
                <a:cxn ang="0">
                  <a:pos x="108" y="25"/>
                </a:cxn>
                <a:cxn ang="0">
                  <a:pos x="116" y="6"/>
                </a:cxn>
                <a:cxn ang="0">
                  <a:pos x="117" y="5"/>
                </a:cxn>
                <a:cxn ang="0">
                  <a:pos x="116" y="2"/>
                </a:cxn>
                <a:cxn ang="0">
                  <a:pos x="111" y="0"/>
                </a:cxn>
                <a:cxn ang="0">
                  <a:pos x="108" y="2"/>
                </a:cxn>
              </a:cxnLst>
              <a:rect l="0" t="0" r="r" b="b"/>
              <a:pathLst>
                <a:path w="117" h="660">
                  <a:moveTo>
                    <a:pt x="108" y="2"/>
                  </a:moveTo>
                  <a:lnTo>
                    <a:pt x="108" y="2"/>
                  </a:lnTo>
                  <a:lnTo>
                    <a:pt x="103" y="8"/>
                  </a:lnTo>
                  <a:lnTo>
                    <a:pt x="100" y="16"/>
                  </a:lnTo>
                  <a:lnTo>
                    <a:pt x="98" y="23"/>
                  </a:lnTo>
                  <a:lnTo>
                    <a:pt x="96" y="30"/>
                  </a:lnTo>
                  <a:lnTo>
                    <a:pt x="94" y="46"/>
                  </a:lnTo>
                  <a:lnTo>
                    <a:pt x="93" y="61"/>
                  </a:lnTo>
                  <a:lnTo>
                    <a:pt x="93" y="61"/>
                  </a:lnTo>
                  <a:lnTo>
                    <a:pt x="90" y="83"/>
                  </a:lnTo>
                  <a:lnTo>
                    <a:pt x="87" y="106"/>
                  </a:lnTo>
                  <a:lnTo>
                    <a:pt x="78" y="150"/>
                  </a:lnTo>
                  <a:lnTo>
                    <a:pt x="78" y="150"/>
                  </a:lnTo>
                  <a:lnTo>
                    <a:pt x="69" y="192"/>
                  </a:lnTo>
                  <a:lnTo>
                    <a:pt x="60" y="235"/>
                  </a:lnTo>
                  <a:lnTo>
                    <a:pt x="39" y="318"/>
                  </a:lnTo>
                  <a:lnTo>
                    <a:pt x="39" y="318"/>
                  </a:lnTo>
                  <a:lnTo>
                    <a:pt x="30" y="360"/>
                  </a:lnTo>
                  <a:lnTo>
                    <a:pt x="23" y="402"/>
                  </a:lnTo>
                  <a:lnTo>
                    <a:pt x="18" y="444"/>
                  </a:lnTo>
                  <a:lnTo>
                    <a:pt x="14" y="487"/>
                  </a:lnTo>
                  <a:lnTo>
                    <a:pt x="14" y="487"/>
                  </a:lnTo>
                  <a:lnTo>
                    <a:pt x="11" y="532"/>
                  </a:lnTo>
                  <a:lnTo>
                    <a:pt x="7" y="577"/>
                  </a:lnTo>
                  <a:lnTo>
                    <a:pt x="7" y="577"/>
                  </a:lnTo>
                  <a:lnTo>
                    <a:pt x="2" y="616"/>
                  </a:lnTo>
                  <a:lnTo>
                    <a:pt x="1" y="637"/>
                  </a:lnTo>
                  <a:lnTo>
                    <a:pt x="0" y="656"/>
                  </a:lnTo>
                  <a:lnTo>
                    <a:pt x="0" y="656"/>
                  </a:lnTo>
                  <a:lnTo>
                    <a:pt x="0" y="657"/>
                  </a:lnTo>
                  <a:lnTo>
                    <a:pt x="1" y="659"/>
                  </a:lnTo>
                  <a:lnTo>
                    <a:pt x="2" y="660"/>
                  </a:lnTo>
                  <a:lnTo>
                    <a:pt x="4" y="660"/>
                  </a:lnTo>
                  <a:lnTo>
                    <a:pt x="6" y="660"/>
                  </a:lnTo>
                  <a:lnTo>
                    <a:pt x="7" y="659"/>
                  </a:lnTo>
                  <a:lnTo>
                    <a:pt x="8" y="657"/>
                  </a:lnTo>
                  <a:lnTo>
                    <a:pt x="9" y="656"/>
                  </a:lnTo>
                  <a:lnTo>
                    <a:pt x="9" y="656"/>
                  </a:lnTo>
                  <a:lnTo>
                    <a:pt x="12" y="616"/>
                  </a:lnTo>
                  <a:lnTo>
                    <a:pt x="15" y="576"/>
                  </a:lnTo>
                  <a:lnTo>
                    <a:pt x="19" y="535"/>
                  </a:lnTo>
                  <a:lnTo>
                    <a:pt x="22" y="496"/>
                  </a:lnTo>
                  <a:lnTo>
                    <a:pt x="22" y="496"/>
                  </a:lnTo>
                  <a:lnTo>
                    <a:pt x="26" y="452"/>
                  </a:lnTo>
                  <a:lnTo>
                    <a:pt x="32" y="408"/>
                  </a:lnTo>
                  <a:lnTo>
                    <a:pt x="39" y="364"/>
                  </a:lnTo>
                  <a:lnTo>
                    <a:pt x="49" y="320"/>
                  </a:lnTo>
                  <a:lnTo>
                    <a:pt x="49" y="320"/>
                  </a:lnTo>
                  <a:lnTo>
                    <a:pt x="67" y="241"/>
                  </a:lnTo>
                  <a:lnTo>
                    <a:pt x="85" y="161"/>
                  </a:lnTo>
                  <a:lnTo>
                    <a:pt x="85" y="161"/>
                  </a:lnTo>
                  <a:lnTo>
                    <a:pt x="92" y="123"/>
                  </a:lnTo>
                  <a:lnTo>
                    <a:pt x="99" y="86"/>
                  </a:lnTo>
                  <a:lnTo>
                    <a:pt x="99" y="86"/>
                  </a:lnTo>
                  <a:lnTo>
                    <a:pt x="101" y="65"/>
                  </a:lnTo>
                  <a:lnTo>
                    <a:pt x="103" y="45"/>
                  </a:lnTo>
                  <a:lnTo>
                    <a:pt x="106" y="34"/>
                  </a:lnTo>
                  <a:lnTo>
                    <a:pt x="108" y="25"/>
                  </a:lnTo>
                  <a:lnTo>
                    <a:pt x="111" y="16"/>
                  </a:lnTo>
                  <a:lnTo>
                    <a:pt x="116" y="6"/>
                  </a:lnTo>
                  <a:lnTo>
                    <a:pt x="116" y="6"/>
                  </a:lnTo>
                  <a:lnTo>
                    <a:pt x="117" y="5"/>
                  </a:lnTo>
                  <a:lnTo>
                    <a:pt x="117" y="3"/>
                  </a:lnTo>
                  <a:lnTo>
                    <a:pt x="116" y="2"/>
                  </a:lnTo>
                  <a:lnTo>
                    <a:pt x="115" y="1"/>
                  </a:lnTo>
                  <a:lnTo>
                    <a:pt x="111" y="0"/>
                  </a:lnTo>
                  <a:lnTo>
                    <a:pt x="110" y="0"/>
                  </a:lnTo>
                  <a:lnTo>
                    <a:pt x="108" y="2"/>
                  </a:lnTo>
                  <a:lnTo>
                    <a:pt x="10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6" name="Freeform 265">
              <a:extLst>
                <a:ext uri="{FF2B5EF4-FFF2-40B4-BE49-F238E27FC236}">
                  <a16:creationId xmlns:a16="http://schemas.microsoft.com/office/drawing/2014/main" id="{4EF7CE87-6971-4475-AAB0-507FA2CFC0F7}"/>
                </a:ext>
              </a:extLst>
            </p:cNvPr>
            <p:cNvSpPr>
              <a:spLocks/>
            </p:cNvSpPr>
            <p:nvPr/>
          </p:nvSpPr>
          <p:spPr bwMode="auto">
            <a:xfrm>
              <a:off x="2386013" y="2193925"/>
              <a:ext cx="58738" cy="395288"/>
            </a:xfrm>
            <a:custGeom>
              <a:avLst/>
              <a:gdLst/>
              <a:ahLst/>
              <a:cxnLst>
                <a:cxn ang="0">
                  <a:pos x="102" y="5"/>
                </a:cxn>
                <a:cxn ang="0">
                  <a:pos x="94" y="49"/>
                </a:cxn>
                <a:cxn ang="0">
                  <a:pos x="89" y="93"/>
                </a:cxn>
                <a:cxn ang="0">
                  <a:pos x="88" y="142"/>
                </a:cxn>
                <a:cxn ang="0">
                  <a:pos x="85" y="190"/>
                </a:cxn>
                <a:cxn ang="0">
                  <a:pos x="81" y="216"/>
                </a:cxn>
                <a:cxn ang="0">
                  <a:pos x="73" y="268"/>
                </a:cxn>
                <a:cxn ang="0">
                  <a:pos x="54" y="343"/>
                </a:cxn>
                <a:cxn ang="0">
                  <a:pos x="41" y="394"/>
                </a:cxn>
                <a:cxn ang="0">
                  <a:pos x="30" y="438"/>
                </a:cxn>
                <a:cxn ang="0">
                  <a:pos x="24" y="484"/>
                </a:cxn>
                <a:cxn ang="0">
                  <a:pos x="16" y="576"/>
                </a:cxn>
                <a:cxn ang="0">
                  <a:pos x="13" y="618"/>
                </a:cxn>
                <a:cxn ang="0">
                  <a:pos x="12" y="628"/>
                </a:cxn>
                <a:cxn ang="0">
                  <a:pos x="8" y="648"/>
                </a:cxn>
                <a:cxn ang="0">
                  <a:pos x="7" y="657"/>
                </a:cxn>
                <a:cxn ang="0">
                  <a:pos x="7" y="705"/>
                </a:cxn>
                <a:cxn ang="0">
                  <a:pos x="6" y="715"/>
                </a:cxn>
                <a:cxn ang="0">
                  <a:pos x="1" y="735"/>
                </a:cxn>
                <a:cxn ang="0">
                  <a:pos x="0" y="745"/>
                </a:cxn>
                <a:cxn ang="0">
                  <a:pos x="1" y="748"/>
                </a:cxn>
                <a:cxn ang="0">
                  <a:pos x="5" y="749"/>
                </a:cxn>
                <a:cxn ang="0">
                  <a:pos x="10" y="747"/>
                </a:cxn>
                <a:cxn ang="0">
                  <a:pos x="10" y="745"/>
                </a:cxn>
                <a:cxn ang="0">
                  <a:pos x="13" y="729"/>
                </a:cxn>
                <a:cxn ang="0">
                  <a:pos x="16" y="713"/>
                </a:cxn>
                <a:cxn ang="0">
                  <a:pos x="17" y="701"/>
                </a:cxn>
                <a:cxn ang="0">
                  <a:pos x="16" y="662"/>
                </a:cxn>
                <a:cxn ang="0">
                  <a:pos x="17" y="655"/>
                </a:cxn>
                <a:cxn ang="0">
                  <a:pos x="21" y="633"/>
                </a:cxn>
                <a:cxn ang="0">
                  <a:pos x="23" y="609"/>
                </a:cxn>
                <a:cxn ang="0">
                  <a:pos x="25" y="585"/>
                </a:cxn>
                <a:cxn ang="0">
                  <a:pos x="34" y="481"/>
                </a:cxn>
                <a:cxn ang="0">
                  <a:pos x="43" y="430"/>
                </a:cxn>
                <a:cxn ang="0">
                  <a:pos x="54" y="379"/>
                </a:cxn>
                <a:cxn ang="0">
                  <a:pos x="66" y="335"/>
                </a:cxn>
                <a:cxn ang="0">
                  <a:pos x="86" y="245"/>
                </a:cxn>
                <a:cxn ang="0">
                  <a:pos x="93" y="200"/>
                </a:cxn>
                <a:cxn ang="0">
                  <a:pos x="97" y="151"/>
                </a:cxn>
                <a:cxn ang="0">
                  <a:pos x="99" y="102"/>
                </a:cxn>
                <a:cxn ang="0">
                  <a:pos x="100" y="78"/>
                </a:cxn>
                <a:cxn ang="0">
                  <a:pos x="108" y="29"/>
                </a:cxn>
                <a:cxn ang="0">
                  <a:pos x="111" y="5"/>
                </a:cxn>
                <a:cxn ang="0">
                  <a:pos x="110" y="1"/>
                </a:cxn>
                <a:cxn ang="0">
                  <a:pos x="107" y="0"/>
                </a:cxn>
                <a:cxn ang="0">
                  <a:pos x="102" y="3"/>
                </a:cxn>
                <a:cxn ang="0">
                  <a:pos x="102" y="5"/>
                </a:cxn>
              </a:cxnLst>
              <a:rect l="0" t="0" r="r" b="b"/>
              <a:pathLst>
                <a:path w="111" h="749">
                  <a:moveTo>
                    <a:pt x="102" y="5"/>
                  </a:moveTo>
                  <a:lnTo>
                    <a:pt x="102" y="5"/>
                  </a:lnTo>
                  <a:lnTo>
                    <a:pt x="99" y="27"/>
                  </a:lnTo>
                  <a:lnTo>
                    <a:pt x="94" y="49"/>
                  </a:lnTo>
                  <a:lnTo>
                    <a:pt x="91" y="71"/>
                  </a:lnTo>
                  <a:lnTo>
                    <a:pt x="89" y="93"/>
                  </a:lnTo>
                  <a:lnTo>
                    <a:pt x="89" y="93"/>
                  </a:lnTo>
                  <a:lnTo>
                    <a:pt x="88" y="142"/>
                  </a:lnTo>
                  <a:lnTo>
                    <a:pt x="87" y="167"/>
                  </a:lnTo>
                  <a:lnTo>
                    <a:pt x="85" y="190"/>
                  </a:lnTo>
                  <a:lnTo>
                    <a:pt x="85" y="190"/>
                  </a:lnTo>
                  <a:lnTo>
                    <a:pt x="81" y="216"/>
                  </a:lnTo>
                  <a:lnTo>
                    <a:pt x="77" y="242"/>
                  </a:lnTo>
                  <a:lnTo>
                    <a:pt x="73" y="268"/>
                  </a:lnTo>
                  <a:lnTo>
                    <a:pt x="66" y="293"/>
                  </a:lnTo>
                  <a:lnTo>
                    <a:pt x="54" y="343"/>
                  </a:lnTo>
                  <a:lnTo>
                    <a:pt x="41" y="394"/>
                  </a:lnTo>
                  <a:lnTo>
                    <a:pt x="41" y="394"/>
                  </a:lnTo>
                  <a:lnTo>
                    <a:pt x="36" y="416"/>
                  </a:lnTo>
                  <a:lnTo>
                    <a:pt x="30" y="438"/>
                  </a:lnTo>
                  <a:lnTo>
                    <a:pt x="27" y="461"/>
                  </a:lnTo>
                  <a:lnTo>
                    <a:pt x="24" y="484"/>
                  </a:lnTo>
                  <a:lnTo>
                    <a:pt x="19" y="530"/>
                  </a:lnTo>
                  <a:lnTo>
                    <a:pt x="16" y="576"/>
                  </a:lnTo>
                  <a:lnTo>
                    <a:pt x="16" y="576"/>
                  </a:lnTo>
                  <a:lnTo>
                    <a:pt x="13" y="618"/>
                  </a:lnTo>
                  <a:lnTo>
                    <a:pt x="13" y="618"/>
                  </a:lnTo>
                  <a:lnTo>
                    <a:pt x="12" y="628"/>
                  </a:lnTo>
                  <a:lnTo>
                    <a:pt x="10" y="638"/>
                  </a:lnTo>
                  <a:lnTo>
                    <a:pt x="8" y="648"/>
                  </a:lnTo>
                  <a:lnTo>
                    <a:pt x="7" y="657"/>
                  </a:lnTo>
                  <a:lnTo>
                    <a:pt x="7" y="657"/>
                  </a:lnTo>
                  <a:lnTo>
                    <a:pt x="7" y="681"/>
                  </a:lnTo>
                  <a:lnTo>
                    <a:pt x="7" y="705"/>
                  </a:lnTo>
                  <a:lnTo>
                    <a:pt x="7" y="705"/>
                  </a:lnTo>
                  <a:lnTo>
                    <a:pt x="6" y="715"/>
                  </a:lnTo>
                  <a:lnTo>
                    <a:pt x="3" y="724"/>
                  </a:lnTo>
                  <a:lnTo>
                    <a:pt x="1" y="735"/>
                  </a:lnTo>
                  <a:lnTo>
                    <a:pt x="0" y="745"/>
                  </a:lnTo>
                  <a:lnTo>
                    <a:pt x="0" y="745"/>
                  </a:lnTo>
                  <a:lnTo>
                    <a:pt x="0" y="747"/>
                  </a:lnTo>
                  <a:lnTo>
                    <a:pt x="1" y="748"/>
                  </a:lnTo>
                  <a:lnTo>
                    <a:pt x="2" y="749"/>
                  </a:lnTo>
                  <a:lnTo>
                    <a:pt x="5" y="749"/>
                  </a:lnTo>
                  <a:lnTo>
                    <a:pt x="8" y="748"/>
                  </a:lnTo>
                  <a:lnTo>
                    <a:pt x="10" y="747"/>
                  </a:lnTo>
                  <a:lnTo>
                    <a:pt x="10" y="745"/>
                  </a:lnTo>
                  <a:lnTo>
                    <a:pt x="10" y="745"/>
                  </a:lnTo>
                  <a:lnTo>
                    <a:pt x="11" y="737"/>
                  </a:lnTo>
                  <a:lnTo>
                    <a:pt x="13" y="729"/>
                  </a:lnTo>
                  <a:lnTo>
                    <a:pt x="15" y="721"/>
                  </a:lnTo>
                  <a:lnTo>
                    <a:pt x="16" y="713"/>
                  </a:lnTo>
                  <a:lnTo>
                    <a:pt x="16" y="713"/>
                  </a:lnTo>
                  <a:lnTo>
                    <a:pt x="17" y="701"/>
                  </a:lnTo>
                  <a:lnTo>
                    <a:pt x="17" y="688"/>
                  </a:lnTo>
                  <a:lnTo>
                    <a:pt x="16" y="662"/>
                  </a:lnTo>
                  <a:lnTo>
                    <a:pt x="16" y="662"/>
                  </a:lnTo>
                  <a:lnTo>
                    <a:pt x="17" y="655"/>
                  </a:lnTo>
                  <a:lnTo>
                    <a:pt x="18" y="648"/>
                  </a:lnTo>
                  <a:lnTo>
                    <a:pt x="21" y="633"/>
                  </a:lnTo>
                  <a:lnTo>
                    <a:pt x="21" y="633"/>
                  </a:lnTo>
                  <a:lnTo>
                    <a:pt x="23" y="609"/>
                  </a:lnTo>
                  <a:lnTo>
                    <a:pt x="25" y="585"/>
                  </a:lnTo>
                  <a:lnTo>
                    <a:pt x="25" y="585"/>
                  </a:lnTo>
                  <a:lnTo>
                    <a:pt x="29" y="532"/>
                  </a:lnTo>
                  <a:lnTo>
                    <a:pt x="34" y="481"/>
                  </a:lnTo>
                  <a:lnTo>
                    <a:pt x="39" y="456"/>
                  </a:lnTo>
                  <a:lnTo>
                    <a:pt x="43" y="430"/>
                  </a:lnTo>
                  <a:lnTo>
                    <a:pt x="48" y="404"/>
                  </a:lnTo>
                  <a:lnTo>
                    <a:pt x="54" y="379"/>
                  </a:lnTo>
                  <a:lnTo>
                    <a:pt x="54" y="379"/>
                  </a:lnTo>
                  <a:lnTo>
                    <a:pt x="66" y="335"/>
                  </a:lnTo>
                  <a:lnTo>
                    <a:pt x="77" y="289"/>
                  </a:lnTo>
                  <a:lnTo>
                    <a:pt x="86" y="245"/>
                  </a:lnTo>
                  <a:lnTo>
                    <a:pt x="93" y="200"/>
                  </a:lnTo>
                  <a:lnTo>
                    <a:pt x="93" y="200"/>
                  </a:lnTo>
                  <a:lnTo>
                    <a:pt x="95" y="175"/>
                  </a:lnTo>
                  <a:lnTo>
                    <a:pt x="97" y="151"/>
                  </a:lnTo>
                  <a:lnTo>
                    <a:pt x="99" y="102"/>
                  </a:lnTo>
                  <a:lnTo>
                    <a:pt x="99" y="102"/>
                  </a:lnTo>
                  <a:lnTo>
                    <a:pt x="99" y="90"/>
                  </a:lnTo>
                  <a:lnTo>
                    <a:pt x="100" y="78"/>
                  </a:lnTo>
                  <a:lnTo>
                    <a:pt x="104" y="54"/>
                  </a:lnTo>
                  <a:lnTo>
                    <a:pt x="108" y="29"/>
                  </a:lnTo>
                  <a:lnTo>
                    <a:pt x="111" y="5"/>
                  </a:lnTo>
                  <a:lnTo>
                    <a:pt x="111" y="5"/>
                  </a:lnTo>
                  <a:lnTo>
                    <a:pt x="111" y="3"/>
                  </a:lnTo>
                  <a:lnTo>
                    <a:pt x="110" y="1"/>
                  </a:lnTo>
                  <a:lnTo>
                    <a:pt x="108" y="1"/>
                  </a:lnTo>
                  <a:lnTo>
                    <a:pt x="107" y="0"/>
                  </a:lnTo>
                  <a:lnTo>
                    <a:pt x="104" y="1"/>
                  </a:lnTo>
                  <a:lnTo>
                    <a:pt x="102" y="3"/>
                  </a:lnTo>
                  <a:lnTo>
                    <a:pt x="102" y="5"/>
                  </a:lnTo>
                  <a:lnTo>
                    <a:pt x="102"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7" name="Freeform 266">
              <a:extLst>
                <a:ext uri="{FF2B5EF4-FFF2-40B4-BE49-F238E27FC236}">
                  <a16:creationId xmlns:a16="http://schemas.microsoft.com/office/drawing/2014/main" id="{B38AE2F1-0837-45A6-9320-3C6091B62953}"/>
                </a:ext>
              </a:extLst>
            </p:cNvPr>
            <p:cNvSpPr>
              <a:spLocks/>
            </p:cNvSpPr>
            <p:nvPr/>
          </p:nvSpPr>
          <p:spPr bwMode="auto">
            <a:xfrm>
              <a:off x="2413000" y="2193925"/>
              <a:ext cx="79375" cy="442913"/>
            </a:xfrm>
            <a:custGeom>
              <a:avLst/>
              <a:gdLst/>
              <a:ahLst/>
              <a:cxnLst>
                <a:cxn ang="0">
                  <a:pos x="139" y="5"/>
                </a:cxn>
                <a:cxn ang="0">
                  <a:pos x="135" y="30"/>
                </a:cxn>
                <a:cxn ang="0">
                  <a:pos x="128" y="56"/>
                </a:cxn>
                <a:cxn ang="0">
                  <a:pos x="116" y="93"/>
                </a:cxn>
                <a:cxn ang="0">
                  <a:pos x="113" y="106"/>
                </a:cxn>
                <a:cxn ang="0">
                  <a:pos x="106" y="155"/>
                </a:cxn>
                <a:cxn ang="0">
                  <a:pos x="102" y="206"/>
                </a:cxn>
                <a:cxn ang="0">
                  <a:pos x="95" y="257"/>
                </a:cxn>
                <a:cxn ang="0">
                  <a:pos x="85" y="309"/>
                </a:cxn>
                <a:cxn ang="0">
                  <a:pos x="77" y="337"/>
                </a:cxn>
                <a:cxn ang="0">
                  <a:pos x="62" y="392"/>
                </a:cxn>
                <a:cxn ang="0">
                  <a:pos x="56" y="420"/>
                </a:cxn>
                <a:cxn ang="0">
                  <a:pos x="36" y="532"/>
                </a:cxn>
                <a:cxn ang="0">
                  <a:pos x="19" y="646"/>
                </a:cxn>
                <a:cxn ang="0">
                  <a:pos x="7" y="719"/>
                </a:cxn>
                <a:cxn ang="0">
                  <a:pos x="6" y="744"/>
                </a:cxn>
                <a:cxn ang="0">
                  <a:pos x="3" y="788"/>
                </a:cxn>
                <a:cxn ang="0">
                  <a:pos x="0" y="834"/>
                </a:cxn>
                <a:cxn ang="0">
                  <a:pos x="0" y="835"/>
                </a:cxn>
                <a:cxn ang="0">
                  <a:pos x="3" y="838"/>
                </a:cxn>
                <a:cxn ang="0">
                  <a:pos x="6" y="838"/>
                </a:cxn>
                <a:cxn ang="0">
                  <a:pos x="9" y="835"/>
                </a:cxn>
                <a:cxn ang="0">
                  <a:pos x="9" y="834"/>
                </a:cxn>
                <a:cxn ang="0">
                  <a:pos x="12" y="792"/>
                </a:cxn>
                <a:cxn ang="0">
                  <a:pos x="15" y="752"/>
                </a:cxn>
                <a:cxn ang="0">
                  <a:pos x="18" y="721"/>
                </a:cxn>
                <a:cxn ang="0">
                  <a:pos x="26" y="660"/>
                </a:cxn>
                <a:cxn ang="0">
                  <a:pos x="31" y="629"/>
                </a:cxn>
                <a:cxn ang="0">
                  <a:pos x="58" y="461"/>
                </a:cxn>
                <a:cxn ang="0">
                  <a:pos x="68" y="405"/>
                </a:cxn>
                <a:cxn ang="0">
                  <a:pos x="82" y="353"/>
                </a:cxn>
                <a:cxn ang="0">
                  <a:pos x="96" y="304"/>
                </a:cxn>
                <a:cxn ang="0">
                  <a:pos x="101" y="279"/>
                </a:cxn>
                <a:cxn ang="0">
                  <a:pos x="112" y="206"/>
                </a:cxn>
                <a:cxn ang="0">
                  <a:pos x="115" y="179"/>
                </a:cxn>
                <a:cxn ang="0">
                  <a:pos x="120" y="126"/>
                </a:cxn>
                <a:cxn ang="0">
                  <a:pos x="124" y="100"/>
                </a:cxn>
                <a:cxn ang="0">
                  <a:pos x="130" y="76"/>
                </a:cxn>
                <a:cxn ang="0">
                  <a:pos x="142" y="42"/>
                </a:cxn>
                <a:cxn ang="0">
                  <a:pos x="147" y="18"/>
                </a:cxn>
                <a:cxn ang="0">
                  <a:pos x="149" y="5"/>
                </a:cxn>
                <a:cxn ang="0">
                  <a:pos x="147" y="1"/>
                </a:cxn>
                <a:cxn ang="0">
                  <a:pos x="144" y="0"/>
                </a:cxn>
                <a:cxn ang="0">
                  <a:pos x="140" y="1"/>
                </a:cxn>
                <a:cxn ang="0">
                  <a:pos x="139" y="5"/>
                </a:cxn>
              </a:cxnLst>
              <a:rect l="0" t="0" r="r" b="b"/>
              <a:pathLst>
                <a:path w="149" h="838">
                  <a:moveTo>
                    <a:pt x="139" y="5"/>
                  </a:moveTo>
                  <a:lnTo>
                    <a:pt x="139" y="5"/>
                  </a:lnTo>
                  <a:lnTo>
                    <a:pt x="137" y="18"/>
                  </a:lnTo>
                  <a:lnTo>
                    <a:pt x="135" y="30"/>
                  </a:lnTo>
                  <a:lnTo>
                    <a:pt x="131" y="44"/>
                  </a:lnTo>
                  <a:lnTo>
                    <a:pt x="128" y="56"/>
                  </a:lnTo>
                  <a:lnTo>
                    <a:pt x="120" y="81"/>
                  </a:lnTo>
                  <a:lnTo>
                    <a:pt x="116" y="93"/>
                  </a:lnTo>
                  <a:lnTo>
                    <a:pt x="113" y="106"/>
                  </a:lnTo>
                  <a:lnTo>
                    <a:pt x="113" y="106"/>
                  </a:lnTo>
                  <a:lnTo>
                    <a:pt x="109" y="130"/>
                  </a:lnTo>
                  <a:lnTo>
                    <a:pt x="106" y="155"/>
                  </a:lnTo>
                  <a:lnTo>
                    <a:pt x="102" y="206"/>
                  </a:lnTo>
                  <a:lnTo>
                    <a:pt x="102" y="206"/>
                  </a:lnTo>
                  <a:lnTo>
                    <a:pt x="99" y="232"/>
                  </a:lnTo>
                  <a:lnTo>
                    <a:pt x="95" y="257"/>
                  </a:lnTo>
                  <a:lnTo>
                    <a:pt x="90" y="283"/>
                  </a:lnTo>
                  <a:lnTo>
                    <a:pt x="85" y="309"/>
                  </a:lnTo>
                  <a:lnTo>
                    <a:pt x="85" y="309"/>
                  </a:lnTo>
                  <a:lnTo>
                    <a:pt x="77" y="337"/>
                  </a:lnTo>
                  <a:lnTo>
                    <a:pt x="69" y="364"/>
                  </a:lnTo>
                  <a:lnTo>
                    <a:pt x="62" y="392"/>
                  </a:lnTo>
                  <a:lnTo>
                    <a:pt x="56" y="420"/>
                  </a:lnTo>
                  <a:lnTo>
                    <a:pt x="56" y="420"/>
                  </a:lnTo>
                  <a:lnTo>
                    <a:pt x="45" y="476"/>
                  </a:lnTo>
                  <a:lnTo>
                    <a:pt x="36" y="532"/>
                  </a:lnTo>
                  <a:lnTo>
                    <a:pt x="19" y="646"/>
                  </a:lnTo>
                  <a:lnTo>
                    <a:pt x="19" y="646"/>
                  </a:lnTo>
                  <a:lnTo>
                    <a:pt x="10" y="694"/>
                  </a:lnTo>
                  <a:lnTo>
                    <a:pt x="7" y="719"/>
                  </a:lnTo>
                  <a:lnTo>
                    <a:pt x="6" y="744"/>
                  </a:lnTo>
                  <a:lnTo>
                    <a:pt x="6" y="744"/>
                  </a:lnTo>
                  <a:lnTo>
                    <a:pt x="5" y="767"/>
                  </a:lnTo>
                  <a:lnTo>
                    <a:pt x="3" y="788"/>
                  </a:lnTo>
                  <a:lnTo>
                    <a:pt x="1" y="811"/>
                  </a:lnTo>
                  <a:lnTo>
                    <a:pt x="0" y="834"/>
                  </a:lnTo>
                  <a:lnTo>
                    <a:pt x="0" y="834"/>
                  </a:lnTo>
                  <a:lnTo>
                    <a:pt x="0" y="835"/>
                  </a:lnTo>
                  <a:lnTo>
                    <a:pt x="1" y="837"/>
                  </a:lnTo>
                  <a:lnTo>
                    <a:pt x="3" y="838"/>
                  </a:lnTo>
                  <a:lnTo>
                    <a:pt x="4" y="838"/>
                  </a:lnTo>
                  <a:lnTo>
                    <a:pt x="6" y="838"/>
                  </a:lnTo>
                  <a:lnTo>
                    <a:pt x="8" y="837"/>
                  </a:lnTo>
                  <a:lnTo>
                    <a:pt x="9" y="835"/>
                  </a:lnTo>
                  <a:lnTo>
                    <a:pt x="9" y="834"/>
                  </a:lnTo>
                  <a:lnTo>
                    <a:pt x="9" y="834"/>
                  </a:lnTo>
                  <a:lnTo>
                    <a:pt x="10" y="813"/>
                  </a:lnTo>
                  <a:lnTo>
                    <a:pt x="12" y="792"/>
                  </a:lnTo>
                  <a:lnTo>
                    <a:pt x="14" y="773"/>
                  </a:lnTo>
                  <a:lnTo>
                    <a:pt x="15" y="752"/>
                  </a:lnTo>
                  <a:lnTo>
                    <a:pt x="15" y="752"/>
                  </a:lnTo>
                  <a:lnTo>
                    <a:pt x="18" y="721"/>
                  </a:lnTo>
                  <a:lnTo>
                    <a:pt x="21" y="690"/>
                  </a:lnTo>
                  <a:lnTo>
                    <a:pt x="26" y="660"/>
                  </a:lnTo>
                  <a:lnTo>
                    <a:pt x="31" y="629"/>
                  </a:lnTo>
                  <a:lnTo>
                    <a:pt x="31" y="629"/>
                  </a:lnTo>
                  <a:lnTo>
                    <a:pt x="49" y="517"/>
                  </a:lnTo>
                  <a:lnTo>
                    <a:pt x="58" y="461"/>
                  </a:lnTo>
                  <a:lnTo>
                    <a:pt x="68" y="405"/>
                  </a:lnTo>
                  <a:lnTo>
                    <a:pt x="68" y="405"/>
                  </a:lnTo>
                  <a:lnTo>
                    <a:pt x="74" y="379"/>
                  </a:lnTo>
                  <a:lnTo>
                    <a:pt x="82" y="353"/>
                  </a:lnTo>
                  <a:lnTo>
                    <a:pt x="89" y="329"/>
                  </a:lnTo>
                  <a:lnTo>
                    <a:pt x="96" y="304"/>
                  </a:lnTo>
                  <a:lnTo>
                    <a:pt x="96" y="304"/>
                  </a:lnTo>
                  <a:lnTo>
                    <a:pt x="101" y="279"/>
                  </a:lnTo>
                  <a:lnTo>
                    <a:pt x="105" y="255"/>
                  </a:lnTo>
                  <a:lnTo>
                    <a:pt x="112" y="206"/>
                  </a:lnTo>
                  <a:lnTo>
                    <a:pt x="112" y="206"/>
                  </a:lnTo>
                  <a:lnTo>
                    <a:pt x="115" y="179"/>
                  </a:lnTo>
                  <a:lnTo>
                    <a:pt x="117" y="153"/>
                  </a:lnTo>
                  <a:lnTo>
                    <a:pt x="120" y="126"/>
                  </a:lnTo>
                  <a:lnTo>
                    <a:pt x="124" y="100"/>
                  </a:lnTo>
                  <a:lnTo>
                    <a:pt x="124" y="100"/>
                  </a:lnTo>
                  <a:lnTo>
                    <a:pt x="126" y="88"/>
                  </a:lnTo>
                  <a:lnTo>
                    <a:pt x="130" y="76"/>
                  </a:lnTo>
                  <a:lnTo>
                    <a:pt x="137" y="53"/>
                  </a:lnTo>
                  <a:lnTo>
                    <a:pt x="142" y="42"/>
                  </a:lnTo>
                  <a:lnTo>
                    <a:pt x="145" y="29"/>
                  </a:lnTo>
                  <a:lnTo>
                    <a:pt x="147" y="18"/>
                  </a:lnTo>
                  <a:lnTo>
                    <a:pt x="149" y="5"/>
                  </a:lnTo>
                  <a:lnTo>
                    <a:pt x="149" y="5"/>
                  </a:lnTo>
                  <a:lnTo>
                    <a:pt x="148" y="3"/>
                  </a:lnTo>
                  <a:lnTo>
                    <a:pt x="147" y="1"/>
                  </a:lnTo>
                  <a:lnTo>
                    <a:pt x="146" y="1"/>
                  </a:lnTo>
                  <a:lnTo>
                    <a:pt x="144" y="0"/>
                  </a:lnTo>
                  <a:lnTo>
                    <a:pt x="143" y="1"/>
                  </a:lnTo>
                  <a:lnTo>
                    <a:pt x="140" y="1"/>
                  </a:lnTo>
                  <a:lnTo>
                    <a:pt x="139" y="3"/>
                  </a:lnTo>
                  <a:lnTo>
                    <a:pt x="139" y="5"/>
                  </a:lnTo>
                  <a:lnTo>
                    <a:pt x="13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8" name="Freeform 267">
              <a:extLst>
                <a:ext uri="{FF2B5EF4-FFF2-40B4-BE49-F238E27FC236}">
                  <a16:creationId xmlns:a16="http://schemas.microsoft.com/office/drawing/2014/main" id="{2661BE54-F570-4FDC-9AFF-A9BAA975A3D7}"/>
                </a:ext>
              </a:extLst>
            </p:cNvPr>
            <p:cNvSpPr>
              <a:spLocks/>
            </p:cNvSpPr>
            <p:nvPr/>
          </p:nvSpPr>
          <p:spPr bwMode="auto">
            <a:xfrm>
              <a:off x="2476500" y="2239963"/>
              <a:ext cx="38100" cy="149225"/>
            </a:xfrm>
            <a:custGeom>
              <a:avLst/>
              <a:gdLst/>
              <a:ahLst/>
              <a:cxnLst>
                <a:cxn ang="0">
                  <a:pos x="65" y="1"/>
                </a:cxn>
                <a:cxn ang="0">
                  <a:pos x="65" y="1"/>
                </a:cxn>
                <a:cxn ang="0">
                  <a:pos x="56" y="13"/>
                </a:cxn>
                <a:cxn ang="0">
                  <a:pos x="48" y="26"/>
                </a:cxn>
                <a:cxn ang="0">
                  <a:pos x="42" y="39"/>
                </a:cxn>
                <a:cxn ang="0">
                  <a:pos x="38" y="53"/>
                </a:cxn>
                <a:cxn ang="0">
                  <a:pos x="35" y="67"/>
                </a:cxn>
                <a:cxn ang="0">
                  <a:pos x="32" y="82"/>
                </a:cxn>
                <a:cxn ang="0">
                  <a:pos x="29" y="111"/>
                </a:cxn>
                <a:cxn ang="0">
                  <a:pos x="29" y="111"/>
                </a:cxn>
                <a:cxn ang="0">
                  <a:pos x="26" y="132"/>
                </a:cxn>
                <a:cxn ang="0">
                  <a:pos x="22" y="153"/>
                </a:cxn>
                <a:cxn ang="0">
                  <a:pos x="12" y="193"/>
                </a:cxn>
                <a:cxn ang="0">
                  <a:pos x="8" y="214"/>
                </a:cxn>
                <a:cxn ang="0">
                  <a:pos x="4" y="235"/>
                </a:cxn>
                <a:cxn ang="0">
                  <a:pos x="1" y="255"/>
                </a:cxn>
                <a:cxn ang="0">
                  <a:pos x="0" y="277"/>
                </a:cxn>
                <a:cxn ang="0">
                  <a:pos x="0" y="277"/>
                </a:cxn>
                <a:cxn ang="0">
                  <a:pos x="1" y="279"/>
                </a:cxn>
                <a:cxn ang="0">
                  <a:pos x="2" y="280"/>
                </a:cxn>
                <a:cxn ang="0">
                  <a:pos x="3" y="281"/>
                </a:cxn>
                <a:cxn ang="0">
                  <a:pos x="5" y="281"/>
                </a:cxn>
                <a:cxn ang="0">
                  <a:pos x="6" y="281"/>
                </a:cxn>
                <a:cxn ang="0">
                  <a:pos x="8" y="280"/>
                </a:cxn>
                <a:cxn ang="0">
                  <a:pos x="9" y="279"/>
                </a:cxn>
                <a:cxn ang="0">
                  <a:pos x="9" y="277"/>
                </a:cxn>
                <a:cxn ang="0">
                  <a:pos x="9" y="277"/>
                </a:cxn>
                <a:cxn ang="0">
                  <a:pos x="10" y="258"/>
                </a:cxn>
                <a:cxn ang="0">
                  <a:pos x="12" y="240"/>
                </a:cxn>
                <a:cxn ang="0">
                  <a:pos x="14" y="222"/>
                </a:cxn>
                <a:cxn ang="0">
                  <a:pos x="18" y="204"/>
                </a:cxn>
                <a:cxn ang="0">
                  <a:pos x="18" y="204"/>
                </a:cxn>
                <a:cxn ang="0">
                  <a:pos x="23" y="186"/>
                </a:cxn>
                <a:cxn ang="0">
                  <a:pos x="28" y="168"/>
                </a:cxn>
                <a:cxn ang="0">
                  <a:pos x="32" y="150"/>
                </a:cxn>
                <a:cxn ang="0">
                  <a:pos x="35" y="132"/>
                </a:cxn>
                <a:cxn ang="0">
                  <a:pos x="35" y="132"/>
                </a:cxn>
                <a:cxn ang="0">
                  <a:pos x="39" y="99"/>
                </a:cxn>
                <a:cxn ang="0">
                  <a:pos x="41" y="83"/>
                </a:cxn>
                <a:cxn ang="0">
                  <a:pos x="44" y="67"/>
                </a:cxn>
                <a:cxn ang="0">
                  <a:pos x="48" y="51"/>
                </a:cxn>
                <a:cxn ang="0">
                  <a:pos x="54" y="35"/>
                </a:cxn>
                <a:cxn ang="0">
                  <a:pos x="57" y="28"/>
                </a:cxn>
                <a:cxn ang="0">
                  <a:pos x="61" y="21"/>
                </a:cxn>
                <a:cxn ang="0">
                  <a:pos x="66" y="14"/>
                </a:cxn>
                <a:cxn ang="0">
                  <a:pos x="71" y="8"/>
                </a:cxn>
                <a:cxn ang="0">
                  <a:pos x="71" y="8"/>
                </a:cxn>
                <a:cxn ang="0">
                  <a:pos x="72" y="6"/>
                </a:cxn>
                <a:cxn ang="0">
                  <a:pos x="72" y="4"/>
                </a:cxn>
                <a:cxn ang="0">
                  <a:pos x="72" y="3"/>
                </a:cxn>
                <a:cxn ang="0">
                  <a:pos x="71" y="1"/>
                </a:cxn>
                <a:cxn ang="0">
                  <a:pos x="70" y="0"/>
                </a:cxn>
                <a:cxn ang="0">
                  <a:pos x="68" y="0"/>
                </a:cxn>
                <a:cxn ang="0">
                  <a:pos x="66" y="0"/>
                </a:cxn>
                <a:cxn ang="0">
                  <a:pos x="65" y="1"/>
                </a:cxn>
                <a:cxn ang="0">
                  <a:pos x="65" y="1"/>
                </a:cxn>
              </a:cxnLst>
              <a:rect l="0" t="0" r="r" b="b"/>
              <a:pathLst>
                <a:path w="72" h="281">
                  <a:moveTo>
                    <a:pt x="65" y="1"/>
                  </a:moveTo>
                  <a:lnTo>
                    <a:pt x="65" y="1"/>
                  </a:lnTo>
                  <a:lnTo>
                    <a:pt x="56" y="13"/>
                  </a:lnTo>
                  <a:lnTo>
                    <a:pt x="48" y="26"/>
                  </a:lnTo>
                  <a:lnTo>
                    <a:pt x="42" y="39"/>
                  </a:lnTo>
                  <a:lnTo>
                    <a:pt x="38" y="53"/>
                  </a:lnTo>
                  <a:lnTo>
                    <a:pt x="35" y="67"/>
                  </a:lnTo>
                  <a:lnTo>
                    <a:pt x="32" y="82"/>
                  </a:lnTo>
                  <a:lnTo>
                    <a:pt x="29" y="111"/>
                  </a:lnTo>
                  <a:lnTo>
                    <a:pt x="29" y="111"/>
                  </a:lnTo>
                  <a:lnTo>
                    <a:pt x="26" y="132"/>
                  </a:lnTo>
                  <a:lnTo>
                    <a:pt x="22" y="153"/>
                  </a:lnTo>
                  <a:lnTo>
                    <a:pt x="12" y="193"/>
                  </a:lnTo>
                  <a:lnTo>
                    <a:pt x="8" y="214"/>
                  </a:lnTo>
                  <a:lnTo>
                    <a:pt x="4" y="235"/>
                  </a:lnTo>
                  <a:lnTo>
                    <a:pt x="1" y="255"/>
                  </a:lnTo>
                  <a:lnTo>
                    <a:pt x="0" y="277"/>
                  </a:lnTo>
                  <a:lnTo>
                    <a:pt x="0" y="277"/>
                  </a:lnTo>
                  <a:lnTo>
                    <a:pt x="1" y="279"/>
                  </a:lnTo>
                  <a:lnTo>
                    <a:pt x="2" y="280"/>
                  </a:lnTo>
                  <a:lnTo>
                    <a:pt x="3" y="281"/>
                  </a:lnTo>
                  <a:lnTo>
                    <a:pt x="5" y="281"/>
                  </a:lnTo>
                  <a:lnTo>
                    <a:pt x="6" y="281"/>
                  </a:lnTo>
                  <a:lnTo>
                    <a:pt x="8" y="280"/>
                  </a:lnTo>
                  <a:lnTo>
                    <a:pt x="9" y="279"/>
                  </a:lnTo>
                  <a:lnTo>
                    <a:pt x="9" y="277"/>
                  </a:lnTo>
                  <a:lnTo>
                    <a:pt x="9" y="277"/>
                  </a:lnTo>
                  <a:lnTo>
                    <a:pt x="10" y="258"/>
                  </a:lnTo>
                  <a:lnTo>
                    <a:pt x="12" y="240"/>
                  </a:lnTo>
                  <a:lnTo>
                    <a:pt x="14" y="222"/>
                  </a:lnTo>
                  <a:lnTo>
                    <a:pt x="18" y="204"/>
                  </a:lnTo>
                  <a:lnTo>
                    <a:pt x="18" y="204"/>
                  </a:lnTo>
                  <a:lnTo>
                    <a:pt x="23" y="186"/>
                  </a:lnTo>
                  <a:lnTo>
                    <a:pt x="28" y="168"/>
                  </a:lnTo>
                  <a:lnTo>
                    <a:pt x="32" y="150"/>
                  </a:lnTo>
                  <a:lnTo>
                    <a:pt x="35" y="132"/>
                  </a:lnTo>
                  <a:lnTo>
                    <a:pt x="35" y="132"/>
                  </a:lnTo>
                  <a:lnTo>
                    <a:pt x="39" y="99"/>
                  </a:lnTo>
                  <a:lnTo>
                    <a:pt x="41" y="83"/>
                  </a:lnTo>
                  <a:lnTo>
                    <a:pt x="44" y="67"/>
                  </a:lnTo>
                  <a:lnTo>
                    <a:pt x="48" y="51"/>
                  </a:lnTo>
                  <a:lnTo>
                    <a:pt x="54" y="35"/>
                  </a:lnTo>
                  <a:lnTo>
                    <a:pt x="57" y="28"/>
                  </a:lnTo>
                  <a:lnTo>
                    <a:pt x="61" y="21"/>
                  </a:lnTo>
                  <a:lnTo>
                    <a:pt x="66" y="14"/>
                  </a:lnTo>
                  <a:lnTo>
                    <a:pt x="71" y="8"/>
                  </a:lnTo>
                  <a:lnTo>
                    <a:pt x="71" y="8"/>
                  </a:lnTo>
                  <a:lnTo>
                    <a:pt x="72" y="6"/>
                  </a:lnTo>
                  <a:lnTo>
                    <a:pt x="72" y="4"/>
                  </a:lnTo>
                  <a:lnTo>
                    <a:pt x="72" y="3"/>
                  </a:lnTo>
                  <a:lnTo>
                    <a:pt x="71" y="1"/>
                  </a:lnTo>
                  <a:lnTo>
                    <a:pt x="70" y="0"/>
                  </a:lnTo>
                  <a:lnTo>
                    <a:pt x="68" y="0"/>
                  </a:lnTo>
                  <a:lnTo>
                    <a:pt x="66" y="0"/>
                  </a:lnTo>
                  <a:lnTo>
                    <a:pt x="65" y="1"/>
                  </a:lnTo>
                  <a:lnTo>
                    <a:pt x="65"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99" name="Freeform 268">
              <a:extLst>
                <a:ext uri="{FF2B5EF4-FFF2-40B4-BE49-F238E27FC236}">
                  <a16:creationId xmlns:a16="http://schemas.microsoft.com/office/drawing/2014/main" id="{9BAE73B7-55D9-4A51-ACE9-69CFC766A535}"/>
                </a:ext>
              </a:extLst>
            </p:cNvPr>
            <p:cNvSpPr>
              <a:spLocks/>
            </p:cNvSpPr>
            <p:nvPr/>
          </p:nvSpPr>
          <p:spPr bwMode="auto">
            <a:xfrm>
              <a:off x="2516188" y="2290763"/>
              <a:ext cx="19050" cy="74613"/>
            </a:xfrm>
            <a:custGeom>
              <a:avLst/>
              <a:gdLst/>
              <a:ahLst/>
              <a:cxnLst>
                <a:cxn ang="0">
                  <a:pos x="26" y="4"/>
                </a:cxn>
                <a:cxn ang="0">
                  <a:pos x="26" y="4"/>
                </a:cxn>
                <a:cxn ang="0">
                  <a:pos x="25" y="11"/>
                </a:cxn>
                <a:cxn ang="0">
                  <a:pos x="23" y="19"/>
                </a:cxn>
                <a:cxn ang="0">
                  <a:pos x="19" y="32"/>
                </a:cxn>
                <a:cxn ang="0">
                  <a:pos x="14" y="46"/>
                </a:cxn>
                <a:cxn ang="0">
                  <a:pos x="13" y="53"/>
                </a:cxn>
                <a:cxn ang="0">
                  <a:pos x="12" y="60"/>
                </a:cxn>
                <a:cxn ang="0">
                  <a:pos x="12" y="60"/>
                </a:cxn>
                <a:cxn ang="0">
                  <a:pos x="10" y="79"/>
                </a:cxn>
                <a:cxn ang="0">
                  <a:pos x="8" y="98"/>
                </a:cxn>
                <a:cxn ang="0">
                  <a:pos x="5" y="117"/>
                </a:cxn>
                <a:cxn ang="0">
                  <a:pos x="4" y="126"/>
                </a:cxn>
                <a:cxn ang="0">
                  <a:pos x="1" y="136"/>
                </a:cxn>
                <a:cxn ang="0">
                  <a:pos x="1" y="136"/>
                </a:cxn>
                <a:cxn ang="0">
                  <a:pos x="0" y="138"/>
                </a:cxn>
                <a:cxn ang="0">
                  <a:pos x="1" y="140"/>
                </a:cxn>
                <a:cxn ang="0">
                  <a:pos x="2" y="141"/>
                </a:cxn>
                <a:cxn ang="0">
                  <a:pos x="4" y="142"/>
                </a:cxn>
                <a:cxn ang="0">
                  <a:pos x="5" y="142"/>
                </a:cxn>
                <a:cxn ang="0">
                  <a:pos x="7" y="142"/>
                </a:cxn>
                <a:cxn ang="0">
                  <a:pos x="10" y="141"/>
                </a:cxn>
                <a:cxn ang="0">
                  <a:pos x="11" y="138"/>
                </a:cxn>
                <a:cxn ang="0">
                  <a:pos x="11" y="138"/>
                </a:cxn>
                <a:cxn ang="0">
                  <a:pos x="15" y="123"/>
                </a:cxn>
                <a:cxn ang="0">
                  <a:pos x="17" y="109"/>
                </a:cxn>
                <a:cxn ang="0">
                  <a:pos x="19" y="93"/>
                </a:cxn>
                <a:cxn ang="0">
                  <a:pos x="20" y="77"/>
                </a:cxn>
                <a:cxn ang="0">
                  <a:pos x="20" y="77"/>
                </a:cxn>
                <a:cxn ang="0">
                  <a:pos x="21" y="67"/>
                </a:cxn>
                <a:cxn ang="0">
                  <a:pos x="22" y="58"/>
                </a:cxn>
                <a:cxn ang="0">
                  <a:pos x="27" y="40"/>
                </a:cxn>
                <a:cxn ang="0">
                  <a:pos x="32" y="23"/>
                </a:cxn>
                <a:cxn ang="0">
                  <a:pos x="34" y="13"/>
                </a:cxn>
                <a:cxn ang="0">
                  <a:pos x="35" y="4"/>
                </a:cxn>
                <a:cxn ang="0">
                  <a:pos x="35" y="4"/>
                </a:cxn>
                <a:cxn ang="0">
                  <a:pos x="35" y="2"/>
                </a:cxn>
                <a:cxn ang="0">
                  <a:pos x="34" y="1"/>
                </a:cxn>
                <a:cxn ang="0">
                  <a:pos x="33" y="0"/>
                </a:cxn>
                <a:cxn ang="0">
                  <a:pos x="31" y="0"/>
                </a:cxn>
                <a:cxn ang="0">
                  <a:pos x="28" y="1"/>
                </a:cxn>
                <a:cxn ang="0">
                  <a:pos x="27" y="2"/>
                </a:cxn>
                <a:cxn ang="0">
                  <a:pos x="26" y="4"/>
                </a:cxn>
                <a:cxn ang="0">
                  <a:pos x="26" y="4"/>
                </a:cxn>
              </a:cxnLst>
              <a:rect l="0" t="0" r="r" b="b"/>
              <a:pathLst>
                <a:path w="35" h="142">
                  <a:moveTo>
                    <a:pt x="26" y="4"/>
                  </a:moveTo>
                  <a:lnTo>
                    <a:pt x="26" y="4"/>
                  </a:lnTo>
                  <a:lnTo>
                    <a:pt x="25" y="11"/>
                  </a:lnTo>
                  <a:lnTo>
                    <a:pt x="23" y="19"/>
                  </a:lnTo>
                  <a:lnTo>
                    <a:pt x="19" y="32"/>
                  </a:lnTo>
                  <a:lnTo>
                    <a:pt x="14" y="46"/>
                  </a:lnTo>
                  <a:lnTo>
                    <a:pt x="13" y="53"/>
                  </a:lnTo>
                  <a:lnTo>
                    <a:pt x="12" y="60"/>
                  </a:lnTo>
                  <a:lnTo>
                    <a:pt x="12" y="60"/>
                  </a:lnTo>
                  <a:lnTo>
                    <a:pt x="10" y="79"/>
                  </a:lnTo>
                  <a:lnTo>
                    <a:pt x="8" y="98"/>
                  </a:lnTo>
                  <a:lnTo>
                    <a:pt x="5" y="117"/>
                  </a:lnTo>
                  <a:lnTo>
                    <a:pt x="4" y="126"/>
                  </a:lnTo>
                  <a:lnTo>
                    <a:pt x="1" y="136"/>
                  </a:lnTo>
                  <a:lnTo>
                    <a:pt x="1" y="136"/>
                  </a:lnTo>
                  <a:lnTo>
                    <a:pt x="0" y="138"/>
                  </a:lnTo>
                  <a:lnTo>
                    <a:pt x="1" y="140"/>
                  </a:lnTo>
                  <a:lnTo>
                    <a:pt x="2" y="141"/>
                  </a:lnTo>
                  <a:lnTo>
                    <a:pt x="4" y="142"/>
                  </a:lnTo>
                  <a:lnTo>
                    <a:pt x="5" y="142"/>
                  </a:lnTo>
                  <a:lnTo>
                    <a:pt x="7" y="142"/>
                  </a:lnTo>
                  <a:lnTo>
                    <a:pt x="10" y="141"/>
                  </a:lnTo>
                  <a:lnTo>
                    <a:pt x="11" y="138"/>
                  </a:lnTo>
                  <a:lnTo>
                    <a:pt x="11" y="138"/>
                  </a:lnTo>
                  <a:lnTo>
                    <a:pt x="15" y="123"/>
                  </a:lnTo>
                  <a:lnTo>
                    <a:pt x="17" y="109"/>
                  </a:lnTo>
                  <a:lnTo>
                    <a:pt x="19" y="93"/>
                  </a:lnTo>
                  <a:lnTo>
                    <a:pt x="20" y="77"/>
                  </a:lnTo>
                  <a:lnTo>
                    <a:pt x="20" y="77"/>
                  </a:lnTo>
                  <a:lnTo>
                    <a:pt x="21" y="67"/>
                  </a:lnTo>
                  <a:lnTo>
                    <a:pt x="22" y="58"/>
                  </a:lnTo>
                  <a:lnTo>
                    <a:pt x="27" y="40"/>
                  </a:lnTo>
                  <a:lnTo>
                    <a:pt x="32" y="23"/>
                  </a:lnTo>
                  <a:lnTo>
                    <a:pt x="34" y="13"/>
                  </a:lnTo>
                  <a:lnTo>
                    <a:pt x="35" y="4"/>
                  </a:lnTo>
                  <a:lnTo>
                    <a:pt x="35" y="4"/>
                  </a:lnTo>
                  <a:lnTo>
                    <a:pt x="35" y="2"/>
                  </a:lnTo>
                  <a:lnTo>
                    <a:pt x="34" y="1"/>
                  </a:lnTo>
                  <a:lnTo>
                    <a:pt x="33" y="0"/>
                  </a:lnTo>
                  <a:lnTo>
                    <a:pt x="31" y="0"/>
                  </a:lnTo>
                  <a:lnTo>
                    <a:pt x="28" y="1"/>
                  </a:lnTo>
                  <a:lnTo>
                    <a:pt x="27" y="2"/>
                  </a:lnTo>
                  <a:lnTo>
                    <a:pt x="26" y="4"/>
                  </a:lnTo>
                  <a:lnTo>
                    <a:pt x="2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0" name="Freeform 269">
              <a:extLst>
                <a:ext uri="{FF2B5EF4-FFF2-40B4-BE49-F238E27FC236}">
                  <a16:creationId xmlns:a16="http://schemas.microsoft.com/office/drawing/2014/main" id="{59E34367-3BE5-4377-A90F-BA1798F43934}"/>
                </a:ext>
              </a:extLst>
            </p:cNvPr>
            <p:cNvSpPr>
              <a:spLocks/>
            </p:cNvSpPr>
            <p:nvPr/>
          </p:nvSpPr>
          <p:spPr bwMode="auto">
            <a:xfrm>
              <a:off x="2443163" y="2420938"/>
              <a:ext cx="38100" cy="215900"/>
            </a:xfrm>
            <a:custGeom>
              <a:avLst/>
              <a:gdLst/>
              <a:ahLst/>
              <a:cxnLst>
                <a:cxn ang="0">
                  <a:pos x="65" y="2"/>
                </a:cxn>
                <a:cxn ang="0">
                  <a:pos x="53" y="21"/>
                </a:cxn>
                <a:cxn ang="0">
                  <a:pos x="48" y="39"/>
                </a:cxn>
                <a:cxn ang="0">
                  <a:pos x="44" y="82"/>
                </a:cxn>
                <a:cxn ang="0">
                  <a:pos x="35" y="143"/>
                </a:cxn>
                <a:cxn ang="0">
                  <a:pos x="23" y="204"/>
                </a:cxn>
                <a:cxn ang="0">
                  <a:pos x="19" y="217"/>
                </a:cxn>
                <a:cxn ang="0">
                  <a:pos x="16" y="241"/>
                </a:cxn>
                <a:cxn ang="0">
                  <a:pos x="13" y="252"/>
                </a:cxn>
                <a:cxn ang="0">
                  <a:pos x="5" y="289"/>
                </a:cxn>
                <a:cxn ang="0">
                  <a:pos x="3" y="303"/>
                </a:cxn>
                <a:cxn ang="0">
                  <a:pos x="0" y="352"/>
                </a:cxn>
                <a:cxn ang="0">
                  <a:pos x="1" y="404"/>
                </a:cxn>
                <a:cxn ang="0">
                  <a:pos x="2" y="407"/>
                </a:cxn>
                <a:cxn ang="0">
                  <a:pos x="6" y="408"/>
                </a:cxn>
                <a:cxn ang="0">
                  <a:pos x="9" y="407"/>
                </a:cxn>
                <a:cxn ang="0">
                  <a:pos x="10" y="404"/>
                </a:cxn>
                <a:cxn ang="0">
                  <a:pos x="10" y="361"/>
                </a:cxn>
                <a:cxn ang="0">
                  <a:pos x="11" y="319"/>
                </a:cxn>
                <a:cxn ang="0">
                  <a:pos x="13" y="294"/>
                </a:cxn>
                <a:cxn ang="0">
                  <a:pos x="25" y="245"/>
                </a:cxn>
                <a:cxn ang="0">
                  <a:pos x="29" y="220"/>
                </a:cxn>
                <a:cxn ang="0">
                  <a:pos x="31" y="206"/>
                </a:cxn>
                <a:cxn ang="0">
                  <a:pos x="39" y="164"/>
                </a:cxn>
                <a:cxn ang="0">
                  <a:pos x="49" y="108"/>
                </a:cxn>
                <a:cxn ang="0">
                  <a:pos x="51" y="95"/>
                </a:cxn>
                <a:cxn ang="0">
                  <a:pos x="55" y="56"/>
                </a:cxn>
                <a:cxn ang="0">
                  <a:pos x="60" y="30"/>
                </a:cxn>
                <a:cxn ang="0">
                  <a:pos x="68" y="13"/>
                </a:cxn>
                <a:cxn ang="0">
                  <a:pos x="72" y="8"/>
                </a:cxn>
                <a:cxn ang="0">
                  <a:pos x="73" y="5"/>
                </a:cxn>
                <a:cxn ang="0">
                  <a:pos x="72" y="2"/>
                </a:cxn>
                <a:cxn ang="0">
                  <a:pos x="69" y="0"/>
                </a:cxn>
                <a:cxn ang="0">
                  <a:pos x="65" y="2"/>
                </a:cxn>
              </a:cxnLst>
              <a:rect l="0" t="0" r="r" b="b"/>
              <a:pathLst>
                <a:path w="73" h="408">
                  <a:moveTo>
                    <a:pt x="65" y="2"/>
                  </a:moveTo>
                  <a:lnTo>
                    <a:pt x="65" y="2"/>
                  </a:lnTo>
                  <a:lnTo>
                    <a:pt x="59" y="11"/>
                  </a:lnTo>
                  <a:lnTo>
                    <a:pt x="53" y="21"/>
                  </a:lnTo>
                  <a:lnTo>
                    <a:pt x="50" y="30"/>
                  </a:lnTo>
                  <a:lnTo>
                    <a:pt x="48" y="39"/>
                  </a:lnTo>
                  <a:lnTo>
                    <a:pt x="46" y="60"/>
                  </a:lnTo>
                  <a:lnTo>
                    <a:pt x="44" y="82"/>
                  </a:lnTo>
                  <a:lnTo>
                    <a:pt x="44" y="82"/>
                  </a:lnTo>
                  <a:lnTo>
                    <a:pt x="35" y="143"/>
                  </a:lnTo>
                  <a:lnTo>
                    <a:pt x="29" y="173"/>
                  </a:lnTo>
                  <a:lnTo>
                    <a:pt x="23" y="204"/>
                  </a:lnTo>
                  <a:lnTo>
                    <a:pt x="23" y="204"/>
                  </a:lnTo>
                  <a:lnTo>
                    <a:pt x="19" y="217"/>
                  </a:lnTo>
                  <a:lnTo>
                    <a:pt x="17" y="228"/>
                  </a:lnTo>
                  <a:lnTo>
                    <a:pt x="16" y="241"/>
                  </a:lnTo>
                  <a:lnTo>
                    <a:pt x="13" y="252"/>
                  </a:lnTo>
                  <a:lnTo>
                    <a:pt x="13" y="252"/>
                  </a:lnTo>
                  <a:lnTo>
                    <a:pt x="7" y="277"/>
                  </a:lnTo>
                  <a:lnTo>
                    <a:pt x="5" y="289"/>
                  </a:lnTo>
                  <a:lnTo>
                    <a:pt x="3" y="303"/>
                  </a:lnTo>
                  <a:lnTo>
                    <a:pt x="3" y="303"/>
                  </a:lnTo>
                  <a:lnTo>
                    <a:pt x="1" y="327"/>
                  </a:lnTo>
                  <a:lnTo>
                    <a:pt x="0" y="352"/>
                  </a:lnTo>
                  <a:lnTo>
                    <a:pt x="1" y="404"/>
                  </a:lnTo>
                  <a:lnTo>
                    <a:pt x="1" y="404"/>
                  </a:lnTo>
                  <a:lnTo>
                    <a:pt x="1" y="405"/>
                  </a:lnTo>
                  <a:lnTo>
                    <a:pt x="2" y="407"/>
                  </a:lnTo>
                  <a:lnTo>
                    <a:pt x="4" y="408"/>
                  </a:lnTo>
                  <a:lnTo>
                    <a:pt x="6" y="408"/>
                  </a:lnTo>
                  <a:lnTo>
                    <a:pt x="7" y="408"/>
                  </a:lnTo>
                  <a:lnTo>
                    <a:pt x="9" y="407"/>
                  </a:lnTo>
                  <a:lnTo>
                    <a:pt x="10" y="405"/>
                  </a:lnTo>
                  <a:lnTo>
                    <a:pt x="10" y="404"/>
                  </a:lnTo>
                  <a:lnTo>
                    <a:pt x="10" y="404"/>
                  </a:lnTo>
                  <a:lnTo>
                    <a:pt x="10" y="361"/>
                  </a:lnTo>
                  <a:lnTo>
                    <a:pt x="11" y="319"/>
                  </a:lnTo>
                  <a:lnTo>
                    <a:pt x="11" y="319"/>
                  </a:lnTo>
                  <a:lnTo>
                    <a:pt x="12" y="307"/>
                  </a:lnTo>
                  <a:lnTo>
                    <a:pt x="13" y="294"/>
                  </a:lnTo>
                  <a:lnTo>
                    <a:pt x="19" y="270"/>
                  </a:lnTo>
                  <a:lnTo>
                    <a:pt x="25" y="245"/>
                  </a:lnTo>
                  <a:lnTo>
                    <a:pt x="28" y="232"/>
                  </a:lnTo>
                  <a:lnTo>
                    <a:pt x="29" y="220"/>
                  </a:lnTo>
                  <a:lnTo>
                    <a:pt x="29" y="220"/>
                  </a:lnTo>
                  <a:lnTo>
                    <a:pt x="31" y="206"/>
                  </a:lnTo>
                  <a:lnTo>
                    <a:pt x="33" y="192"/>
                  </a:lnTo>
                  <a:lnTo>
                    <a:pt x="39" y="164"/>
                  </a:lnTo>
                  <a:lnTo>
                    <a:pt x="45" y="136"/>
                  </a:lnTo>
                  <a:lnTo>
                    <a:pt x="49" y="108"/>
                  </a:lnTo>
                  <a:lnTo>
                    <a:pt x="49" y="108"/>
                  </a:lnTo>
                  <a:lnTo>
                    <a:pt x="51" y="95"/>
                  </a:lnTo>
                  <a:lnTo>
                    <a:pt x="52" y="83"/>
                  </a:lnTo>
                  <a:lnTo>
                    <a:pt x="55" y="56"/>
                  </a:lnTo>
                  <a:lnTo>
                    <a:pt x="57" y="42"/>
                  </a:lnTo>
                  <a:lnTo>
                    <a:pt x="60" y="30"/>
                  </a:lnTo>
                  <a:lnTo>
                    <a:pt x="65" y="19"/>
                  </a:lnTo>
                  <a:lnTo>
                    <a:pt x="68" y="13"/>
                  </a:lnTo>
                  <a:lnTo>
                    <a:pt x="72" y="8"/>
                  </a:lnTo>
                  <a:lnTo>
                    <a:pt x="72" y="8"/>
                  </a:lnTo>
                  <a:lnTo>
                    <a:pt x="73" y="6"/>
                  </a:lnTo>
                  <a:lnTo>
                    <a:pt x="73" y="5"/>
                  </a:lnTo>
                  <a:lnTo>
                    <a:pt x="73" y="3"/>
                  </a:lnTo>
                  <a:lnTo>
                    <a:pt x="72" y="2"/>
                  </a:lnTo>
                  <a:lnTo>
                    <a:pt x="70" y="1"/>
                  </a:lnTo>
                  <a:lnTo>
                    <a:pt x="69" y="0"/>
                  </a:lnTo>
                  <a:lnTo>
                    <a:pt x="67" y="1"/>
                  </a:lnTo>
                  <a:lnTo>
                    <a:pt x="65" y="2"/>
                  </a:lnTo>
                  <a:lnTo>
                    <a:pt x="65"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1" name="Freeform 270">
              <a:extLst>
                <a:ext uri="{FF2B5EF4-FFF2-40B4-BE49-F238E27FC236}">
                  <a16:creationId xmlns:a16="http://schemas.microsoft.com/office/drawing/2014/main" id="{839EAC53-3A8D-4024-9CFB-A463605E138B}"/>
                </a:ext>
              </a:extLst>
            </p:cNvPr>
            <p:cNvSpPr>
              <a:spLocks/>
            </p:cNvSpPr>
            <p:nvPr/>
          </p:nvSpPr>
          <p:spPr bwMode="auto">
            <a:xfrm>
              <a:off x="2463800" y="2487613"/>
              <a:ext cx="34925" cy="169863"/>
            </a:xfrm>
            <a:custGeom>
              <a:avLst/>
              <a:gdLst/>
              <a:ahLst/>
              <a:cxnLst>
                <a:cxn ang="0">
                  <a:pos x="57" y="4"/>
                </a:cxn>
                <a:cxn ang="0">
                  <a:pos x="57" y="4"/>
                </a:cxn>
                <a:cxn ang="0">
                  <a:pos x="55" y="22"/>
                </a:cxn>
                <a:cxn ang="0">
                  <a:pos x="51" y="40"/>
                </a:cxn>
                <a:cxn ang="0">
                  <a:pos x="42" y="75"/>
                </a:cxn>
                <a:cxn ang="0">
                  <a:pos x="42" y="75"/>
                </a:cxn>
                <a:cxn ang="0">
                  <a:pos x="25" y="161"/>
                </a:cxn>
                <a:cxn ang="0">
                  <a:pos x="25" y="161"/>
                </a:cxn>
                <a:cxn ang="0">
                  <a:pos x="17" y="199"/>
                </a:cxn>
                <a:cxn ang="0">
                  <a:pos x="9" y="238"/>
                </a:cxn>
                <a:cxn ang="0">
                  <a:pos x="5" y="256"/>
                </a:cxn>
                <a:cxn ang="0">
                  <a:pos x="3" y="276"/>
                </a:cxn>
                <a:cxn ang="0">
                  <a:pos x="1" y="295"/>
                </a:cxn>
                <a:cxn ang="0">
                  <a:pos x="0" y="314"/>
                </a:cxn>
                <a:cxn ang="0">
                  <a:pos x="0" y="314"/>
                </a:cxn>
                <a:cxn ang="0">
                  <a:pos x="0" y="316"/>
                </a:cxn>
                <a:cxn ang="0">
                  <a:pos x="1" y="318"/>
                </a:cxn>
                <a:cxn ang="0">
                  <a:pos x="3" y="318"/>
                </a:cxn>
                <a:cxn ang="0">
                  <a:pos x="4" y="319"/>
                </a:cxn>
                <a:cxn ang="0">
                  <a:pos x="6" y="318"/>
                </a:cxn>
                <a:cxn ang="0">
                  <a:pos x="7" y="318"/>
                </a:cxn>
                <a:cxn ang="0">
                  <a:pos x="8" y="316"/>
                </a:cxn>
                <a:cxn ang="0">
                  <a:pos x="9" y="314"/>
                </a:cxn>
                <a:cxn ang="0">
                  <a:pos x="9" y="314"/>
                </a:cxn>
                <a:cxn ang="0">
                  <a:pos x="10" y="294"/>
                </a:cxn>
                <a:cxn ang="0">
                  <a:pos x="12" y="274"/>
                </a:cxn>
                <a:cxn ang="0">
                  <a:pos x="16" y="254"/>
                </a:cxn>
                <a:cxn ang="0">
                  <a:pos x="19" y="234"/>
                </a:cxn>
                <a:cxn ang="0">
                  <a:pos x="36" y="155"/>
                </a:cxn>
                <a:cxn ang="0">
                  <a:pos x="36" y="155"/>
                </a:cxn>
                <a:cxn ang="0">
                  <a:pos x="54" y="69"/>
                </a:cxn>
                <a:cxn ang="0">
                  <a:pos x="54" y="69"/>
                </a:cxn>
                <a:cxn ang="0">
                  <a:pos x="61" y="37"/>
                </a:cxn>
                <a:cxn ang="0">
                  <a:pos x="64" y="21"/>
                </a:cxn>
                <a:cxn ang="0">
                  <a:pos x="66" y="4"/>
                </a:cxn>
                <a:cxn ang="0">
                  <a:pos x="66" y="4"/>
                </a:cxn>
                <a:cxn ang="0">
                  <a:pos x="66" y="2"/>
                </a:cxn>
                <a:cxn ang="0">
                  <a:pos x="65" y="1"/>
                </a:cxn>
                <a:cxn ang="0">
                  <a:pos x="63" y="0"/>
                </a:cxn>
                <a:cxn ang="0">
                  <a:pos x="62" y="0"/>
                </a:cxn>
                <a:cxn ang="0">
                  <a:pos x="60" y="0"/>
                </a:cxn>
                <a:cxn ang="0">
                  <a:pos x="58" y="1"/>
                </a:cxn>
                <a:cxn ang="0">
                  <a:pos x="57" y="2"/>
                </a:cxn>
                <a:cxn ang="0">
                  <a:pos x="57" y="4"/>
                </a:cxn>
                <a:cxn ang="0">
                  <a:pos x="57" y="4"/>
                </a:cxn>
              </a:cxnLst>
              <a:rect l="0" t="0" r="r" b="b"/>
              <a:pathLst>
                <a:path w="66" h="319">
                  <a:moveTo>
                    <a:pt x="57" y="4"/>
                  </a:moveTo>
                  <a:lnTo>
                    <a:pt x="57" y="4"/>
                  </a:lnTo>
                  <a:lnTo>
                    <a:pt x="55" y="22"/>
                  </a:lnTo>
                  <a:lnTo>
                    <a:pt x="51" y="40"/>
                  </a:lnTo>
                  <a:lnTo>
                    <a:pt x="42" y="75"/>
                  </a:lnTo>
                  <a:lnTo>
                    <a:pt x="42" y="75"/>
                  </a:lnTo>
                  <a:lnTo>
                    <a:pt x="25" y="161"/>
                  </a:lnTo>
                  <a:lnTo>
                    <a:pt x="25" y="161"/>
                  </a:lnTo>
                  <a:lnTo>
                    <a:pt x="17" y="199"/>
                  </a:lnTo>
                  <a:lnTo>
                    <a:pt x="9" y="238"/>
                  </a:lnTo>
                  <a:lnTo>
                    <a:pt x="5" y="256"/>
                  </a:lnTo>
                  <a:lnTo>
                    <a:pt x="3" y="276"/>
                  </a:lnTo>
                  <a:lnTo>
                    <a:pt x="1" y="295"/>
                  </a:lnTo>
                  <a:lnTo>
                    <a:pt x="0" y="314"/>
                  </a:lnTo>
                  <a:lnTo>
                    <a:pt x="0" y="314"/>
                  </a:lnTo>
                  <a:lnTo>
                    <a:pt x="0" y="316"/>
                  </a:lnTo>
                  <a:lnTo>
                    <a:pt x="1" y="318"/>
                  </a:lnTo>
                  <a:lnTo>
                    <a:pt x="3" y="318"/>
                  </a:lnTo>
                  <a:lnTo>
                    <a:pt x="4" y="319"/>
                  </a:lnTo>
                  <a:lnTo>
                    <a:pt x="6" y="318"/>
                  </a:lnTo>
                  <a:lnTo>
                    <a:pt x="7" y="318"/>
                  </a:lnTo>
                  <a:lnTo>
                    <a:pt x="8" y="316"/>
                  </a:lnTo>
                  <a:lnTo>
                    <a:pt x="9" y="314"/>
                  </a:lnTo>
                  <a:lnTo>
                    <a:pt x="9" y="314"/>
                  </a:lnTo>
                  <a:lnTo>
                    <a:pt x="10" y="294"/>
                  </a:lnTo>
                  <a:lnTo>
                    <a:pt x="12" y="274"/>
                  </a:lnTo>
                  <a:lnTo>
                    <a:pt x="16" y="254"/>
                  </a:lnTo>
                  <a:lnTo>
                    <a:pt x="19" y="234"/>
                  </a:lnTo>
                  <a:lnTo>
                    <a:pt x="36" y="155"/>
                  </a:lnTo>
                  <a:lnTo>
                    <a:pt x="36" y="155"/>
                  </a:lnTo>
                  <a:lnTo>
                    <a:pt x="54" y="69"/>
                  </a:lnTo>
                  <a:lnTo>
                    <a:pt x="54" y="69"/>
                  </a:lnTo>
                  <a:lnTo>
                    <a:pt x="61" y="37"/>
                  </a:lnTo>
                  <a:lnTo>
                    <a:pt x="64" y="21"/>
                  </a:lnTo>
                  <a:lnTo>
                    <a:pt x="66" y="4"/>
                  </a:lnTo>
                  <a:lnTo>
                    <a:pt x="66" y="4"/>
                  </a:lnTo>
                  <a:lnTo>
                    <a:pt x="66" y="2"/>
                  </a:lnTo>
                  <a:lnTo>
                    <a:pt x="65" y="1"/>
                  </a:lnTo>
                  <a:lnTo>
                    <a:pt x="63" y="0"/>
                  </a:lnTo>
                  <a:lnTo>
                    <a:pt x="62" y="0"/>
                  </a:lnTo>
                  <a:lnTo>
                    <a:pt x="60" y="0"/>
                  </a:lnTo>
                  <a:lnTo>
                    <a:pt x="58" y="1"/>
                  </a:lnTo>
                  <a:lnTo>
                    <a:pt x="57" y="2"/>
                  </a:lnTo>
                  <a:lnTo>
                    <a:pt x="57" y="4"/>
                  </a:lnTo>
                  <a:lnTo>
                    <a:pt x="5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2" name="Freeform 271">
              <a:extLst>
                <a:ext uri="{FF2B5EF4-FFF2-40B4-BE49-F238E27FC236}">
                  <a16:creationId xmlns:a16="http://schemas.microsoft.com/office/drawing/2014/main" id="{A76A9542-64CB-42DC-A698-13334C69E6BA}"/>
                </a:ext>
              </a:extLst>
            </p:cNvPr>
            <p:cNvSpPr>
              <a:spLocks/>
            </p:cNvSpPr>
            <p:nvPr/>
          </p:nvSpPr>
          <p:spPr bwMode="auto">
            <a:xfrm>
              <a:off x="2482850" y="2514600"/>
              <a:ext cx="46038" cy="158750"/>
            </a:xfrm>
            <a:custGeom>
              <a:avLst/>
              <a:gdLst/>
              <a:ahLst/>
              <a:cxnLst>
                <a:cxn ang="0">
                  <a:pos x="77" y="4"/>
                </a:cxn>
                <a:cxn ang="0">
                  <a:pos x="77" y="4"/>
                </a:cxn>
                <a:cxn ang="0">
                  <a:pos x="76" y="13"/>
                </a:cxn>
                <a:cxn ang="0">
                  <a:pos x="73" y="22"/>
                </a:cxn>
                <a:cxn ang="0">
                  <a:pos x="66" y="40"/>
                </a:cxn>
                <a:cxn ang="0">
                  <a:pos x="59" y="57"/>
                </a:cxn>
                <a:cxn ang="0">
                  <a:pos x="52" y="74"/>
                </a:cxn>
                <a:cxn ang="0">
                  <a:pos x="52" y="74"/>
                </a:cxn>
                <a:cxn ang="0">
                  <a:pos x="47" y="94"/>
                </a:cxn>
                <a:cxn ang="0">
                  <a:pos x="42" y="113"/>
                </a:cxn>
                <a:cxn ang="0">
                  <a:pos x="34" y="152"/>
                </a:cxn>
                <a:cxn ang="0">
                  <a:pos x="34" y="152"/>
                </a:cxn>
                <a:cxn ang="0">
                  <a:pos x="30" y="170"/>
                </a:cxn>
                <a:cxn ang="0">
                  <a:pos x="25" y="188"/>
                </a:cxn>
                <a:cxn ang="0">
                  <a:pos x="15" y="223"/>
                </a:cxn>
                <a:cxn ang="0">
                  <a:pos x="10" y="240"/>
                </a:cxn>
                <a:cxn ang="0">
                  <a:pos x="5" y="258"/>
                </a:cxn>
                <a:cxn ang="0">
                  <a:pos x="2" y="276"/>
                </a:cxn>
                <a:cxn ang="0">
                  <a:pos x="0" y="295"/>
                </a:cxn>
                <a:cxn ang="0">
                  <a:pos x="0" y="295"/>
                </a:cxn>
                <a:cxn ang="0">
                  <a:pos x="1" y="297"/>
                </a:cxn>
                <a:cxn ang="0">
                  <a:pos x="2" y="298"/>
                </a:cxn>
                <a:cxn ang="0">
                  <a:pos x="3" y="299"/>
                </a:cxn>
                <a:cxn ang="0">
                  <a:pos x="5" y="299"/>
                </a:cxn>
                <a:cxn ang="0">
                  <a:pos x="7" y="299"/>
                </a:cxn>
                <a:cxn ang="0">
                  <a:pos x="8" y="298"/>
                </a:cxn>
                <a:cxn ang="0">
                  <a:pos x="10" y="297"/>
                </a:cxn>
                <a:cxn ang="0">
                  <a:pos x="11" y="295"/>
                </a:cxn>
                <a:cxn ang="0">
                  <a:pos x="11" y="295"/>
                </a:cxn>
                <a:cxn ang="0">
                  <a:pos x="12" y="275"/>
                </a:cxn>
                <a:cxn ang="0">
                  <a:pos x="15" y="257"/>
                </a:cxn>
                <a:cxn ang="0">
                  <a:pos x="19" y="238"/>
                </a:cxn>
                <a:cxn ang="0">
                  <a:pos x="24" y="220"/>
                </a:cxn>
                <a:cxn ang="0">
                  <a:pos x="35" y="183"/>
                </a:cxn>
                <a:cxn ang="0">
                  <a:pos x="40" y="165"/>
                </a:cxn>
                <a:cxn ang="0">
                  <a:pos x="45" y="146"/>
                </a:cxn>
                <a:cxn ang="0">
                  <a:pos x="45" y="146"/>
                </a:cxn>
                <a:cxn ang="0">
                  <a:pos x="48" y="127"/>
                </a:cxn>
                <a:cxn ang="0">
                  <a:pos x="53" y="107"/>
                </a:cxn>
                <a:cxn ang="0">
                  <a:pos x="58" y="88"/>
                </a:cxn>
                <a:cxn ang="0">
                  <a:pos x="64" y="70"/>
                </a:cxn>
                <a:cxn ang="0">
                  <a:pos x="64" y="70"/>
                </a:cxn>
                <a:cxn ang="0">
                  <a:pos x="70" y="53"/>
                </a:cxn>
                <a:cxn ang="0">
                  <a:pos x="78" y="38"/>
                </a:cxn>
                <a:cxn ang="0">
                  <a:pos x="83" y="21"/>
                </a:cxn>
                <a:cxn ang="0">
                  <a:pos x="85" y="13"/>
                </a:cxn>
                <a:cxn ang="0">
                  <a:pos x="86" y="4"/>
                </a:cxn>
                <a:cxn ang="0">
                  <a:pos x="86" y="4"/>
                </a:cxn>
                <a:cxn ang="0">
                  <a:pos x="86" y="2"/>
                </a:cxn>
                <a:cxn ang="0">
                  <a:pos x="85" y="1"/>
                </a:cxn>
                <a:cxn ang="0">
                  <a:pos x="83" y="0"/>
                </a:cxn>
                <a:cxn ang="0">
                  <a:pos x="82" y="0"/>
                </a:cxn>
                <a:cxn ang="0">
                  <a:pos x="79" y="1"/>
                </a:cxn>
                <a:cxn ang="0">
                  <a:pos x="77" y="2"/>
                </a:cxn>
                <a:cxn ang="0">
                  <a:pos x="77" y="4"/>
                </a:cxn>
                <a:cxn ang="0">
                  <a:pos x="77" y="4"/>
                </a:cxn>
              </a:cxnLst>
              <a:rect l="0" t="0" r="r" b="b"/>
              <a:pathLst>
                <a:path w="86" h="299">
                  <a:moveTo>
                    <a:pt x="77" y="4"/>
                  </a:moveTo>
                  <a:lnTo>
                    <a:pt x="77" y="4"/>
                  </a:lnTo>
                  <a:lnTo>
                    <a:pt x="76" y="13"/>
                  </a:lnTo>
                  <a:lnTo>
                    <a:pt x="73" y="22"/>
                  </a:lnTo>
                  <a:lnTo>
                    <a:pt x="66" y="40"/>
                  </a:lnTo>
                  <a:lnTo>
                    <a:pt x="59" y="57"/>
                  </a:lnTo>
                  <a:lnTo>
                    <a:pt x="52" y="74"/>
                  </a:lnTo>
                  <a:lnTo>
                    <a:pt x="52" y="74"/>
                  </a:lnTo>
                  <a:lnTo>
                    <a:pt x="47" y="94"/>
                  </a:lnTo>
                  <a:lnTo>
                    <a:pt x="42" y="113"/>
                  </a:lnTo>
                  <a:lnTo>
                    <a:pt x="34" y="152"/>
                  </a:lnTo>
                  <a:lnTo>
                    <a:pt x="34" y="152"/>
                  </a:lnTo>
                  <a:lnTo>
                    <a:pt x="30" y="170"/>
                  </a:lnTo>
                  <a:lnTo>
                    <a:pt x="25" y="188"/>
                  </a:lnTo>
                  <a:lnTo>
                    <a:pt x="15" y="223"/>
                  </a:lnTo>
                  <a:lnTo>
                    <a:pt x="10" y="240"/>
                  </a:lnTo>
                  <a:lnTo>
                    <a:pt x="5" y="258"/>
                  </a:lnTo>
                  <a:lnTo>
                    <a:pt x="2" y="276"/>
                  </a:lnTo>
                  <a:lnTo>
                    <a:pt x="0" y="295"/>
                  </a:lnTo>
                  <a:lnTo>
                    <a:pt x="0" y="295"/>
                  </a:lnTo>
                  <a:lnTo>
                    <a:pt x="1" y="297"/>
                  </a:lnTo>
                  <a:lnTo>
                    <a:pt x="2" y="298"/>
                  </a:lnTo>
                  <a:lnTo>
                    <a:pt x="3" y="299"/>
                  </a:lnTo>
                  <a:lnTo>
                    <a:pt x="5" y="299"/>
                  </a:lnTo>
                  <a:lnTo>
                    <a:pt x="7" y="299"/>
                  </a:lnTo>
                  <a:lnTo>
                    <a:pt x="8" y="298"/>
                  </a:lnTo>
                  <a:lnTo>
                    <a:pt x="10" y="297"/>
                  </a:lnTo>
                  <a:lnTo>
                    <a:pt x="11" y="295"/>
                  </a:lnTo>
                  <a:lnTo>
                    <a:pt x="11" y="295"/>
                  </a:lnTo>
                  <a:lnTo>
                    <a:pt x="12" y="275"/>
                  </a:lnTo>
                  <a:lnTo>
                    <a:pt x="15" y="257"/>
                  </a:lnTo>
                  <a:lnTo>
                    <a:pt x="19" y="238"/>
                  </a:lnTo>
                  <a:lnTo>
                    <a:pt x="24" y="220"/>
                  </a:lnTo>
                  <a:lnTo>
                    <a:pt x="35" y="183"/>
                  </a:lnTo>
                  <a:lnTo>
                    <a:pt x="40" y="165"/>
                  </a:lnTo>
                  <a:lnTo>
                    <a:pt x="45" y="146"/>
                  </a:lnTo>
                  <a:lnTo>
                    <a:pt x="45" y="146"/>
                  </a:lnTo>
                  <a:lnTo>
                    <a:pt x="48" y="127"/>
                  </a:lnTo>
                  <a:lnTo>
                    <a:pt x="53" y="107"/>
                  </a:lnTo>
                  <a:lnTo>
                    <a:pt x="58" y="88"/>
                  </a:lnTo>
                  <a:lnTo>
                    <a:pt x="64" y="70"/>
                  </a:lnTo>
                  <a:lnTo>
                    <a:pt x="64" y="70"/>
                  </a:lnTo>
                  <a:lnTo>
                    <a:pt x="70" y="53"/>
                  </a:lnTo>
                  <a:lnTo>
                    <a:pt x="78" y="38"/>
                  </a:lnTo>
                  <a:lnTo>
                    <a:pt x="83" y="21"/>
                  </a:lnTo>
                  <a:lnTo>
                    <a:pt x="85" y="13"/>
                  </a:lnTo>
                  <a:lnTo>
                    <a:pt x="86" y="4"/>
                  </a:lnTo>
                  <a:lnTo>
                    <a:pt x="86" y="4"/>
                  </a:lnTo>
                  <a:lnTo>
                    <a:pt x="86" y="2"/>
                  </a:lnTo>
                  <a:lnTo>
                    <a:pt x="85" y="1"/>
                  </a:lnTo>
                  <a:lnTo>
                    <a:pt x="83" y="0"/>
                  </a:lnTo>
                  <a:lnTo>
                    <a:pt x="82" y="0"/>
                  </a:lnTo>
                  <a:lnTo>
                    <a:pt x="79" y="1"/>
                  </a:lnTo>
                  <a:lnTo>
                    <a:pt x="77" y="2"/>
                  </a:lnTo>
                  <a:lnTo>
                    <a:pt x="77" y="4"/>
                  </a:lnTo>
                  <a:lnTo>
                    <a:pt x="7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3" name="Freeform 272">
              <a:extLst>
                <a:ext uri="{FF2B5EF4-FFF2-40B4-BE49-F238E27FC236}">
                  <a16:creationId xmlns:a16="http://schemas.microsoft.com/office/drawing/2014/main" id="{BEDBD4F4-B069-45BB-A8C3-3F89DEA47395}"/>
                </a:ext>
              </a:extLst>
            </p:cNvPr>
            <p:cNvSpPr>
              <a:spLocks/>
            </p:cNvSpPr>
            <p:nvPr/>
          </p:nvSpPr>
          <p:spPr bwMode="auto">
            <a:xfrm>
              <a:off x="2516188" y="2557463"/>
              <a:ext cx="28575" cy="163513"/>
            </a:xfrm>
            <a:custGeom>
              <a:avLst/>
              <a:gdLst/>
              <a:ahLst/>
              <a:cxnLst>
                <a:cxn ang="0">
                  <a:pos x="45" y="4"/>
                </a:cxn>
                <a:cxn ang="0">
                  <a:pos x="45" y="4"/>
                </a:cxn>
                <a:cxn ang="0">
                  <a:pos x="29" y="78"/>
                </a:cxn>
                <a:cxn ang="0">
                  <a:pos x="16" y="152"/>
                </a:cxn>
                <a:cxn ang="0">
                  <a:pos x="10" y="189"/>
                </a:cxn>
                <a:cxn ang="0">
                  <a:pos x="4" y="226"/>
                </a:cxn>
                <a:cxn ang="0">
                  <a:pos x="1" y="265"/>
                </a:cxn>
                <a:cxn ang="0">
                  <a:pos x="0" y="303"/>
                </a:cxn>
                <a:cxn ang="0">
                  <a:pos x="0" y="303"/>
                </a:cxn>
                <a:cxn ang="0">
                  <a:pos x="0" y="304"/>
                </a:cxn>
                <a:cxn ang="0">
                  <a:pos x="1" y="306"/>
                </a:cxn>
                <a:cxn ang="0">
                  <a:pos x="2" y="307"/>
                </a:cxn>
                <a:cxn ang="0">
                  <a:pos x="4" y="307"/>
                </a:cxn>
                <a:cxn ang="0">
                  <a:pos x="6" y="307"/>
                </a:cxn>
                <a:cxn ang="0">
                  <a:pos x="7" y="306"/>
                </a:cxn>
                <a:cxn ang="0">
                  <a:pos x="9" y="304"/>
                </a:cxn>
                <a:cxn ang="0">
                  <a:pos x="10" y="303"/>
                </a:cxn>
                <a:cxn ang="0">
                  <a:pos x="10" y="303"/>
                </a:cxn>
                <a:cxn ang="0">
                  <a:pos x="11" y="265"/>
                </a:cxn>
                <a:cxn ang="0">
                  <a:pos x="14" y="227"/>
                </a:cxn>
                <a:cxn ang="0">
                  <a:pos x="19" y="190"/>
                </a:cxn>
                <a:cxn ang="0">
                  <a:pos x="25" y="153"/>
                </a:cxn>
                <a:cxn ang="0">
                  <a:pos x="38" y="80"/>
                </a:cxn>
                <a:cxn ang="0">
                  <a:pos x="53" y="6"/>
                </a:cxn>
                <a:cxn ang="0">
                  <a:pos x="53" y="6"/>
                </a:cxn>
                <a:cxn ang="0">
                  <a:pos x="53" y="4"/>
                </a:cxn>
                <a:cxn ang="0">
                  <a:pos x="53" y="2"/>
                </a:cxn>
                <a:cxn ang="0">
                  <a:pos x="50" y="1"/>
                </a:cxn>
                <a:cxn ang="0">
                  <a:pos x="48" y="0"/>
                </a:cxn>
                <a:cxn ang="0">
                  <a:pos x="47" y="1"/>
                </a:cxn>
                <a:cxn ang="0">
                  <a:pos x="45" y="2"/>
                </a:cxn>
                <a:cxn ang="0">
                  <a:pos x="45" y="4"/>
                </a:cxn>
                <a:cxn ang="0">
                  <a:pos x="45" y="4"/>
                </a:cxn>
              </a:cxnLst>
              <a:rect l="0" t="0" r="r" b="b"/>
              <a:pathLst>
                <a:path w="53" h="307">
                  <a:moveTo>
                    <a:pt x="45" y="4"/>
                  </a:moveTo>
                  <a:lnTo>
                    <a:pt x="45" y="4"/>
                  </a:lnTo>
                  <a:lnTo>
                    <a:pt x="29" y="78"/>
                  </a:lnTo>
                  <a:lnTo>
                    <a:pt x="16" y="152"/>
                  </a:lnTo>
                  <a:lnTo>
                    <a:pt x="10" y="189"/>
                  </a:lnTo>
                  <a:lnTo>
                    <a:pt x="4" y="226"/>
                  </a:lnTo>
                  <a:lnTo>
                    <a:pt x="1" y="265"/>
                  </a:lnTo>
                  <a:lnTo>
                    <a:pt x="0" y="303"/>
                  </a:lnTo>
                  <a:lnTo>
                    <a:pt x="0" y="303"/>
                  </a:lnTo>
                  <a:lnTo>
                    <a:pt x="0" y="304"/>
                  </a:lnTo>
                  <a:lnTo>
                    <a:pt x="1" y="306"/>
                  </a:lnTo>
                  <a:lnTo>
                    <a:pt x="2" y="307"/>
                  </a:lnTo>
                  <a:lnTo>
                    <a:pt x="4" y="307"/>
                  </a:lnTo>
                  <a:lnTo>
                    <a:pt x="6" y="307"/>
                  </a:lnTo>
                  <a:lnTo>
                    <a:pt x="7" y="306"/>
                  </a:lnTo>
                  <a:lnTo>
                    <a:pt x="9" y="304"/>
                  </a:lnTo>
                  <a:lnTo>
                    <a:pt x="10" y="303"/>
                  </a:lnTo>
                  <a:lnTo>
                    <a:pt x="10" y="303"/>
                  </a:lnTo>
                  <a:lnTo>
                    <a:pt x="11" y="265"/>
                  </a:lnTo>
                  <a:lnTo>
                    <a:pt x="14" y="227"/>
                  </a:lnTo>
                  <a:lnTo>
                    <a:pt x="19" y="190"/>
                  </a:lnTo>
                  <a:lnTo>
                    <a:pt x="25" y="153"/>
                  </a:lnTo>
                  <a:lnTo>
                    <a:pt x="38" y="80"/>
                  </a:lnTo>
                  <a:lnTo>
                    <a:pt x="53" y="6"/>
                  </a:lnTo>
                  <a:lnTo>
                    <a:pt x="53" y="6"/>
                  </a:lnTo>
                  <a:lnTo>
                    <a:pt x="53" y="4"/>
                  </a:lnTo>
                  <a:lnTo>
                    <a:pt x="53" y="2"/>
                  </a:lnTo>
                  <a:lnTo>
                    <a:pt x="50" y="1"/>
                  </a:lnTo>
                  <a:lnTo>
                    <a:pt x="48" y="0"/>
                  </a:lnTo>
                  <a:lnTo>
                    <a:pt x="47" y="1"/>
                  </a:lnTo>
                  <a:lnTo>
                    <a:pt x="45" y="2"/>
                  </a:lnTo>
                  <a:lnTo>
                    <a:pt x="45" y="4"/>
                  </a:lnTo>
                  <a:lnTo>
                    <a:pt x="4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4" name="Freeform 273">
              <a:extLst>
                <a:ext uri="{FF2B5EF4-FFF2-40B4-BE49-F238E27FC236}">
                  <a16:creationId xmlns:a16="http://schemas.microsoft.com/office/drawing/2014/main" id="{B6C10CB8-B62E-4C33-BDD4-75B09B23EEE8}"/>
                </a:ext>
              </a:extLst>
            </p:cNvPr>
            <p:cNvSpPr>
              <a:spLocks/>
            </p:cNvSpPr>
            <p:nvPr/>
          </p:nvSpPr>
          <p:spPr bwMode="auto">
            <a:xfrm>
              <a:off x="2549525" y="2571750"/>
              <a:ext cx="28575" cy="161925"/>
            </a:xfrm>
            <a:custGeom>
              <a:avLst/>
              <a:gdLst/>
              <a:ahLst/>
              <a:cxnLst>
                <a:cxn ang="0">
                  <a:pos x="45" y="4"/>
                </a:cxn>
                <a:cxn ang="0">
                  <a:pos x="45" y="4"/>
                </a:cxn>
                <a:cxn ang="0">
                  <a:pos x="44" y="12"/>
                </a:cxn>
                <a:cxn ang="0">
                  <a:pos x="42" y="21"/>
                </a:cxn>
                <a:cxn ang="0">
                  <a:pos x="37" y="37"/>
                </a:cxn>
                <a:cxn ang="0">
                  <a:pos x="33" y="53"/>
                </a:cxn>
                <a:cxn ang="0">
                  <a:pos x="29" y="68"/>
                </a:cxn>
                <a:cxn ang="0">
                  <a:pos x="29" y="68"/>
                </a:cxn>
                <a:cxn ang="0">
                  <a:pos x="27" y="88"/>
                </a:cxn>
                <a:cxn ang="0">
                  <a:pos x="25" y="107"/>
                </a:cxn>
                <a:cxn ang="0">
                  <a:pos x="21" y="147"/>
                </a:cxn>
                <a:cxn ang="0">
                  <a:pos x="21" y="147"/>
                </a:cxn>
                <a:cxn ang="0">
                  <a:pos x="15" y="185"/>
                </a:cxn>
                <a:cxn ang="0">
                  <a:pos x="7" y="224"/>
                </a:cxn>
                <a:cxn ang="0">
                  <a:pos x="2" y="262"/>
                </a:cxn>
                <a:cxn ang="0">
                  <a:pos x="1" y="282"/>
                </a:cxn>
                <a:cxn ang="0">
                  <a:pos x="0" y="302"/>
                </a:cxn>
                <a:cxn ang="0">
                  <a:pos x="0" y="302"/>
                </a:cxn>
                <a:cxn ang="0">
                  <a:pos x="0" y="304"/>
                </a:cxn>
                <a:cxn ang="0">
                  <a:pos x="1" y="305"/>
                </a:cxn>
                <a:cxn ang="0">
                  <a:pos x="3" y="306"/>
                </a:cxn>
                <a:cxn ang="0">
                  <a:pos x="4" y="306"/>
                </a:cxn>
                <a:cxn ang="0">
                  <a:pos x="6" y="306"/>
                </a:cxn>
                <a:cxn ang="0">
                  <a:pos x="7" y="305"/>
                </a:cxn>
                <a:cxn ang="0">
                  <a:pos x="10" y="304"/>
                </a:cxn>
                <a:cxn ang="0">
                  <a:pos x="10" y="302"/>
                </a:cxn>
                <a:cxn ang="0">
                  <a:pos x="10" y="302"/>
                </a:cxn>
                <a:cxn ang="0">
                  <a:pos x="11" y="281"/>
                </a:cxn>
                <a:cxn ang="0">
                  <a:pos x="13" y="261"/>
                </a:cxn>
                <a:cxn ang="0">
                  <a:pos x="18" y="221"/>
                </a:cxn>
                <a:cxn ang="0">
                  <a:pos x="24" y="181"/>
                </a:cxn>
                <a:cxn ang="0">
                  <a:pos x="31" y="140"/>
                </a:cxn>
                <a:cxn ang="0">
                  <a:pos x="31" y="140"/>
                </a:cxn>
                <a:cxn ang="0">
                  <a:pos x="35" y="102"/>
                </a:cxn>
                <a:cxn ang="0">
                  <a:pos x="37" y="83"/>
                </a:cxn>
                <a:cxn ang="0">
                  <a:pos x="40" y="64"/>
                </a:cxn>
                <a:cxn ang="0">
                  <a:pos x="40" y="64"/>
                </a:cxn>
                <a:cxn ang="0">
                  <a:pos x="43" y="49"/>
                </a:cxn>
                <a:cxn ang="0">
                  <a:pos x="48" y="34"/>
                </a:cxn>
                <a:cxn ang="0">
                  <a:pos x="52" y="20"/>
                </a:cxn>
                <a:cxn ang="0">
                  <a:pos x="53" y="12"/>
                </a:cxn>
                <a:cxn ang="0">
                  <a:pos x="54" y="4"/>
                </a:cxn>
                <a:cxn ang="0">
                  <a:pos x="54" y="4"/>
                </a:cxn>
                <a:cxn ang="0">
                  <a:pos x="54" y="2"/>
                </a:cxn>
                <a:cxn ang="0">
                  <a:pos x="53" y="1"/>
                </a:cxn>
                <a:cxn ang="0">
                  <a:pos x="51" y="0"/>
                </a:cxn>
                <a:cxn ang="0">
                  <a:pos x="49" y="0"/>
                </a:cxn>
                <a:cxn ang="0">
                  <a:pos x="48" y="0"/>
                </a:cxn>
                <a:cxn ang="0">
                  <a:pos x="46" y="1"/>
                </a:cxn>
                <a:cxn ang="0">
                  <a:pos x="45" y="2"/>
                </a:cxn>
                <a:cxn ang="0">
                  <a:pos x="45" y="4"/>
                </a:cxn>
                <a:cxn ang="0">
                  <a:pos x="45" y="4"/>
                </a:cxn>
              </a:cxnLst>
              <a:rect l="0" t="0" r="r" b="b"/>
              <a:pathLst>
                <a:path w="54" h="306">
                  <a:moveTo>
                    <a:pt x="45" y="4"/>
                  </a:moveTo>
                  <a:lnTo>
                    <a:pt x="45" y="4"/>
                  </a:lnTo>
                  <a:lnTo>
                    <a:pt x="44" y="12"/>
                  </a:lnTo>
                  <a:lnTo>
                    <a:pt x="42" y="21"/>
                  </a:lnTo>
                  <a:lnTo>
                    <a:pt x="37" y="37"/>
                  </a:lnTo>
                  <a:lnTo>
                    <a:pt x="33" y="53"/>
                  </a:lnTo>
                  <a:lnTo>
                    <a:pt x="29" y="68"/>
                  </a:lnTo>
                  <a:lnTo>
                    <a:pt x="29" y="68"/>
                  </a:lnTo>
                  <a:lnTo>
                    <a:pt x="27" y="88"/>
                  </a:lnTo>
                  <a:lnTo>
                    <a:pt x="25" y="107"/>
                  </a:lnTo>
                  <a:lnTo>
                    <a:pt x="21" y="147"/>
                  </a:lnTo>
                  <a:lnTo>
                    <a:pt x="21" y="147"/>
                  </a:lnTo>
                  <a:lnTo>
                    <a:pt x="15" y="185"/>
                  </a:lnTo>
                  <a:lnTo>
                    <a:pt x="7" y="224"/>
                  </a:lnTo>
                  <a:lnTo>
                    <a:pt x="2" y="262"/>
                  </a:lnTo>
                  <a:lnTo>
                    <a:pt x="1" y="282"/>
                  </a:lnTo>
                  <a:lnTo>
                    <a:pt x="0" y="302"/>
                  </a:lnTo>
                  <a:lnTo>
                    <a:pt x="0" y="302"/>
                  </a:lnTo>
                  <a:lnTo>
                    <a:pt x="0" y="304"/>
                  </a:lnTo>
                  <a:lnTo>
                    <a:pt x="1" y="305"/>
                  </a:lnTo>
                  <a:lnTo>
                    <a:pt x="3" y="306"/>
                  </a:lnTo>
                  <a:lnTo>
                    <a:pt x="4" y="306"/>
                  </a:lnTo>
                  <a:lnTo>
                    <a:pt x="6" y="306"/>
                  </a:lnTo>
                  <a:lnTo>
                    <a:pt x="7" y="305"/>
                  </a:lnTo>
                  <a:lnTo>
                    <a:pt x="10" y="304"/>
                  </a:lnTo>
                  <a:lnTo>
                    <a:pt x="10" y="302"/>
                  </a:lnTo>
                  <a:lnTo>
                    <a:pt x="10" y="302"/>
                  </a:lnTo>
                  <a:lnTo>
                    <a:pt x="11" y="281"/>
                  </a:lnTo>
                  <a:lnTo>
                    <a:pt x="13" y="261"/>
                  </a:lnTo>
                  <a:lnTo>
                    <a:pt x="18" y="221"/>
                  </a:lnTo>
                  <a:lnTo>
                    <a:pt x="24" y="181"/>
                  </a:lnTo>
                  <a:lnTo>
                    <a:pt x="31" y="140"/>
                  </a:lnTo>
                  <a:lnTo>
                    <a:pt x="31" y="140"/>
                  </a:lnTo>
                  <a:lnTo>
                    <a:pt x="35" y="102"/>
                  </a:lnTo>
                  <a:lnTo>
                    <a:pt x="37" y="83"/>
                  </a:lnTo>
                  <a:lnTo>
                    <a:pt x="40" y="64"/>
                  </a:lnTo>
                  <a:lnTo>
                    <a:pt x="40" y="64"/>
                  </a:lnTo>
                  <a:lnTo>
                    <a:pt x="43" y="49"/>
                  </a:lnTo>
                  <a:lnTo>
                    <a:pt x="48" y="34"/>
                  </a:lnTo>
                  <a:lnTo>
                    <a:pt x="52" y="20"/>
                  </a:lnTo>
                  <a:lnTo>
                    <a:pt x="53" y="12"/>
                  </a:lnTo>
                  <a:lnTo>
                    <a:pt x="54" y="4"/>
                  </a:lnTo>
                  <a:lnTo>
                    <a:pt x="54" y="4"/>
                  </a:lnTo>
                  <a:lnTo>
                    <a:pt x="54" y="2"/>
                  </a:lnTo>
                  <a:lnTo>
                    <a:pt x="53" y="1"/>
                  </a:lnTo>
                  <a:lnTo>
                    <a:pt x="51" y="0"/>
                  </a:lnTo>
                  <a:lnTo>
                    <a:pt x="49" y="0"/>
                  </a:lnTo>
                  <a:lnTo>
                    <a:pt x="48" y="0"/>
                  </a:lnTo>
                  <a:lnTo>
                    <a:pt x="46" y="1"/>
                  </a:lnTo>
                  <a:lnTo>
                    <a:pt x="45" y="2"/>
                  </a:lnTo>
                  <a:lnTo>
                    <a:pt x="45" y="4"/>
                  </a:lnTo>
                  <a:lnTo>
                    <a:pt x="45"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5" name="Freeform 274">
              <a:extLst>
                <a:ext uri="{FF2B5EF4-FFF2-40B4-BE49-F238E27FC236}">
                  <a16:creationId xmlns:a16="http://schemas.microsoft.com/office/drawing/2014/main" id="{99A644C3-578D-4263-8D1D-326F6747236A}"/>
                </a:ext>
              </a:extLst>
            </p:cNvPr>
            <p:cNvSpPr>
              <a:spLocks/>
            </p:cNvSpPr>
            <p:nvPr/>
          </p:nvSpPr>
          <p:spPr bwMode="auto">
            <a:xfrm>
              <a:off x="2579688" y="2598738"/>
              <a:ext cx="15875" cy="155575"/>
            </a:xfrm>
            <a:custGeom>
              <a:avLst/>
              <a:gdLst/>
              <a:ahLst/>
              <a:cxnLst>
                <a:cxn ang="0">
                  <a:pos x="28" y="4"/>
                </a:cxn>
                <a:cxn ang="0">
                  <a:pos x="28" y="4"/>
                </a:cxn>
                <a:cxn ang="0">
                  <a:pos x="28" y="2"/>
                </a:cxn>
                <a:cxn ang="0">
                  <a:pos x="27" y="1"/>
                </a:cxn>
                <a:cxn ang="0">
                  <a:pos x="26" y="0"/>
                </a:cxn>
                <a:cxn ang="0">
                  <a:pos x="24" y="0"/>
                </a:cxn>
                <a:cxn ang="0">
                  <a:pos x="22" y="0"/>
                </a:cxn>
                <a:cxn ang="0">
                  <a:pos x="21" y="1"/>
                </a:cxn>
                <a:cxn ang="0">
                  <a:pos x="20" y="2"/>
                </a:cxn>
                <a:cxn ang="0">
                  <a:pos x="19" y="4"/>
                </a:cxn>
                <a:cxn ang="0">
                  <a:pos x="19" y="4"/>
                </a:cxn>
                <a:cxn ang="0">
                  <a:pos x="18" y="40"/>
                </a:cxn>
                <a:cxn ang="0">
                  <a:pos x="16" y="75"/>
                </a:cxn>
                <a:cxn ang="0">
                  <a:pos x="12" y="110"/>
                </a:cxn>
                <a:cxn ang="0">
                  <a:pos x="8" y="146"/>
                </a:cxn>
                <a:cxn ang="0">
                  <a:pos x="8" y="146"/>
                </a:cxn>
                <a:cxn ang="0">
                  <a:pos x="6" y="164"/>
                </a:cxn>
                <a:cxn ang="0">
                  <a:pos x="6" y="181"/>
                </a:cxn>
                <a:cxn ang="0">
                  <a:pos x="5" y="217"/>
                </a:cxn>
                <a:cxn ang="0">
                  <a:pos x="4" y="252"/>
                </a:cxn>
                <a:cxn ang="0">
                  <a:pos x="3" y="269"/>
                </a:cxn>
                <a:cxn ang="0">
                  <a:pos x="0" y="287"/>
                </a:cxn>
                <a:cxn ang="0">
                  <a:pos x="0" y="287"/>
                </a:cxn>
                <a:cxn ang="0">
                  <a:pos x="0" y="289"/>
                </a:cxn>
                <a:cxn ang="0">
                  <a:pos x="1" y="291"/>
                </a:cxn>
                <a:cxn ang="0">
                  <a:pos x="4" y="293"/>
                </a:cxn>
                <a:cxn ang="0">
                  <a:pos x="5" y="293"/>
                </a:cxn>
                <a:cxn ang="0">
                  <a:pos x="7" y="293"/>
                </a:cxn>
                <a:cxn ang="0">
                  <a:pos x="8" y="292"/>
                </a:cxn>
                <a:cxn ang="0">
                  <a:pos x="9" y="290"/>
                </a:cxn>
                <a:cxn ang="0">
                  <a:pos x="9" y="290"/>
                </a:cxn>
                <a:cxn ang="0">
                  <a:pos x="11" y="274"/>
                </a:cxn>
                <a:cxn ang="0">
                  <a:pos x="13" y="258"/>
                </a:cxn>
                <a:cxn ang="0">
                  <a:pos x="16" y="226"/>
                </a:cxn>
                <a:cxn ang="0">
                  <a:pos x="16" y="194"/>
                </a:cxn>
                <a:cxn ang="0">
                  <a:pos x="16" y="162"/>
                </a:cxn>
                <a:cxn ang="0">
                  <a:pos x="16" y="162"/>
                </a:cxn>
                <a:cxn ang="0">
                  <a:pos x="17" y="143"/>
                </a:cxn>
                <a:cxn ang="0">
                  <a:pos x="19" y="125"/>
                </a:cxn>
                <a:cxn ang="0">
                  <a:pos x="22" y="106"/>
                </a:cxn>
                <a:cxn ang="0">
                  <a:pos x="24" y="87"/>
                </a:cxn>
                <a:cxn ang="0">
                  <a:pos x="24" y="87"/>
                </a:cxn>
                <a:cxn ang="0">
                  <a:pos x="27" y="46"/>
                </a:cxn>
                <a:cxn ang="0">
                  <a:pos x="28" y="4"/>
                </a:cxn>
                <a:cxn ang="0">
                  <a:pos x="28" y="4"/>
                </a:cxn>
              </a:cxnLst>
              <a:rect l="0" t="0" r="r" b="b"/>
              <a:pathLst>
                <a:path w="28" h="293">
                  <a:moveTo>
                    <a:pt x="28" y="4"/>
                  </a:moveTo>
                  <a:lnTo>
                    <a:pt x="28" y="4"/>
                  </a:lnTo>
                  <a:lnTo>
                    <a:pt x="28" y="2"/>
                  </a:lnTo>
                  <a:lnTo>
                    <a:pt x="27" y="1"/>
                  </a:lnTo>
                  <a:lnTo>
                    <a:pt x="26" y="0"/>
                  </a:lnTo>
                  <a:lnTo>
                    <a:pt x="24" y="0"/>
                  </a:lnTo>
                  <a:lnTo>
                    <a:pt x="22" y="0"/>
                  </a:lnTo>
                  <a:lnTo>
                    <a:pt x="21" y="1"/>
                  </a:lnTo>
                  <a:lnTo>
                    <a:pt x="20" y="2"/>
                  </a:lnTo>
                  <a:lnTo>
                    <a:pt x="19" y="4"/>
                  </a:lnTo>
                  <a:lnTo>
                    <a:pt x="19" y="4"/>
                  </a:lnTo>
                  <a:lnTo>
                    <a:pt x="18" y="40"/>
                  </a:lnTo>
                  <a:lnTo>
                    <a:pt x="16" y="75"/>
                  </a:lnTo>
                  <a:lnTo>
                    <a:pt x="12" y="110"/>
                  </a:lnTo>
                  <a:lnTo>
                    <a:pt x="8" y="146"/>
                  </a:lnTo>
                  <a:lnTo>
                    <a:pt x="8" y="146"/>
                  </a:lnTo>
                  <a:lnTo>
                    <a:pt x="6" y="164"/>
                  </a:lnTo>
                  <a:lnTo>
                    <a:pt x="6" y="181"/>
                  </a:lnTo>
                  <a:lnTo>
                    <a:pt x="5" y="217"/>
                  </a:lnTo>
                  <a:lnTo>
                    <a:pt x="4" y="252"/>
                  </a:lnTo>
                  <a:lnTo>
                    <a:pt x="3" y="269"/>
                  </a:lnTo>
                  <a:lnTo>
                    <a:pt x="0" y="287"/>
                  </a:lnTo>
                  <a:lnTo>
                    <a:pt x="0" y="287"/>
                  </a:lnTo>
                  <a:lnTo>
                    <a:pt x="0" y="289"/>
                  </a:lnTo>
                  <a:lnTo>
                    <a:pt x="1" y="291"/>
                  </a:lnTo>
                  <a:lnTo>
                    <a:pt x="4" y="293"/>
                  </a:lnTo>
                  <a:lnTo>
                    <a:pt x="5" y="293"/>
                  </a:lnTo>
                  <a:lnTo>
                    <a:pt x="7" y="293"/>
                  </a:lnTo>
                  <a:lnTo>
                    <a:pt x="8" y="292"/>
                  </a:lnTo>
                  <a:lnTo>
                    <a:pt x="9" y="290"/>
                  </a:lnTo>
                  <a:lnTo>
                    <a:pt x="9" y="290"/>
                  </a:lnTo>
                  <a:lnTo>
                    <a:pt x="11" y="274"/>
                  </a:lnTo>
                  <a:lnTo>
                    <a:pt x="13" y="258"/>
                  </a:lnTo>
                  <a:lnTo>
                    <a:pt x="16" y="226"/>
                  </a:lnTo>
                  <a:lnTo>
                    <a:pt x="16" y="194"/>
                  </a:lnTo>
                  <a:lnTo>
                    <a:pt x="16" y="162"/>
                  </a:lnTo>
                  <a:lnTo>
                    <a:pt x="16" y="162"/>
                  </a:lnTo>
                  <a:lnTo>
                    <a:pt x="17" y="143"/>
                  </a:lnTo>
                  <a:lnTo>
                    <a:pt x="19" y="125"/>
                  </a:lnTo>
                  <a:lnTo>
                    <a:pt x="22" y="106"/>
                  </a:lnTo>
                  <a:lnTo>
                    <a:pt x="24" y="87"/>
                  </a:lnTo>
                  <a:lnTo>
                    <a:pt x="24" y="87"/>
                  </a:lnTo>
                  <a:lnTo>
                    <a:pt x="27" y="46"/>
                  </a:lnTo>
                  <a:lnTo>
                    <a:pt x="28" y="4"/>
                  </a:lnTo>
                  <a:lnTo>
                    <a:pt x="2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6" name="Freeform 275">
              <a:extLst>
                <a:ext uri="{FF2B5EF4-FFF2-40B4-BE49-F238E27FC236}">
                  <a16:creationId xmlns:a16="http://schemas.microsoft.com/office/drawing/2014/main" id="{FF645463-483C-43D8-9BC5-A36C09441128}"/>
                </a:ext>
              </a:extLst>
            </p:cNvPr>
            <p:cNvSpPr>
              <a:spLocks/>
            </p:cNvSpPr>
            <p:nvPr/>
          </p:nvSpPr>
          <p:spPr bwMode="auto">
            <a:xfrm>
              <a:off x="2609850" y="2592388"/>
              <a:ext cx="25400" cy="158750"/>
            </a:xfrm>
            <a:custGeom>
              <a:avLst/>
              <a:gdLst/>
              <a:ahLst/>
              <a:cxnLst>
                <a:cxn ang="0">
                  <a:pos x="38" y="4"/>
                </a:cxn>
                <a:cxn ang="0">
                  <a:pos x="38" y="4"/>
                </a:cxn>
                <a:cxn ang="0">
                  <a:pos x="37" y="23"/>
                </a:cxn>
                <a:cxn ang="0">
                  <a:pos x="36" y="42"/>
                </a:cxn>
                <a:cxn ang="0">
                  <a:pos x="32" y="78"/>
                </a:cxn>
                <a:cxn ang="0">
                  <a:pos x="26" y="114"/>
                </a:cxn>
                <a:cxn ang="0">
                  <a:pos x="18" y="150"/>
                </a:cxn>
                <a:cxn ang="0">
                  <a:pos x="12" y="186"/>
                </a:cxn>
                <a:cxn ang="0">
                  <a:pos x="6" y="222"/>
                </a:cxn>
                <a:cxn ang="0">
                  <a:pos x="2" y="258"/>
                </a:cxn>
                <a:cxn ang="0">
                  <a:pos x="1" y="277"/>
                </a:cxn>
                <a:cxn ang="0">
                  <a:pos x="0" y="296"/>
                </a:cxn>
                <a:cxn ang="0">
                  <a:pos x="0" y="296"/>
                </a:cxn>
                <a:cxn ang="0">
                  <a:pos x="0" y="298"/>
                </a:cxn>
                <a:cxn ang="0">
                  <a:pos x="1" y="299"/>
                </a:cxn>
                <a:cxn ang="0">
                  <a:pos x="3" y="300"/>
                </a:cxn>
                <a:cxn ang="0">
                  <a:pos x="4" y="300"/>
                </a:cxn>
                <a:cxn ang="0">
                  <a:pos x="6" y="300"/>
                </a:cxn>
                <a:cxn ang="0">
                  <a:pos x="8" y="299"/>
                </a:cxn>
                <a:cxn ang="0">
                  <a:pos x="9" y="298"/>
                </a:cxn>
                <a:cxn ang="0">
                  <a:pos x="9" y="296"/>
                </a:cxn>
                <a:cxn ang="0">
                  <a:pos x="9" y="296"/>
                </a:cxn>
                <a:cxn ang="0">
                  <a:pos x="10" y="277"/>
                </a:cxn>
                <a:cxn ang="0">
                  <a:pos x="11" y="258"/>
                </a:cxn>
                <a:cxn ang="0">
                  <a:pos x="15" y="222"/>
                </a:cxn>
                <a:cxn ang="0">
                  <a:pos x="22" y="186"/>
                </a:cxn>
                <a:cxn ang="0">
                  <a:pos x="29" y="150"/>
                </a:cxn>
                <a:cxn ang="0">
                  <a:pos x="35" y="114"/>
                </a:cxn>
                <a:cxn ang="0">
                  <a:pos x="41" y="78"/>
                </a:cxn>
                <a:cxn ang="0">
                  <a:pos x="45" y="42"/>
                </a:cxn>
                <a:cxn ang="0">
                  <a:pos x="46" y="23"/>
                </a:cxn>
                <a:cxn ang="0">
                  <a:pos x="47" y="4"/>
                </a:cxn>
                <a:cxn ang="0">
                  <a:pos x="47" y="4"/>
                </a:cxn>
                <a:cxn ang="0">
                  <a:pos x="46" y="2"/>
                </a:cxn>
                <a:cxn ang="0">
                  <a:pos x="45" y="1"/>
                </a:cxn>
                <a:cxn ang="0">
                  <a:pos x="44" y="0"/>
                </a:cxn>
                <a:cxn ang="0">
                  <a:pos x="42" y="0"/>
                </a:cxn>
                <a:cxn ang="0">
                  <a:pos x="41" y="0"/>
                </a:cxn>
                <a:cxn ang="0">
                  <a:pos x="39" y="1"/>
                </a:cxn>
                <a:cxn ang="0">
                  <a:pos x="38" y="2"/>
                </a:cxn>
                <a:cxn ang="0">
                  <a:pos x="38" y="4"/>
                </a:cxn>
                <a:cxn ang="0">
                  <a:pos x="38" y="4"/>
                </a:cxn>
              </a:cxnLst>
              <a:rect l="0" t="0" r="r" b="b"/>
              <a:pathLst>
                <a:path w="47" h="300">
                  <a:moveTo>
                    <a:pt x="38" y="4"/>
                  </a:moveTo>
                  <a:lnTo>
                    <a:pt x="38" y="4"/>
                  </a:lnTo>
                  <a:lnTo>
                    <a:pt x="37" y="23"/>
                  </a:lnTo>
                  <a:lnTo>
                    <a:pt x="36" y="42"/>
                  </a:lnTo>
                  <a:lnTo>
                    <a:pt x="32" y="78"/>
                  </a:lnTo>
                  <a:lnTo>
                    <a:pt x="26" y="114"/>
                  </a:lnTo>
                  <a:lnTo>
                    <a:pt x="18" y="150"/>
                  </a:lnTo>
                  <a:lnTo>
                    <a:pt x="12" y="186"/>
                  </a:lnTo>
                  <a:lnTo>
                    <a:pt x="6" y="222"/>
                  </a:lnTo>
                  <a:lnTo>
                    <a:pt x="2" y="258"/>
                  </a:lnTo>
                  <a:lnTo>
                    <a:pt x="1" y="277"/>
                  </a:lnTo>
                  <a:lnTo>
                    <a:pt x="0" y="296"/>
                  </a:lnTo>
                  <a:lnTo>
                    <a:pt x="0" y="296"/>
                  </a:lnTo>
                  <a:lnTo>
                    <a:pt x="0" y="298"/>
                  </a:lnTo>
                  <a:lnTo>
                    <a:pt x="1" y="299"/>
                  </a:lnTo>
                  <a:lnTo>
                    <a:pt x="3" y="300"/>
                  </a:lnTo>
                  <a:lnTo>
                    <a:pt x="4" y="300"/>
                  </a:lnTo>
                  <a:lnTo>
                    <a:pt x="6" y="300"/>
                  </a:lnTo>
                  <a:lnTo>
                    <a:pt x="8" y="299"/>
                  </a:lnTo>
                  <a:lnTo>
                    <a:pt x="9" y="298"/>
                  </a:lnTo>
                  <a:lnTo>
                    <a:pt x="9" y="296"/>
                  </a:lnTo>
                  <a:lnTo>
                    <a:pt x="9" y="296"/>
                  </a:lnTo>
                  <a:lnTo>
                    <a:pt x="10" y="277"/>
                  </a:lnTo>
                  <a:lnTo>
                    <a:pt x="11" y="258"/>
                  </a:lnTo>
                  <a:lnTo>
                    <a:pt x="15" y="222"/>
                  </a:lnTo>
                  <a:lnTo>
                    <a:pt x="22" y="186"/>
                  </a:lnTo>
                  <a:lnTo>
                    <a:pt x="29" y="150"/>
                  </a:lnTo>
                  <a:lnTo>
                    <a:pt x="35" y="114"/>
                  </a:lnTo>
                  <a:lnTo>
                    <a:pt x="41" y="78"/>
                  </a:lnTo>
                  <a:lnTo>
                    <a:pt x="45" y="42"/>
                  </a:lnTo>
                  <a:lnTo>
                    <a:pt x="46" y="23"/>
                  </a:lnTo>
                  <a:lnTo>
                    <a:pt x="47" y="4"/>
                  </a:lnTo>
                  <a:lnTo>
                    <a:pt x="47" y="4"/>
                  </a:lnTo>
                  <a:lnTo>
                    <a:pt x="46" y="2"/>
                  </a:lnTo>
                  <a:lnTo>
                    <a:pt x="45" y="1"/>
                  </a:lnTo>
                  <a:lnTo>
                    <a:pt x="44" y="0"/>
                  </a:lnTo>
                  <a:lnTo>
                    <a:pt x="42" y="0"/>
                  </a:lnTo>
                  <a:lnTo>
                    <a:pt x="41" y="0"/>
                  </a:lnTo>
                  <a:lnTo>
                    <a:pt x="39" y="1"/>
                  </a:lnTo>
                  <a:lnTo>
                    <a:pt x="38" y="2"/>
                  </a:lnTo>
                  <a:lnTo>
                    <a:pt x="38" y="4"/>
                  </a:lnTo>
                  <a:lnTo>
                    <a:pt x="3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7" name="Freeform 276">
              <a:extLst>
                <a:ext uri="{FF2B5EF4-FFF2-40B4-BE49-F238E27FC236}">
                  <a16:creationId xmlns:a16="http://schemas.microsoft.com/office/drawing/2014/main" id="{A784C97A-20B5-448E-83FF-45F12BEAE0CA}"/>
                </a:ext>
              </a:extLst>
            </p:cNvPr>
            <p:cNvSpPr>
              <a:spLocks/>
            </p:cNvSpPr>
            <p:nvPr/>
          </p:nvSpPr>
          <p:spPr bwMode="auto">
            <a:xfrm>
              <a:off x="2649538" y="2581275"/>
              <a:ext cx="22225" cy="206375"/>
            </a:xfrm>
            <a:custGeom>
              <a:avLst/>
              <a:gdLst/>
              <a:ahLst/>
              <a:cxnLst>
                <a:cxn ang="0">
                  <a:pos x="34" y="5"/>
                </a:cxn>
                <a:cxn ang="0">
                  <a:pos x="34" y="5"/>
                </a:cxn>
                <a:cxn ang="0">
                  <a:pos x="33" y="25"/>
                </a:cxn>
                <a:cxn ang="0">
                  <a:pos x="30" y="47"/>
                </a:cxn>
                <a:cxn ang="0">
                  <a:pos x="24" y="89"/>
                </a:cxn>
                <a:cxn ang="0">
                  <a:pos x="19" y="133"/>
                </a:cxn>
                <a:cxn ang="0">
                  <a:pos x="17" y="154"/>
                </a:cxn>
                <a:cxn ang="0">
                  <a:pos x="16" y="175"/>
                </a:cxn>
                <a:cxn ang="0">
                  <a:pos x="16" y="175"/>
                </a:cxn>
                <a:cxn ang="0">
                  <a:pos x="15" y="191"/>
                </a:cxn>
                <a:cxn ang="0">
                  <a:pos x="14" y="207"/>
                </a:cxn>
                <a:cxn ang="0">
                  <a:pos x="11" y="239"/>
                </a:cxn>
                <a:cxn ang="0">
                  <a:pos x="11" y="239"/>
                </a:cxn>
                <a:cxn ang="0">
                  <a:pos x="6" y="290"/>
                </a:cxn>
                <a:cxn ang="0">
                  <a:pos x="2" y="340"/>
                </a:cxn>
                <a:cxn ang="0">
                  <a:pos x="2" y="340"/>
                </a:cxn>
                <a:cxn ang="0">
                  <a:pos x="1" y="351"/>
                </a:cxn>
                <a:cxn ang="0">
                  <a:pos x="0" y="365"/>
                </a:cxn>
                <a:cxn ang="0">
                  <a:pos x="0" y="372"/>
                </a:cxn>
                <a:cxn ang="0">
                  <a:pos x="0" y="380"/>
                </a:cxn>
                <a:cxn ang="0">
                  <a:pos x="2" y="385"/>
                </a:cxn>
                <a:cxn ang="0">
                  <a:pos x="3" y="387"/>
                </a:cxn>
                <a:cxn ang="0">
                  <a:pos x="5" y="388"/>
                </a:cxn>
                <a:cxn ang="0">
                  <a:pos x="5" y="388"/>
                </a:cxn>
                <a:cxn ang="0">
                  <a:pos x="7" y="388"/>
                </a:cxn>
                <a:cxn ang="0">
                  <a:pos x="8" y="388"/>
                </a:cxn>
                <a:cxn ang="0">
                  <a:pos x="11" y="387"/>
                </a:cxn>
                <a:cxn ang="0">
                  <a:pos x="12" y="386"/>
                </a:cxn>
                <a:cxn ang="0">
                  <a:pos x="13" y="384"/>
                </a:cxn>
                <a:cxn ang="0">
                  <a:pos x="13" y="383"/>
                </a:cxn>
                <a:cxn ang="0">
                  <a:pos x="12" y="381"/>
                </a:cxn>
                <a:cxn ang="0">
                  <a:pos x="10" y="380"/>
                </a:cxn>
                <a:cxn ang="0">
                  <a:pos x="10" y="380"/>
                </a:cxn>
                <a:cxn ang="0">
                  <a:pos x="12" y="380"/>
                </a:cxn>
                <a:cxn ang="0">
                  <a:pos x="12" y="380"/>
                </a:cxn>
                <a:cxn ang="0">
                  <a:pos x="11" y="375"/>
                </a:cxn>
                <a:cxn ang="0">
                  <a:pos x="11" y="375"/>
                </a:cxn>
                <a:cxn ang="0">
                  <a:pos x="12" y="362"/>
                </a:cxn>
                <a:cxn ang="0">
                  <a:pos x="12" y="362"/>
                </a:cxn>
                <a:cxn ang="0">
                  <a:pos x="14" y="324"/>
                </a:cxn>
                <a:cxn ang="0">
                  <a:pos x="14" y="324"/>
                </a:cxn>
                <a:cxn ang="0">
                  <a:pos x="21" y="226"/>
                </a:cxn>
                <a:cxn ang="0">
                  <a:pos x="21" y="226"/>
                </a:cxn>
                <a:cxn ang="0">
                  <a:pos x="23" y="197"/>
                </a:cxn>
                <a:cxn ang="0">
                  <a:pos x="26" y="168"/>
                </a:cxn>
                <a:cxn ang="0">
                  <a:pos x="26" y="168"/>
                </a:cxn>
                <a:cxn ang="0">
                  <a:pos x="30" y="127"/>
                </a:cxn>
                <a:cxn ang="0">
                  <a:pos x="33" y="86"/>
                </a:cxn>
                <a:cxn ang="0">
                  <a:pos x="33" y="86"/>
                </a:cxn>
                <a:cxn ang="0">
                  <a:pos x="36" y="66"/>
                </a:cxn>
                <a:cxn ang="0">
                  <a:pos x="39" y="45"/>
                </a:cxn>
                <a:cxn ang="0">
                  <a:pos x="42" y="25"/>
                </a:cxn>
                <a:cxn ang="0">
                  <a:pos x="44" y="5"/>
                </a:cxn>
                <a:cxn ang="0">
                  <a:pos x="44" y="5"/>
                </a:cxn>
                <a:cxn ang="0">
                  <a:pos x="44" y="3"/>
                </a:cxn>
                <a:cxn ang="0">
                  <a:pos x="43" y="1"/>
                </a:cxn>
                <a:cxn ang="0">
                  <a:pos x="41" y="1"/>
                </a:cxn>
                <a:cxn ang="0">
                  <a:pos x="39" y="0"/>
                </a:cxn>
                <a:cxn ang="0">
                  <a:pos x="37" y="1"/>
                </a:cxn>
                <a:cxn ang="0">
                  <a:pos x="36" y="1"/>
                </a:cxn>
                <a:cxn ang="0">
                  <a:pos x="34" y="3"/>
                </a:cxn>
                <a:cxn ang="0">
                  <a:pos x="34" y="5"/>
                </a:cxn>
                <a:cxn ang="0">
                  <a:pos x="34" y="5"/>
                </a:cxn>
              </a:cxnLst>
              <a:rect l="0" t="0" r="r" b="b"/>
              <a:pathLst>
                <a:path w="44" h="388">
                  <a:moveTo>
                    <a:pt x="34" y="5"/>
                  </a:moveTo>
                  <a:lnTo>
                    <a:pt x="34" y="5"/>
                  </a:lnTo>
                  <a:lnTo>
                    <a:pt x="33" y="25"/>
                  </a:lnTo>
                  <a:lnTo>
                    <a:pt x="30" y="47"/>
                  </a:lnTo>
                  <a:lnTo>
                    <a:pt x="24" y="89"/>
                  </a:lnTo>
                  <a:lnTo>
                    <a:pt x="19" y="133"/>
                  </a:lnTo>
                  <a:lnTo>
                    <a:pt x="17" y="154"/>
                  </a:lnTo>
                  <a:lnTo>
                    <a:pt x="16" y="175"/>
                  </a:lnTo>
                  <a:lnTo>
                    <a:pt x="16" y="175"/>
                  </a:lnTo>
                  <a:lnTo>
                    <a:pt x="15" y="191"/>
                  </a:lnTo>
                  <a:lnTo>
                    <a:pt x="14" y="207"/>
                  </a:lnTo>
                  <a:lnTo>
                    <a:pt x="11" y="239"/>
                  </a:lnTo>
                  <a:lnTo>
                    <a:pt x="11" y="239"/>
                  </a:lnTo>
                  <a:lnTo>
                    <a:pt x="6" y="290"/>
                  </a:lnTo>
                  <a:lnTo>
                    <a:pt x="2" y="340"/>
                  </a:lnTo>
                  <a:lnTo>
                    <a:pt x="2" y="340"/>
                  </a:lnTo>
                  <a:lnTo>
                    <a:pt x="1" y="351"/>
                  </a:lnTo>
                  <a:lnTo>
                    <a:pt x="0" y="365"/>
                  </a:lnTo>
                  <a:lnTo>
                    <a:pt x="0" y="372"/>
                  </a:lnTo>
                  <a:lnTo>
                    <a:pt x="0" y="380"/>
                  </a:lnTo>
                  <a:lnTo>
                    <a:pt x="2" y="385"/>
                  </a:lnTo>
                  <a:lnTo>
                    <a:pt x="3" y="387"/>
                  </a:lnTo>
                  <a:lnTo>
                    <a:pt x="5" y="388"/>
                  </a:lnTo>
                  <a:lnTo>
                    <a:pt x="5" y="388"/>
                  </a:lnTo>
                  <a:lnTo>
                    <a:pt x="7" y="388"/>
                  </a:lnTo>
                  <a:lnTo>
                    <a:pt x="8" y="388"/>
                  </a:lnTo>
                  <a:lnTo>
                    <a:pt x="11" y="387"/>
                  </a:lnTo>
                  <a:lnTo>
                    <a:pt x="12" y="386"/>
                  </a:lnTo>
                  <a:lnTo>
                    <a:pt x="13" y="384"/>
                  </a:lnTo>
                  <a:lnTo>
                    <a:pt x="13" y="383"/>
                  </a:lnTo>
                  <a:lnTo>
                    <a:pt x="12" y="381"/>
                  </a:lnTo>
                  <a:lnTo>
                    <a:pt x="10" y="380"/>
                  </a:lnTo>
                  <a:lnTo>
                    <a:pt x="10" y="380"/>
                  </a:lnTo>
                  <a:lnTo>
                    <a:pt x="12" y="380"/>
                  </a:lnTo>
                  <a:lnTo>
                    <a:pt x="12" y="380"/>
                  </a:lnTo>
                  <a:lnTo>
                    <a:pt x="11" y="375"/>
                  </a:lnTo>
                  <a:lnTo>
                    <a:pt x="11" y="375"/>
                  </a:lnTo>
                  <a:lnTo>
                    <a:pt x="12" y="362"/>
                  </a:lnTo>
                  <a:lnTo>
                    <a:pt x="12" y="362"/>
                  </a:lnTo>
                  <a:lnTo>
                    <a:pt x="14" y="324"/>
                  </a:lnTo>
                  <a:lnTo>
                    <a:pt x="14" y="324"/>
                  </a:lnTo>
                  <a:lnTo>
                    <a:pt x="21" y="226"/>
                  </a:lnTo>
                  <a:lnTo>
                    <a:pt x="21" y="226"/>
                  </a:lnTo>
                  <a:lnTo>
                    <a:pt x="23" y="197"/>
                  </a:lnTo>
                  <a:lnTo>
                    <a:pt x="26" y="168"/>
                  </a:lnTo>
                  <a:lnTo>
                    <a:pt x="26" y="168"/>
                  </a:lnTo>
                  <a:lnTo>
                    <a:pt x="30" y="127"/>
                  </a:lnTo>
                  <a:lnTo>
                    <a:pt x="33" y="86"/>
                  </a:lnTo>
                  <a:lnTo>
                    <a:pt x="33" y="86"/>
                  </a:lnTo>
                  <a:lnTo>
                    <a:pt x="36" y="66"/>
                  </a:lnTo>
                  <a:lnTo>
                    <a:pt x="39" y="45"/>
                  </a:lnTo>
                  <a:lnTo>
                    <a:pt x="42" y="25"/>
                  </a:lnTo>
                  <a:lnTo>
                    <a:pt x="44" y="5"/>
                  </a:lnTo>
                  <a:lnTo>
                    <a:pt x="44" y="5"/>
                  </a:lnTo>
                  <a:lnTo>
                    <a:pt x="44" y="3"/>
                  </a:lnTo>
                  <a:lnTo>
                    <a:pt x="43" y="1"/>
                  </a:lnTo>
                  <a:lnTo>
                    <a:pt x="41" y="1"/>
                  </a:lnTo>
                  <a:lnTo>
                    <a:pt x="39" y="0"/>
                  </a:lnTo>
                  <a:lnTo>
                    <a:pt x="37" y="1"/>
                  </a:lnTo>
                  <a:lnTo>
                    <a:pt x="36" y="1"/>
                  </a:lnTo>
                  <a:lnTo>
                    <a:pt x="34" y="3"/>
                  </a:lnTo>
                  <a:lnTo>
                    <a:pt x="34" y="5"/>
                  </a:lnTo>
                  <a:lnTo>
                    <a:pt x="3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8" name="Freeform 277">
              <a:extLst>
                <a:ext uri="{FF2B5EF4-FFF2-40B4-BE49-F238E27FC236}">
                  <a16:creationId xmlns:a16="http://schemas.microsoft.com/office/drawing/2014/main" id="{C6DDAFBC-D54B-4974-B961-DB243808DDCC}"/>
                </a:ext>
              </a:extLst>
            </p:cNvPr>
            <p:cNvSpPr>
              <a:spLocks/>
            </p:cNvSpPr>
            <p:nvPr/>
          </p:nvSpPr>
          <p:spPr bwMode="auto">
            <a:xfrm>
              <a:off x="2687638" y="2544763"/>
              <a:ext cx="20638" cy="236538"/>
            </a:xfrm>
            <a:custGeom>
              <a:avLst/>
              <a:gdLst/>
              <a:ahLst/>
              <a:cxnLst>
                <a:cxn ang="0">
                  <a:pos x="31" y="5"/>
                </a:cxn>
                <a:cxn ang="0">
                  <a:pos x="31" y="5"/>
                </a:cxn>
                <a:cxn ang="0">
                  <a:pos x="29" y="58"/>
                </a:cxn>
                <a:cxn ang="0">
                  <a:pos x="26" y="113"/>
                </a:cxn>
                <a:cxn ang="0">
                  <a:pos x="23" y="167"/>
                </a:cxn>
                <a:cxn ang="0">
                  <a:pos x="18" y="219"/>
                </a:cxn>
                <a:cxn ang="0">
                  <a:pos x="18" y="219"/>
                </a:cxn>
                <a:cxn ang="0">
                  <a:pos x="13" y="275"/>
                </a:cxn>
                <a:cxn ang="0">
                  <a:pos x="7" y="330"/>
                </a:cxn>
                <a:cxn ang="0">
                  <a:pos x="2" y="386"/>
                </a:cxn>
                <a:cxn ang="0">
                  <a:pos x="0" y="414"/>
                </a:cxn>
                <a:cxn ang="0">
                  <a:pos x="0" y="441"/>
                </a:cxn>
                <a:cxn ang="0">
                  <a:pos x="0" y="441"/>
                </a:cxn>
                <a:cxn ang="0">
                  <a:pos x="0" y="444"/>
                </a:cxn>
                <a:cxn ang="0">
                  <a:pos x="1" y="445"/>
                </a:cxn>
                <a:cxn ang="0">
                  <a:pos x="3" y="446"/>
                </a:cxn>
                <a:cxn ang="0">
                  <a:pos x="4" y="446"/>
                </a:cxn>
                <a:cxn ang="0">
                  <a:pos x="6" y="446"/>
                </a:cxn>
                <a:cxn ang="0">
                  <a:pos x="7" y="445"/>
                </a:cxn>
                <a:cxn ang="0">
                  <a:pos x="8" y="444"/>
                </a:cxn>
                <a:cxn ang="0">
                  <a:pos x="9" y="441"/>
                </a:cxn>
                <a:cxn ang="0">
                  <a:pos x="9" y="441"/>
                </a:cxn>
                <a:cxn ang="0">
                  <a:pos x="10" y="414"/>
                </a:cxn>
                <a:cxn ang="0">
                  <a:pos x="11" y="386"/>
                </a:cxn>
                <a:cxn ang="0">
                  <a:pos x="16" y="330"/>
                </a:cxn>
                <a:cxn ang="0">
                  <a:pos x="22" y="275"/>
                </a:cxn>
                <a:cxn ang="0">
                  <a:pos x="27" y="219"/>
                </a:cxn>
                <a:cxn ang="0">
                  <a:pos x="27" y="219"/>
                </a:cxn>
                <a:cxn ang="0">
                  <a:pos x="33" y="167"/>
                </a:cxn>
                <a:cxn ang="0">
                  <a:pos x="37" y="113"/>
                </a:cxn>
                <a:cxn ang="0">
                  <a:pos x="39" y="59"/>
                </a:cxn>
                <a:cxn ang="0">
                  <a:pos x="40" y="5"/>
                </a:cxn>
                <a:cxn ang="0">
                  <a:pos x="40" y="5"/>
                </a:cxn>
                <a:cxn ang="0">
                  <a:pos x="40" y="2"/>
                </a:cxn>
                <a:cxn ang="0">
                  <a:pos x="39" y="1"/>
                </a:cxn>
                <a:cxn ang="0">
                  <a:pos x="38" y="0"/>
                </a:cxn>
                <a:cxn ang="0">
                  <a:pos x="36" y="0"/>
                </a:cxn>
                <a:cxn ang="0">
                  <a:pos x="34" y="0"/>
                </a:cxn>
                <a:cxn ang="0">
                  <a:pos x="33" y="1"/>
                </a:cxn>
                <a:cxn ang="0">
                  <a:pos x="32" y="2"/>
                </a:cxn>
                <a:cxn ang="0">
                  <a:pos x="31" y="5"/>
                </a:cxn>
                <a:cxn ang="0">
                  <a:pos x="31" y="5"/>
                </a:cxn>
              </a:cxnLst>
              <a:rect l="0" t="0" r="r" b="b"/>
              <a:pathLst>
                <a:path w="40" h="446">
                  <a:moveTo>
                    <a:pt x="31" y="5"/>
                  </a:moveTo>
                  <a:lnTo>
                    <a:pt x="31" y="5"/>
                  </a:lnTo>
                  <a:lnTo>
                    <a:pt x="29" y="58"/>
                  </a:lnTo>
                  <a:lnTo>
                    <a:pt x="26" y="113"/>
                  </a:lnTo>
                  <a:lnTo>
                    <a:pt x="23" y="167"/>
                  </a:lnTo>
                  <a:lnTo>
                    <a:pt x="18" y="219"/>
                  </a:lnTo>
                  <a:lnTo>
                    <a:pt x="18" y="219"/>
                  </a:lnTo>
                  <a:lnTo>
                    <a:pt x="13" y="275"/>
                  </a:lnTo>
                  <a:lnTo>
                    <a:pt x="7" y="330"/>
                  </a:lnTo>
                  <a:lnTo>
                    <a:pt x="2" y="386"/>
                  </a:lnTo>
                  <a:lnTo>
                    <a:pt x="0" y="414"/>
                  </a:lnTo>
                  <a:lnTo>
                    <a:pt x="0" y="441"/>
                  </a:lnTo>
                  <a:lnTo>
                    <a:pt x="0" y="441"/>
                  </a:lnTo>
                  <a:lnTo>
                    <a:pt x="0" y="444"/>
                  </a:lnTo>
                  <a:lnTo>
                    <a:pt x="1" y="445"/>
                  </a:lnTo>
                  <a:lnTo>
                    <a:pt x="3" y="446"/>
                  </a:lnTo>
                  <a:lnTo>
                    <a:pt x="4" y="446"/>
                  </a:lnTo>
                  <a:lnTo>
                    <a:pt x="6" y="446"/>
                  </a:lnTo>
                  <a:lnTo>
                    <a:pt x="7" y="445"/>
                  </a:lnTo>
                  <a:lnTo>
                    <a:pt x="8" y="444"/>
                  </a:lnTo>
                  <a:lnTo>
                    <a:pt x="9" y="441"/>
                  </a:lnTo>
                  <a:lnTo>
                    <a:pt x="9" y="441"/>
                  </a:lnTo>
                  <a:lnTo>
                    <a:pt x="10" y="414"/>
                  </a:lnTo>
                  <a:lnTo>
                    <a:pt x="11" y="386"/>
                  </a:lnTo>
                  <a:lnTo>
                    <a:pt x="16" y="330"/>
                  </a:lnTo>
                  <a:lnTo>
                    <a:pt x="22" y="275"/>
                  </a:lnTo>
                  <a:lnTo>
                    <a:pt x="27" y="219"/>
                  </a:lnTo>
                  <a:lnTo>
                    <a:pt x="27" y="219"/>
                  </a:lnTo>
                  <a:lnTo>
                    <a:pt x="33" y="167"/>
                  </a:lnTo>
                  <a:lnTo>
                    <a:pt x="37" y="113"/>
                  </a:lnTo>
                  <a:lnTo>
                    <a:pt x="39" y="59"/>
                  </a:lnTo>
                  <a:lnTo>
                    <a:pt x="40" y="5"/>
                  </a:lnTo>
                  <a:lnTo>
                    <a:pt x="40" y="5"/>
                  </a:lnTo>
                  <a:lnTo>
                    <a:pt x="40" y="2"/>
                  </a:lnTo>
                  <a:lnTo>
                    <a:pt x="39" y="1"/>
                  </a:lnTo>
                  <a:lnTo>
                    <a:pt x="38" y="0"/>
                  </a:lnTo>
                  <a:lnTo>
                    <a:pt x="36" y="0"/>
                  </a:lnTo>
                  <a:lnTo>
                    <a:pt x="34" y="0"/>
                  </a:lnTo>
                  <a:lnTo>
                    <a:pt x="33" y="1"/>
                  </a:lnTo>
                  <a:lnTo>
                    <a:pt x="32" y="2"/>
                  </a:lnTo>
                  <a:lnTo>
                    <a:pt x="31" y="5"/>
                  </a:lnTo>
                  <a:lnTo>
                    <a:pt x="3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09" name="Freeform 278">
              <a:extLst>
                <a:ext uri="{FF2B5EF4-FFF2-40B4-BE49-F238E27FC236}">
                  <a16:creationId xmlns:a16="http://schemas.microsoft.com/office/drawing/2014/main" id="{E039DF11-A577-46F1-AF5D-CFD6CEE44FFB}"/>
                </a:ext>
              </a:extLst>
            </p:cNvPr>
            <p:cNvSpPr>
              <a:spLocks/>
            </p:cNvSpPr>
            <p:nvPr/>
          </p:nvSpPr>
          <p:spPr bwMode="auto">
            <a:xfrm>
              <a:off x="2714625" y="2535238"/>
              <a:ext cx="17463" cy="265113"/>
            </a:xfrm>
            <a:custGeom>
              <a:avLst/>
              <a:gdLst/>
              <a:ahLst/>
              <a:cxnLst>
                <a:cxn ang="0">
                  <a:pos x="28" y="4"/>
                </a:cxn>
                <a:cxn ang="0">
                  <a:pos x="28" y="4"/>
                </a:cxn>
                <a:cxn ang="0">
                  <a:pos x="28" y="2"/>
                </a:cxn>
                <a:cxn ang="0">
                  <a:pos x="27" y="1"/>
                </a:cxn>
                <a:cxn ang="0">
                  <a:pos x="25" y="0"/>
                </a:cxn>
                <a:cxn ang="0">
                  <a:pos x="24" y="0"/>
                </a:cxn>
                <a:cxn ang="0">
                  <a:pos x="22" y="0"/>
                </a:cxn>
                <a:cxn ang="0">
                  <a:pos x="20" y="1"/>
                </a:cxn>
                <a:cxn ang="0">
                  <a:pos x="19" y="2"/>
                </a:cxn>
                <a:cxn ang="0">
                  <a:pos x="19" y="4"/>
                </a:cxn>
                <a:cxn ang="0">
                  <a:pos x="19" y="4"/>
                </a:cxn>
                <a:cxn ang="0">
                  <a:pos x="20" y="34"/>
                </a:cxn>
                <a:cxn ang="0">
                  <a:pos x="21" y="64"/>
                </a:cxn>
                <a:cxn ang="0">
                  <a:pos x="23" y="125"/>
                </a:cxn>
                <a:cxn ang="0">
                  <a:pos x="24" y="155"/>
                </a:cxn>
                <a:cxn ang="0">
                  <a:pos x="24" y="185"/>
                </a:cxn>
                <a:cxn ang="0">
                  <a:pos x="23" y="215"/>
                </a:cxn>
                <a:cxn ang="0">
                  <a:pos x="20" y="245"/>
                </a:cxn>
                <a:cxn ang="0">
                  <a:pos x="20" y="245"/>
                </a:cxn>
                <a:cxn ang="0">
                  <a:pos x="13" y="306"/>
                </a:cxn>
                <a:cxn ang="0">
                  <a:pos x="9" y="335"/>
                </a:cxn>
                <a:cxn ang="0">
                  <a:pos x="7" y="366"/>
                </a:cxn>
                <a:cxn ang="0">
                  <a:pos x="7" y="366"/>
                </a:cxn>
                <a:cxn ang="0">
                  <a:pos x="3" y="427"/>
                </a:cxn>
                <a:cxn ang="0">
                  <a:pos x="1" y="458"/>
                </a:cxn>
                <a:cxn ang="0">
                  <a:pos x="0" y="489"/>
                </a:cxn>
                <a:cxn ang="0">
                  <a:pos x="0" y="489"/>
                </a:cxn>
                <a:cxn ang="0">
                  <a:pos x="0" y="490"/>
                </a:cxn>
                <a:cxn ang="0">
                  <a:pos x="0" y="497"/>
                </a:cxn>
                <a:cxn ang="0">
                  <a:pos x="0" y="497"/>
                </a:cxn>
                <a:cxn ang="0">
                  <a:pos x="0" y="499"/>
                </a:cxn>
                <a:cxn ang="0">
                  <a:pos x="1" y="501"/>
                </a:cxn>
                <a:cxn ang="0">
                  <a:pos x="3" y="502"/>
                </a:cxn>
                <a:cxn ang="0">
                  <a:pos x="4" y="502"/>
                </a:cxn>
                <a:cxn ang="0">
                  <a:pos x="6" y="502"/>
                </a:cxn>
                <a:cxn ang="0">
                  <a:pos x="7" y="501"/>
                </a:cxn>
                <a:cxn ang="0">
                  <a:pos x="8" y="499"/>
                </a:cxn>
                <a:cxn ang="0">
                  <a:pos x="9" y="497"/>
                </a:cxn>
                <a:cxn ang="0">
                  <a:pos x="9" y="497"/>
                </a:cxn>
                <a:cxn ang="0">
                  <a:pos x="10" y="467"/>
                </a:cxn>
                <a:cxn ang="0">
                  <a:pos x="13" y="436"/>
                </a:cxn>
                <a:cxn ang="0">
                  <a:pos x="15" y="406"/>
                </a:cxn>
                <a:cxn ang="0">
                  <a:pos x="17" y="376"/>
                </a:cxn>
                <a:cxn ang="0">
                  <a:pos x="17" y="376"/>
                </a:cxn>
                <a:cxn ang="0">
                  <a:pos x="18" y="345"/>
                </a:cxn>
                <a:cxn ang="0">
                  <a:pos x="21" y="314"/>
                </a:cxn>
                <a:cxn ang="0">
                  <a:pos x="29" y="253"/>
                </a:cxn>
                <a:cxn ang="0">
                  <a:pos x="29" y="253"/>
                </a:cxn>
                <a:cxn ang="0">
                  <a:pos x="32" y="222"/>
                </a:cxn>
                <a:cxn ang="0">
                  <a:pos x="33" y="191"/>
                </a:cxn>
                <a:cxn ang="0">
                  <a:pos x="33" y="160"/>
                </a:cxn>
                <a:cxn ang="0">
                  <a:pos x="32" y="129"/>
                </a:cxn>
                <a:cxn ang="0">
                  <a:pos x="30" y="67"/>
                </a:cxn>
                <a:cxn ang="0">
                  <a:pos x="29" y="35"/>
                </a:cxn>
                <a:cxn ang="0">
                  <a:pos x="28" y="4"/>
                </a:cxn>
                <a:cxn ang="0">
                  <a:pos x="28" y="4"/>
                </a:cxn>
              </a:cxnLst>
              <a:rect l="0" t="0" r="r" b="b"/>
              <a:pathLst>
                <a:path w="33" h="502">
                  <a:moveTo>
                    <a:pt x="28" y="4"/>
                  </a:moveTo>
                  <a:lnTo>
                    <a:pt x="28" y="4"/>
                  </a:lnTo>
                  <a:lnTo>
                    <a:pt x="28" y="2"/>
                  </a:lnTo>
                  <a:lnTo>
                    <a:pt x="27" y="1"/>
                  </a:lnTo>
                  <a:lnTo>
                    <a:pt x="25" y="0"/>
                  </a:lnTo>
                  <a:lnTo>
                    <a:pt x="24" y="0"/>
                  </a:lnTo>
                  <a:lnTo>
                    <a:pt x="22" y="0"/>
                  </a:lnTo>
                  <a:lnTo>
                    <a:pt x="20" y="1"/>
                  </a:lnTo>
                  <a:lnTo>
                    <a:pt x="19" y="2"/>
                  </a:lnTo>
                  <a:lnTo>
                    <a:pt x="19" y="4"/>
                  </a:lnTo>
                  <a:lnTo>
                    <a:pt x="19" y="4"/>
                  </a:lnTo>
                  <a:lnTo>
                    <a:pt x="20" y="34"/>
                  </a:lnTo>
                  <a:lnTo>
                    <a:pt x="21" y="64"/>
                  </a:lnTo>
                  <a:lnTo>
                    <a:pt x="23" y="125"/>
                  </a:lnTo>
                  <a:lnTo>
                    <a:pt x="24" y="155"/>
                  </a:lnTo>
                  <a:lnTo>
                    <a:pt x="24" y="185"/>
                  </a:lnTo>
                  <a:lnTo>
                    <a:pt x="23" y="215"/>
                  </a:lnTo>
                  <a:lnTo>
                    <a:pt x="20" y="245"/>
                  </a:lnTo>
                  <a:lnTo>
                    <a:pt x="20" y="245"/>
                  </a:lnTo>
                  <a:lnTo>
                    <a:pt x="13" y="306"/>
                  </a:lnTo>
                  <a:lnTo>
                    <a:pt x="9" y="335"/>
                  </a:lnTo>
                  <a:lnTo>
                    <a:pt x="7" y="366"/>
                  </a:lnTo>
                  <a:lnTo>
                    <a:pt x="7" y="366"/>
                  </a:lnTo>
                  <a:lnTo>
                    <a:pt x="3" y="427"/>
                  </a:lnTo>
                  <a:lnTo>
                    <a:pt x="1" y="458"/>
                  </a:lnTo>
                  <a:lnTo>
                    <a:pt x="0" y="489"/>
                  </a:lnTo>
                  <a:lnTo>
                    <a:pt x="0" y="489"/>
                  </a:lnTo>
                  <a:lnTo>
                    <a:pt x="0" y="490"/>
                  </a:lnTo>
                  <a:lnTo>
                    <a:pt x="0" y="497"/>
                  </a:lnTo>
                  <a:lnTo>
                    <a:pt x="0" y="497"/>
                  </a:lnTo>
                  <a:lnTo>
                    <a:pt x="0" y="499"/>
                  </a:lnTo>
                  <a:lnTo>
                    <a:pt x="1" y="501"/>
                  </a:lnTo>
                  <a:lnTo>
                    <a:pt x="3" y="502"/>
                  </a:lnTo>
                  <a:lnTo>
                    <a:pt x="4" y="502"/>
                  </a:lnTo>
                  <a:lnTo>
                    <a:pt x="6" y="502"/>
                  </a:lnTo>
                  <a:lnTo>
                    <a:pt x="7" y="501"/>
                  </a:lnTo>
                  <a:lnTo>
                    <a:pt x="8" y="499"/>
                  </a:lnTo>
                  <a:lnTo>
                    <a:pt x="9" y="497"/>
                  </a:lnTo>
                  <a:lnTo>
                    <a:pt x="9" y="497"/>
                  </a:lnTo>
                  <a:lnTo>
                    <a:pt x="10" y="467"/>
                  </a:lnTo>
                  <a:lnTo>
                    <a:pt x="13" y="436"/>
                  </a:lnTo>
                  <a:lnTo>
                    <a:pt x="15" y="406"/>
                  </a:lnTo>
                  <a:lnTo>
                    <a:pt x="17" y="376"/>
                  </a:lnTo>
                  <a:lnTo>
                    <a:pt x="17" y="376"/>
                  </a:lnTo>
                  <a:lnTo>
                    <a:pt x="18" y="345"/>
                  </a:lnTo>
                  <a:lnTo>
                    <a:pt x="21" y="314"/>
                  </a:lnTo>
                  <a:lnTo>
                    <a:pt x="29" y="253"/>
                  </a:lnTo>
                  <a:lnTo>
                    <a:pt x="29" y="253"/>
                  </a:lnTo>
                  <a:lnTo>
                    <a:pt x="32" y="222"/>
                  </a:lnTo>
                  <a:lnTo>
                    <a:pt x="33" y="191"/>
                  </a:lnTo>
                  <a:lnTo>
                    <a:pt x="33" y="160"/>
                  </a:lnTo>
                  <a:lnTo>
                    <a:pt x="32" y="129"/>
                  </a:lnTo>
                  <a:lnTo>
                    <a:pt x="30" y="67"/>
                  </a:lnTo>
                  <a:lnTo>
                    <a:pt x="29" y="35"/>
                  </a:lnTo>
                  <a:lnTo>
                    <a:pt x="28" y="4"/>
                  </a:lnTo>
                  <a:lnTo>
                    <a:pt x="2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0" name="Freeform 279">
              <a:extLst>
                <a:ext uri="{FF2B5EF4-FFF2-40B4-BE49-F238E27FC236}">
                  <a16:creationId xmlns:a16="http://schemas.microsoft.com/office/drawing/2014/main" id="{7334ABE6-8BA1-41C0-8EA8-963D7DD44B58}"/>
                </a:ext>
              </a:extLst>
            </p:cNvPr>
            <p:cNvSpPr>
              <a:spLocks/>
            </p:cNvSpPr>
            <p:nvPr/>
          </p:nvSpPr>
          <p:spPr bwMode="auto">
            <a:xfrm>
              <a:off x="2744788" y="2547938"/>
              <a:ext cx="19050" cy="252413"/>
            </a:xfrm>
            <a:custGeom>
              <a:avLst/>
              <a:gdLst/>
              <a:ahLst/>
              <a:cxnLst>
                <a:cxn ang="0">
                  <a:pos x="34" y="5"/>
                </a:cxn>
                <a:cxn ang="0">
                  <a:pos x="34" y="5"/>
                </a:cxn>
                <a:cxn ang="0">
                  <a:pos x="34" y="3"/>
                </a:cxn>
                <a:cxn ang="0">
                  <a:pos x="33" y="1"/>
                </a:cxn>
                <a:cxn ang="0">
                  <a:pos x="31" y="0"/>
                </a:cxn>
                <a:cxn ang="0">
                  <a:pos x="30" y="0"/>
                </a:cxn>
                <a:cxn ang="0">
                  <a:pos x="28" y="0"/>
                </a:cxn>
                <a:cxn ang="0">
                  <a:pos x="27" y="1"/>
                </a:cxn>
                <a:cxn ang="0">
                  <a:pos x="26" y="3"/>
                </a:cxn>
                <a:cxn ang="0">
                  <a:pos x="25" y="5"/>
                </a:cxn>
                <a:cxn ang="0">
                  <a:pos x="25" y="5"/>
                </a:cxn>
                <a:cxn ang="0">
                  <a:pos x="26" y="64"/>
                </a:cxn>
                <a:cxn ang="0">
                  <a:pos x="27" y="123"/>
                </a:cxn>
                <a:cxn ang="0">
                  <a:pos x="27" y="123"/>
                </a:cxn>
                <a:cxn ang="0">
                  <a:pos x="25" y="151"/>
                </a:cxn>
                <a:cxn ang="0">
                  <a:pos x="23" y="180"/>
                </a:cxn>
                <a:cxn ang="0">
                  <a:pos x="16" y="238"/>
                </a:cxn>
                <a:cxn ang="0">
                  <a:pos x="16" y="238"/>
                </a:cxn>
                <a:cxn ang="0">
                  <a:pos x="6" y="355"/>
                </a:cxn>
                <a:cxn ang="0">
                  <a:pos x="2" y="414"/>
                </a:cxn>
                <a:cxn ang="0">
                  <a:pos x="0" y="443"/>
                </a:cxn>
                <a:cxn ang="0">
                  <a:pos x="0" y="472"/>
                </a:cxn>
                <a:cxn ang="0">
                  <a:pos x="0" y="472"/>
                </a:cxn>
                <a:cxn ang="0">
                  <a:pos x="0" y="474"/>
                </a:cxn>
                <a:cxn ang="0">
                  <a:pos x="1" y="476"/>
                </a:cxn>
                <a:cxn ang="0">
                  <a:pos x="3" y="477"/>
                </a:cxn>
                <a:cxn ang="0">
                  <a:pos x="4" y="477"/>
                </a:cxn>
                <a:cxn ang="0">
                  <a:pos x="6" y="477"/>
                </a:cxn>
                <a:cxn ang="0">
                  <a:pos x="7" y="476"/>
                </a:cxn>
                <a:cxn ang="0">
                  <a:pos x="9" y="474"/>
                </a:cxn>
                <a:cxn ang="0">
                  <a:pos x="9" y="472"/>
                </a:cxn>
                <a:cxn ang="0">
                  <a:pos x="9" y="472"/>
                </a:cxn>
                <a:cxn ang="0">
                  <a:pos x="9" y="443"/>
                </a:cxn>
                <a:cxn ang="0">
                  <a:pos x="11" y="414"/>
                </a:cxn>
                <a:cxn ang="0">
                  <a:pos x="15" y="355"/>
                </a:cxn>
                <a:cxn ang="0">
                  <a:pos x="26" y="238"/>
                </a:cxn>
                <a:cxn ang="0">
                  <a:pos x="26" y="238"/>
                </a:cxn>
                <a:cxn ang="0">
                  <a:pos x="32" y="180"/>
                </a:cxn>
                <a:cxn ang="0">
                  <a:pos x="35" y="151"/>
                </a:cxn>
                <a:cxn ang="0">
                  <a:pos x="36" y="123"/>
                </a:cxn>
                <a:cxn ang="0">
                  <a:pos x="36" y="123"/>
                </a:cxn>
                <a:cxn ang="0">
                  <a:pos x="36" y="93"/>
                </a:cxn>
                <a:cxn ang="0">
                  <a:pos x="35" y="64"/>
                </a:cxn>
                <a:cxn ang="0">
                  <a:pos x="34" y="5"/>
                </a:cxn>
                <a:cxn ang="0">
                  <a:pos x="34" y="5"/>
                </a:cxn>
              </a:cxnLst>
              <a:rect l="0" t="0" r="r" b="b"/>
              <a:pathLst>
                <a:path w="36" h="477">
                  <a:moveTo>
                    <a:pt x="34" y="5"/>
                  </a:moveTo>
                  <a:lnTo>
                    <a:pt x="34" y="5"/>
                  </a:lnTo>
                  <a:lnTo>
                    <a:pt x="34" y="3"/>
                  </a:lnTo>
                  <a:lnTo>
                    <a:pt x="33" y="1"/>
                  </a:lnTo>
                  <a:lnTo>
                    <a:pt x="31" y="0"/>
                  </a:lnTo>
                  <a:lnTo>
                    <a:pt x="30" y="0"/>
                  </a:lnTo>
                  <a:lnTo>
                    <a:pt x="28" y="0"/>
                  </a:lnTo>
                  <a:lnTo>
                    <a:pt x="27" y="1"/>
                  </a:lnTo>
                  <a:lnTo>
                    <a:pt x="26" y="3"/>
                  </a:lnTo>
                  <a:lnTo>
                    <a:pt x="25" y="5"/>
                  </a:lnTo>
                  <a:lnTo>
                    <a:pt x="25" y="5"/>
                  </a:lnTo>
                  <a:lnTo>
                    <a:pt x="26" y="64"/>
                  </a:lnTo>
                  <a:lnTo>
                    <a:pt x="27" y="123"/>
                  </a:lnTo>
                  <a:lnTo>
                    <a:pt x="27" y="123"/>
                  </a:lnTo>
                  <a:lnTo>
                    <a:pt x="25" y="151"/>
                  </a:lnTo>
                  <a:lnTo>
                    <a:pt x="23" y="180"/>
                  </a:lnTo>
                  <a:lnTo>
                    <a:pt x="16" y="238"/>
                  </a:lnTo>
                  <a:lnTo>
                    <a:pt x="16" y="238"/>
                  </a:lnTo>
                  <a:lnTo>
                    <a:pt x="6" y="355"/>
                  </a:lnTo>
                  <a:lnTo>
                    <a:pt x="2" y="414"/>
                  </a:lnTo>
                  <a:lnTo>
                    <a:pt x="0" y="443"/>
                  </a:lnTo>
                  <a:lnTo>
                    <a:pt x="0" y="472"/>
                  </a:lnTo>
                  <a:lnTo>
                    <a:pt x="0" y="472"/>
                  </a:lnTo>
                  <a:lnTo>
                    <a:pt x="0" y="474"/>
                  </a:lnTo>
                  <a:lnTo>
                    <a:pt x="1" y="476"/>
                  </a:lnTo>
                  <a:lnTo>
                    <a:pt x="3" y="477"/>
                  </a:lnTo>
                  <a:lnTo>
                    <a:pt x="4" y="477"/>
                  </a:lnTo>
                  <a:lnTo>
                    <a:pt x="6" y="477"/>
                  </a:lnTo>
                  <a:lnTo>
                    <a:pt x="7" y="476"/>
                  </a:lnTo>
                  <a:lnTo>
                    <a:pt x="9" y="474"/>
                  </a:lnTo>
                  <a:lnTo>
                    <a:pt x="9" y="472"/>
                  </a:lnTo>
                  <a:lnTo>
                    <a:pt x="9" y="472"/>
                  </a:lnTo>
                  <a:lnTo>
                    <a:pt x="9" y="443"/>
                  </a:lnTo>
                  <a:lnTo>
                    <a:pt x="11" y="414"/>
                  </a:lnTo>
                  <a:lnTo>
                    <a:pt x="15" y="355"/>
                  </a:lnTo>
                  <a:lnTo>
                    <a:pt x="26" y="238"/>
                  </a:lnTo>
                  <a:lnTo>
                    <a:pt x="26" y="238"/>
                  </a:lnTo>
                  <a:lnTo>
                    <a:pt x="32" y="180"/>
                  </a:lnTo>
                  <a:lnTo>
                    <a:pt x="35" y="151"/>
                  </a:lnTo>
                  <a:lnTo>
                    <a:pt x="36" y="123"/>
                  </a:lnTo>
                  <a:lnTo>
                    <a:pt x="36" y="123"/>
                  </a:lnTo>
                  <a:lnTo>
                    <a:pt x="36" y="93"/>
                  </a:lnTo>
                  <a:lnTo>
                    <a:pt x="35" y="64"/>
                  </a:lnTo>
                  <a:lnTo>
                    <a:pt x="34" y="5"/>
                  </a:lnTo>
                  <a:lnTo>
                    <a:pt x="3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1" name="Freeform 280">
              <a:extLst>
                <a:ext uri="{FF2B5EF4-FFF2-40B4-BE49-F238E27FC236}">
                  <a16:creationId xmlns:a16="http://schemas.microsoft.com/office/drawing/2014/main" id="{B9638C87-4D27-487F-B20B-FF5E02EE90A1}"/>
                </a:ext>
              </a:extLst>
            </p:cNvPr>
            <p:cNvSpPr>
              <a:spLocks/>
            </p:cNvSpPr>
            <p:nvPr/>
          </p:nvSpPr>
          <p:spPr bwMode="auto">
            <a:xfrm>
              <a:off x="2774950" y="2544763"/>
              <a:ext cx="25400" cy="242888"/>
            </a:xfrm>
            <a:custGeom>
              <a:avLst/>
              <a:gdLst/>
              <a:ahLst/>
              <a:cxnLst>
                <a:cxn ang="0">
                  <a:pos x="47" y="5"/>
                </a:cxn>
                <a:cxn ang="0">
                  <a:pos x="47" y="5"/>
                </a:cxn>
                <a:cxn ang="0">
                  <a:pos x="46" y="2"/>
                </a:cxn>
                <a:cxn ang="0">
                  <a:pos x="45" y="1"/>
                </a:cxn>
                <a:cxn ang="0">
                  <a:pos x="44" y="0"/>
                </a:cxn>
                <a:cxn ang="0">
                  <a:pos x="42" y="0"/>
                </a:cxn>
                <a:cxn ang="0">
                  <a:pos x="40" y="0"/>
                </a:cxn>
                <a:cxn ang="0">
                  <a:pos x="39" y="1"/>
                </a:cxn>
                <a:cxn ang="0">
                  <a:pos x="38" y="2"/>
                </a:cxn>
                <a:cxn ang="0">
                  <a:pos x="38" y="5"/>
                </a:cxn>
                <a:cxn ang="0">
                  <a:pos x="38" y="5"/>
                </a:cxn>
                <a:cxn ang="0">
                  <a:pos x="38" y="60"/>
                </a:cxn>
                <a:cxn ang="0">
                  <a:pos x="39" y="116"/>
                </a:cxn>
                <a:cxn ang="0">
                  <a:pos x="39" y="144"/>
                </a:cxn>
                <a:cxn ang="0">
                  <a:pos x="39" y="172"/>
                </a:cxn>
                <a:cxn ang="0">
                  <a:pos x="37" y="200"/>
                </a:cxn>
                <a:cxn ang="0">
                  <a:pos x="35" y="228"/>
                </a:cxn>
                <a:cxn ang="0">
                  <a:pos x="35" y="228"/>
                </a:cxn>
                <a:cxn ang="0">
                  <a:pos x="27" y="291"/>
                </a:cxn>
                <a:cxn ang="0">
                  <a:pos x="21" y="322"/>
                </a:cxn>
                <a:cxn ang="0">
                  <a:pos x="16" y="353"/>
                </a:cxn>
                <a:cxn ang="0">
                  <a:pos x="16" y="353"/>
                </a:cxn>
                <a:cxn ang="0">
                  <a:pos x="7" y="395"/>
                </a:cxn>
                <a:cxn ang="0">
                  <a:pos x="3" y="417"/>
                </a:cxn>
                <a:cxn ang="0">
                  <a:pos x="1" y="438"/>
                </a:cxn>
                <a:cxn ang="0">
                  <a:pos x="1" y="438"/>
                </a:cxn>
                <a:cxn ang="0">
                  <a:pos x="0" y="441"/>
                </a:cxn>
                <a:cxn ang="0">
                  <a:pos x="0" y="454"/>
                </a:cxn>
                <a:cxn ang="0">
                  <a:pos x="0" y="454"/>
                </a:cxn>
                <a:cxn ang="0">
                  <a:pos x="0" y="456"/>
                </a:cxn>
                <a:cxn ang="0">
                  <a:pos x="1" y="457"/>
                </a:cxn>
                <a:cxn ang="0">
                  <a:pos x="3" y="458"/>
                </a:cxn>
                <a:cxn ang="0">
                  <a:pos x="4" y="458"/>
                </a:cxn>
                <a:cxn ang="0">
                  <a:pos x="6" y="458"/>
                </a:cxn>
                <a:cxn ang="0">
                  <a:pos x="8" y="457"/>
                </a:cxn>
                <a:cxn ang="0">
                  <a:pos x="9" y="456"/>
                </a:cxn>
                <a:cxn ang="0">
                  <a:pos x="9" y="454"/>
                </a:cxn>
                <a:cxn ang="0">
                  <a:pos x="9" y="454"/>
                </a:cxn>
                <a:cxn ang="0">
                  <a:pos x="10" y="440"/>
                </a:cxn>
                <a:cxn ang="0">
                  <a:pos x="11" y="426"/>
                </a:cxn>
                <a:cxn ang="0">
                  <a:pos x="15" y="399"/>
                </a:cxn>
                <a:cxn ang="0">
                  <a:pos x="27" y="345"/>
                </a:cxn>
                <a:cxn ang="0">
                  <a:pos x="27" y="345"/>
                </a:cxn>
                <a:cxn ang="0">
                  <a:pos x="32" y="319"/>
                </a:cxn>
                <a:cxn ang="0">
                  <a:pos x="36" y="292"/>
                </a:cxn>
                <a:cxn ang="0">
                  <a:pos x="43" y="237"/>
                </a:cxn>
                <a:cxn ang="0">
                  <a:pos x="43" y="237"/>
                </a:cxn>
                <a:cxn ang="0">
                  <a:pos x="46" y="208"/>
                </a:cxn>
                <a:cxn ang="0">
                  <a:pos x="47" y="179"/>
                </a:cxn>
                <a:cxn ang="0">
                  <a:pos x="48" y="150"/>
                </a:cxn>
                <a:cxn ang="0">
                  <a:pos x="48" y="121"/>
                </a:cxn>
                <a:cxn ang="0">
                  <a:pos x="48" y="63"/>
                </a:cxn>
                <a:cxn ang="0">
                  <a:pos x="47" y="5"/>
                </a:cxn>
                <a:cxn ang="0">
                  <a:pos x="47" y="5"/>
                </a:cxn>
              </a:cxnLst>
              <a:rect l="0" t="0" r="r" b="b"/>
              <a:pathLst>
                <a:path w="48" h="458">
                  <a:moveTo>
                    <a:pt x="47" y="5"/>
                  </a:moveTo>
                  <a:lnTo>
                    <a:pt x="47" y="5"/>
                  </a:lnTo>
                  <a:lnTo>
                    <a:pt x="46" y="2"/>
                  </a:lnTo>
                  <a:lnTo>
                    <a:pt x="45" y="1"/>
                  </a:lnTo>
                  <a:lnTo>
                    <a:pt x="44" y="0"/>
                  </a:lnTo>
                  <a:lnTo>
                    <a:pt x="42" y="0"/>
                  </a:lnTo>
                  <a:lnTo>
                    <a:pt x="40" y="0"/>
                  </a:lnTo>
                  <a:lnTo>
                    <a:pt x="39" y="1"/>
                  </a:lnTo>
                  <a:lnTo>
                    <a:pt x="38" y="2"/>
                  </a:lnTo>
                  <a:lnTo>
                    <a:pt x="38" y="5"/>
                  </a:lnTo>
                  <a:lnTo>
                    <a:pt x="38" y="5"/>
                  </a:lnTo>
                  <a:lnTo>
                    <a:pt x="38" y="60"/>
                  </a:lnTo>
                  <a:lnTo>
                    <a:pt x="39" y="116"/>
                  </a:lnTo>
                  <a:lnTo>
                    <a:pt x="39" y="144"/>
                  </a:lnTo>
                  <a:lnTo>
                    <a:pt x="39" y="172"/>
                  </a:lnTo>
                  <a:lnTo>
                    <a:pt x="37" y="200"/>
                  </a:lnTo>
                  <a:lnTo>
                    <a:pt x="35" y="228"/>
                  </a:lnTo>
                  <a:lnTo>
                    <a:pt x="35" y="228"/>
                  </a:lnTo>
                  <a:lnTo>
                    <a:pt x="27" y="291"/>
                  </a:lnTo>
                  <a:lnTo>
                    <a:pt x="21" y="322"/>
                  </a:lnTo>
                  <a:lnTo>
                    <a:pt x="16" y="353"/>
                  </a:lnTo>
                  <a:lnTo>
                    <a:pt x="16" y="353"/>
                  </a:lnTo>
                  <a:lnTo>
                    <a:pt x="7" y="395"/>
                  </a:lnTo>
                  <a:lnTo>
                    <a:pt x="3" y="417"/>
                  </a:lnTo>
                  <a:lnTo>
                    <a:pt x="1" y="438"/>
                  </a:lnTo>
                  <a:lnTo>
                    <a:pt x="1" y="438"/>
                  </a:lnTo>
                  <a:lnTo>
                    <a:pt x="0" y="441"/>
                  </a:lnTo>
                  <a:lnTo>
                    <a:pt x="0" y="454"/>
                  </a:lnTo>
                  <a:lnTo>
                    <a:pt x="0" y="454"/>
                  </a:lnTo>
                  <a:lnTo>
                    <a:pt x="0" y="456"/>
                  </a:lnTo>
                  <a:lnTo>
                    <a:pt x="1" y="457"/>
                  </a:lnTo>
                  <a:lnTo>
                    <a:pt x="3" y="458"/>
                  </a:lnTo>
                  <a:lnTo>
                    <a:pt x="4" y="458"/>
                  </a:lnTo>
                  <a:lnTo>
                    <a:pt x="6" y="458"/>
                  </a:lnTo>
                  <a:lnTo>
                    <a:pt x="8" y="457"/>
                  </a:lnTo>
                  <a:lnTo>
                    <a:pt x="9" y="456"/>
                  </a:lnTo>
                  <a:lnTo>
                    <a:pt x="9" y="454"/>
                  </a:lnTo>
                  <a:lnTo>
                    <a:pt x="9" y="454"/>
                  </a:lnTo>
                  <a:lnTo>
                    <a:pt x="10" y="440"/>
                  </a:lnTo>
                  <a:lnTo>
                    <a:pt x="11" y="426"/>
                  </a:lnTo>
                  <a:lnTo>
                    <a:pt x="15" y="399"/>
                  </a:lnTo>
                  <a:lnTo>
                    <a:pt x="27" y="345"/>
                  </a:lnTo>
                  <a:lnTo>
                    <a:pt x="27" y="345"/>
                  </a:lnTo>
                  <a:lnTo>
                    <a:pt x="32" y="319"/>
                  </a:lnTo>
                  <a:lnTo>
                    <a:pt x="36" y="292"/>
                  </a:lnTo>
                  <a:lnTo>
                    <a:pt x="43" y="237"/>
                  </a:lnTo>
                  <a:lnTo>
                    <a:pt x="43" y="237"/>
                  </a:lnTo>
                  <a:lnTo>
                    <a:pt x="46" y="208"/>
                  </a:lnTo>
                  <a:lnTo>
                    <a:pt x="47" y="179"/>
                  </a:lnTo>
                  <a:lnTo>
                    <a:pt x="48" y="150"/>
                  </a:lnTo>
                  <a:lnTo>
                    <a:pt x="48" y="121"/>
                  </a:lnTo>
                  <a:lnTo>
                    <a:pt x="48" y="63"/>
                  </a:lnTo>
                  <a:lnTo>
                    <a:pt x="47" y="5"/>
                  </a:lnTo>
                  <a:lnTo>
                    <a:pt x="47"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2" name="Freeform 281">
              <a:extLst>
                <a:ext uri="{FF2B5EF4-FFF2-40B4-BE49-F238E27FC236}">
                  <a16:creationId xmlns:a16="http://schemas.microsoft.com/office/drawing/2014/main" id="{E1A3BA04-8F4E-4188-B140-E9B1FA945AAF}"/>
                </a:ext>
              </a:extLst>
            </p:cNvPr>
            <p:cNvSpPr>
              <a:spLocks/>
            </p:cNvSpPr>
            <p:nvPr/>
          </p:nvSpPr>
          <p:spPr bwMode="auto">
            <a:xfrm>
              <a:off x="2808288" y="2571750"/>
              <a:ext cx="20638" cy="209550"/>
            </a:xfrm>
            <a:custGeom>
              <a:avLst/>
              <a:gdLst/>
              <a:ahLst/>
              <a:cxnLst>
                <a:cxn ang="0">
                  <a:pos x="32" y="4"/>
                </a:cxn>
                <a:cxn ang="0">
                  <a:pos x="32" y="4"/>
                </a:cxn>
                <a:cxn ang="0">
                  <a:pos x="31" y="50"/>
                </a:cxn>
                <a:cxn ang="0">
                  <a:pos x="30" y="95"/>
                </a:cxn>
                <a:cxn ang="0">
                  <a:pos x="30" y="95"/>
                </a:cxn>
                <a:cxn ang="0">
                  <a:pos x="28" y="121"/>
                </a:cxn>
                <a:cxn ang="0">
                  <a:pos x="24" y="147"/>
                </a:cxn>
                <a:cxn ang="0">
                  <a:pos x="20" y="171"/>
                </a:cxn>
                <a:cxn ang="0">
                  <a:pos x="17" y="197"/>
                </a:cxn>
                <a:cxn ang="0">
                  <a:pos x="17" y="197"/>
                </a:cxn>
                <a:cxn ang="0">
                  <a:pos x="6" y="293"/>
                </a:cxn>
                <a:cxn ang="0">
                  <a:pos x="2" y="342"/>
                </a:cxn>
                <a:cxn ang="0">
                  <a:pos x="0" y="366"/>
                </a:cxn>
                <a:cxn ang="0">
                  <a:pos x="0" y="390"/>
                </a:cxn>
                <a:cxn ang="0">
                  <a:pos x="0" y="390"/>
                </a:cxn>
                <a:cxn ang="0">
                  <a:pos x="0" y="393"/>
                </a:cxn>
                <a:cxn ang="0">
                  <a:pos x="1" y="394"/>
                </a:cxn>
                <a:cxn ang="0">
                  <a:pos x="3" y="395"/>
                </a:cxn>
                <a:cxn ang="0">
                  <a:pos x="5" y="395"/>
                </a:cxn>
                <a:cxn ang="0">
                  <a:pos x="6" y="395"/>
                </a:cxn>
                <a:cxn ang="0">
                  <a:pos x="8" y="394"/>
                </a:cxn>
                <a:cxn ang="0">
                  <a:pos x="9" y="393"/>
                </a:cxn>
                <a:cxn ang="0">
                  <a:pos x="9" y="390"/>
                </a:cxn>
                <a:cxn ang="0">
                  <a:pos x="9" y="390"/>
                </a:cxn>
                <a:cxn ang="0">
                  <a:pos x="10" y="366"/>
                </a:cxn>
                <a:cxn ang="0">
                  <a:pos x="11" y="342"/>
                </a:cxn>
                <a:cxn ang="0">
                  <a:pos x="15" y="293"/>
                </a:cxn>
                <a:cxn ang="0">
                  <a:pos x="21" y="246"/>
                </a:cxn>
                <a:cxn ang="0">
                  <a:pos x="27" y="197"/>
                </a:cxn>
                <a:cxn ang="0">
                  <a:pos x="27" y="197"/>
                </a:cxn>
                <a:cxn ang="0">
                  <a:pos x="30" y="174"/>
                </a:cxn>
                <a:cxn ang="0">
                  <a:pos x="33" y="151"/>
                </a:cxn>
                <a:cxn ang="0">
                  <a:pos x="36" y="127"/>
                </a:cxn>
                <a:cxn ang="0">
                  <a:pos x="39" y="103"/>
                </a:cxn>
                <a:cxn ang="0">
                  <a:pos x="39" y="103"/>
                </a:cxn>
                <a:cxn ang="0">
                  <a:pos x="40" y="79"/>
                </a:cxn>
                <a:cxn ang="0">
                  <a:pos x="41" y="54"/>
                </a:cxn>
                <a:cxn ang="0">
                  <a:pos x="41" y="4"/>
                </a:cxn>
                <a:cxn ang="0">
                  <a:pos x="41" y="4"/>
                </a:cxn>
                <a:cxn ang="0">
                  <a:pos x="40" y="2"/>
                </a:cxn>
                <a:cxn ang="0">
                  <a:pos x="39" y="1"/>
                </a:cxn>
                <a:cxn ang="0">
                  <a:pos x="38" y="0"/>
                </a:cxn>
                <a:cxn ang="0">
                  <a:pos x="36" y="0"/>
                </a:cxn>
                <a:cxn ang="0">
                  <a:pos x="35" y="0"/>
                </a:cxn>
                <a:cxn ang="0">
                  <a:pos x="33" y="1"/>
                </a:cxn>
                <a:cxn ang="0">
                  <a:pos x="32" y="2"/>
                </a:cxn>
                <a:cxn ang="0">
                  <a:pos x="32" y="4"/>
                </a:cxn>
                <a:cxn ang="0">
                  <a:pos x="32" y="4"/>
                </a:cxn>
              </a:cxnLst>
              <a:rect l="0" t="0" r="r" b="b"/>
              <a:pathLst>
                <a:path w="41" h="395">
                  <a:moveTo>
                    <a:pt x="32" y="4"/>
                  </a:moveTo>
                  <a:lnTo>
                    <a:pt x="32" y="4"/>
                  </a:lnTo>
                  <a:lnTo>
                    <a:pt x="31" y="50"/>
                  </a:lnTo>
                  <a:lnTo>
                    <a:pt x="30" y="95"/>
                  </a:lnTo>
                  <a:lnTo>
                    <a:pt x="30" y="95"/>
                  </a:lnTo>
                  <a:lnTo>
                    <a:pt x="28" y="121"/>
                  </a:lnTo>
                  <a:lnTo>
                    <a:pt x="24" y="147"/>
                  </a:lnTo>
                  <a:lnTo>
                    <a:pt x="20" y="171"/>
                  </a:lnTo>
                  <a:lnTo>
                    <a:pt x="17" y="197"/>
                  </a:lnTo>
                  <a:lnTo>
                    <a:pt x="17" y="197"/>
                  </a:lnTo>
                  <a:lnTo>
                    <a:pt x="6" y="293"/>
                  </a:lnTo>
                  <a:lnTo>
                    <a:pt x="2" y="342"/>
                  </a:lnTo>
                  <a:lnTo>
                    <a:pt x="0" y="366"/>
                  </a:lnTo>
                  <a:lnTo>
                    <a:pt x="0" y="390"/>
                  </a:lnTo>
                  <a:lnTo>
                    <a:pt x="0" y="390"/>
                  </a:lnTo>
                  <a:lnTo>
                    <a:pt x="0" y="393"/>
                  </a:lnTo>
                  <a:lnTo>
                    <a:pt x="1" y="394"/>
                  </a:lnTo>
                  <a:lnTo>
                    <a:pt x="3" y="395"/>
                  </a:lnTo>
                  <a:lnTo>
                    <a:pt x="5" y="395"/>
                  </a:lnTo>
                  <a:lnTo>
                    <a:pt x="6" y="395"/>
                  </a:lnTo>
                  <a:lnTo>
                    <a:pt x="8" y="394"/>
                  </a:lnTo>
                  <a:lnTo>
                    <a:pt x="9" y="393"/>
                  </a:lnTo>
                  <a:lnTo>
                    <a:pt x="9" y="390"/>
                  </a:lnTo>
                  <a:lnTo>
                    <a:pt x="9" y="390"/>
                  </a:lnTo>
                  <a:lnTo>
                    <a:pt x="10" y="366"/>
                  </a:lnTo>
                  <a:lnTo>
                    <a:pt x="11" y="342"/>
                  </a:lnTo>
                  <a:lnTo>
                    <a:pt x="15" y="293"/>
                  </a:lnTo>
                  <a:lnTo>
                    <a:pt x="21" y="246"/>
                  </a:lnTo>
                  <a:lnTo>
                    <a:pt x="27" y="197"/>
                  </a:lnTo>
                  <a:lnTo>
                    <a:pt x="27" y="197"/>
                  </a:lnTo>
                  <a:lnTo>
                    <a:pt x="30" y="174"/>
                  </a:lnTo>
                  <a:lnTo>
                    <a:pt x="33" y="151"/>
                  </a:lnTo>
                  <a:lnTo>
                    <a:pt x="36" y="127"/>
                  </a:lnTo>
                  <a:lnTo>
                    <a:pt x="39" y="103"/>
                  </a:lnTo>
                  <a:lnTo>
                    <a:pt x="39" y="103"/>
                  </a:lnTo>
                  <a:lnTo>
                    <a:pt x="40" y="79"/>
                  </a:lnTo>
                  <a:lnTo>
                    <a:pt x="41" y="54"/>
                  </a:lnTo>
                  <a:lnTo>
                    <a:pt x="41" y="4"/>
                  </a:lnTo>
                  <a:lnTo>
                    <a:pt x="41" y="4"/>
                  </a:lnTo>
                  <a:lnTo>
                    <a:pt x="40" y="2"/>
                  </a:lnTo>
                  <a:lnTo>
                    <a:pt x="39" y="1"/>
                  </a:lnTo>
                  <a:lnTo>
                    <a:pt x="38" y="0"/>
                  </a:lnTo>
                  <a:lnTo>
                    <a:pt x="36" y="0"/>
                  </a:lnTo>
                  <a:lnTo>
                    <a:pt x="35" y="0"/>
                  </a:lnTo>
                  <a:lnTo>
                    <a:pt x="33" y="1"/>
                  </a:lnTo>
                  <a:lnTo>
                    <a:pt x="32"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3" name="Freeform 282">
              <a:extLst>
                <a:ext uri="{FF2B5EF4-FFF2-40B4-BE49-F238E27FC236}">
                  <a16:creationId xmlns:a16="http://schemas.microsoft.com/office/drawing/2014/main" id="{3BCDA839-A441-46A6-9BA0-4CBA0F8D1359}"/>
                </a:ext>
              </a:extLst>
            </p:cNvPr>
            <p:cNvSpPr>
              <a:spLocks/>
            </p:cNvSpPr>
            <p:nvPr/>
          </p:nvSpPr>
          <p:spPr bwMode="auto">
            <a:xfrm>
              <a:off x="2847975" y="2592388"/>
              <a:ext cx="14288" cy="144463"/>
            </a:xfrm>
            <a:custGeom>
              <a:avLst/>
              <a:gdLst/>
              <a:ahLst/>
              <a:cxnLst>
                <a:cxn ang="0">
                  <a:pos x="20" y="4"/>
                </a:cxn>
                <a:cxn ang="0">
                  <a:pos x="20" y="4"/>
                </a:cxn>
                <a:cxn ang="0">
                  <a:pos x="19" y="18"/>
                </a:cxn>
                <a:cxn ang="0">
                  <a:pos x="17" y="31"/>
                </a:cxn>
                <a:cxn ang="0">
                  <a:pos x="15" y="44"/>
                </a:cxn>
                <a:cxn ang="0">
                  <a:pos x="14" y="57"/>
                </a:cxn>
                <a:cxn ang="0">
                  <a:pos x="14" y="133"/>
                </a:cxn>
                <a:cxn ang="0">
                  <a:pos x="14" y="133"/>
                </a:cxn>
                <a:cxn ang="0">
                  <a:pos x="13" y="151"/>
                </a:cxn>
                <a:cxn ang="0">
                  <a:pos x="12" y="168"/>
                </a:cxn>
                <a:cxn ang="0">
                  <a:pos x="7" y="202"/>
                </a:cxn>
                <a:cxn ang="0">
                  <a:pos x="3" y="236"/>
                </a:cxn>
                <a:cxn ang="0">
                  <a:pos x="1" y="253"/>
                </a:cxn>
                <a:cxn ang="0">
                  <a:pos x="0" y="270"/>
                </a:cxn>
                <a:cxn ang="0">
                  <a:pos x="0" y="270"/>
                </a:cxn>
                <a:cxn ang="0">
                  <a:pos x="1" y="272"/>
                </a:cxn>
                <a:cxn ang="0">
                  <a:pos x="2" y="273"/>
                </a:cxn>
                <a:cxn ang="0">
                  <a:pos x="3" y="274"/>
                </a:cxn>
                <a:cxn ang="0">
                  <a:pos x="5" y="275"/>
                </a:cxn>
                <a:cxn ang="0">
                  <a:pos x="7" y="274"/>
                </a:cxn>
                <a:cxn ang="0">
                  <a:pos x="8" y="273"/>
                </a:cxn>
                <a:cxn ang="0">
                  <a:pos x="9" y="272"/>
                </a:cxn>
                <a:cxn ang="0">
                  <a:pos x="10" y="270"/>
                </a:cxn>
                <a:cxn ang="0">
                  <a:pos x="10" y="270"/>
                </a:cxn>
                <a:cxn ang="0">
                  <a:pos x="10" y="253"/>
                </a:cxn>
                <a:cxn ang="0">
                  <a:pos x="13" y="236"/>
                </a:cxn>
                <a:cxn ang="0">
                  <a:pos x="17" y="202"/>
                </a:cxn>
                <a:cxn ang="0">
                  <a:pos x="21" y="168"/>
                </a:cxn>
                <a:cxn ang="0">
                  <a:pos x="22" y="151"/>
                </a:cxn>
                <a:cxn ang="0">
                  <a:pos x="23" y="133"/>
                </a:cxn>
                <a:cxn ang="0">
                  <a:pos x="23" y="57"/>
                </a:cxn>
                <a:cxn ang="0">
                  <a:pos x="23" y="57"/>
                </a:cxn>
                <a:cxn ang="0">
                  <a:pos x="24" y="44"/>
                </a:cxn>
                <a:cxn ang="0">
                  <a:pos x="26" y="31"/>
                </a:cxn>
                <a:cxn ang="0">
                  <a:pos x="28" y="18"/>
                </a:cxn>
                <a:cxn ang="0">
                  <a:pos x="29" y="4"/>
                </a:cxn>
                <a:cxn ang="0">
                  <a:pos x="29" y="4"/>
                </a:cxn>
                <a:cxn ang="0">
                  <a:pos x="29" y="2"/>
                </a:cxn>
                <a:cxn ang="0">
                  <a:pos x="28" y="1"/>
                </a:cxn>
                <a:cxn ang="0">
                  <a:pos x="26" y="0"/>
                </a:cxn>
                <a:cxn ang="0">
                  <a:pos x="24" y="0"/>
                </a:cxn>
                <a:cxn ang="0">
                  <a:pos x="23" y="0"/>
                </a:cxn>
                <a:cxn ang="0">
                  <a:pos x="21" y="1"/>
                </a:cxn>
                <a:cxn ang="0">
                  <a:pos x="20" y="2"/>
                </a:cxn>
                <a:cxn ang="0">
                  <a:pos x="20" y="4"/>
                </a:cxn>
                <a:cxn ang="0">
                  <a:pos x="20" y="4"/>
                </a:cxn>
              </a:cxnLst>
              <a:rect l="0" t="0" r="r" b="b"/>
              <a:pathLst>
                <a:path w="29" h="275">
                  <a:moveTo>
                    <a:pt x="20" y="4"/>
                  </a:moveTo>
                  <a:lnTo>
                    <a:pt x="20" y="4"/>
                  </a:lnTo>
                  <a:lnTo>
                    <a:pt x="19" y="18"/>
                  </a:lnTo>
                  <a:lnTo>
                    <a:pt x="17" y="31"/>
                  </a:lnTo>
                  <a:lnTo>
                    <a:pt x="15" y="44"/>
                  </a:lnTo>
                  <a:lnTo>
                    <a:pt x="14" y="57"/>
                  </a:lnTo>
                  <a:lnTo>
                    <a:pt x="14" y="133"/>
                  </a:lnTo>
                  <a:lnTo>
                    <a:pt x="14" y="133"/>
                  </a:lnTo>
                  <a:lnTo>
                    <a:pt x="13" y="151"/>
                  </a:lnTo>
                  <a:lnTo>
                    <a:pt x="12" y="168"/>
                  </a:lnTo>
                  <a:lnTo>
                    <a:pt x="7" y="202"/>
                  </a:lnTo>
                  <a:lnTo>
                    <a:pt x="3" y="236"/>
                  </a:lnTo>
                  <a:lnTo>
                    <a:pt x="1" y="253"/>
                  </a:lnTo>
                  <a:lnTo>
                    <a:pt x="0" y="270"/>
                  </a:lnTo>
                  <a:lnTo>
                    <a:pt x="0" y="270"/>
                  </a:lnTo>
                  <a:lnTo>
                    <a:pt x="1" y="272"/>
                  </a:lnTo>
                  <a:lnTo>
                    <a:pt x="2" y="273"/>
                  </a:lnTo>
                  <a:lnTo>
                    <a:pt x="3" y="274"/>
                  </a:lnTo>
                  <a:lnTo>
                    <a:pt x="5" y="275"/>
                  </a:lnTo>
                  <a:lnTo>
                    <a:pt x="7" y="274"/>
                  </a:lnTo>
                  <a:lnTo>
                    <a:pt x="8" y="273"/>
                  </a:lnTo>
                  <a:lnTo>
                    <a:pt x="9" y="272"/>
                  </a:lnTo>
                  <a:lnTo>
                    <a:pt x="10" y="270"/>
                  </a:lnTo>
                  <a:lnTo>
                    <a:pt x="10" y="270"/>
                  </a:lnTo>
                  <a:lnTo>
                    <a:pt x="10" y="253"/>
                  </a:lnTo>
                  <a:lnTo>
                    <a:pt x="13" y="236"/>
                  </a:lnTo>
                  <a:lnTo>
                    <a:pt x="17" y="202"/>
                  </a:lnTo>
                  <a:lnTo>
                    <a:pt x="21" y="168"/>
                  </a:lnTo>
                  <a:lnTo>
                    <a:pt x="22" y="151"/>
                  </a:lnTo>
                  <a:lnTo>
                    <a:pt x="23" y="133"/>
                  </a:lnTo>
                  <a:lnTo>
                    <a:pt x="23" y="57"/>
                  </a:lnTo>
                  <a:lnTo>
                    <a:pt x="23" y="57"/>
                  </a:lnTo>
                  <a:lnTo>
                    <a:pt x="24" y="44"/>
                  </a:lnTo>
                  <a:lnTo>
                    <a:pt x="26" y="31"/>
                  </a:lnTo>
                  <a:lnTo>
                    <a:pt x="28" y="18"/>
                  </a:lnTo>
                  <a:lnTo>
                    <a:pt x="29" y="4"/>
                  </a:lnTo>
                  <a:lnTo>
                    <a:pt x="29" y="4"/>
                  </a:lnTo>
                  <a:lnTo>
                    <a:pt x="29" y="2"/>
                  </a:lnTo>
                  <a:lnTo>
                    <a:pt x="28" y="1"/>
                  </a:lnTo>
                  <a:lnTo>
                    <a:pt x="26" y="0"/>
                  </a:lnTo>
                  <a:lnTo>
                    <a:pt x="24" y="0"/>
                  </a:lnTo>
                  <a:lnTo>
                    <a:pt x="23" y="0"/>
                  </a:lnTo>
                  <a:lnTo>
                    <a:pt x="21" y="1"/>
                  </a:lnTo>
                  <a:lnTo>
                    <a:pt x="20" y="2"/>
                  </a:lnTo>
                  <a:lnTo>
                    <a:pt x="20" y="4"/>
                  </a:lnTo>
                  <a:lnTo>
                    <a:pt x="2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4" name="Freeform 283">
              <a:extLst>
                <a:ext uri="{FF2B5EF4-FFF2-40B4-BE49-F238E27FC236}">
                  <a16:creationId xmlns:a16="http://schemas.microsoft.com/office/drawing/2014/main" id="{A4556D02-640B-44F2-A50E-422A4A90E146}"/>
                </a:ext>
              </a:extLst>
            </p:cNvPr>
            <p:cNvSpPr>
              <a:spLocks/>
            </p:cNvSpPr>
            <p:nvPr/>
          </p:nvSpPr>
          <p:spPr bwMode="auto">
            <a:xfrm>
              <a:off x="2874963" y="2625725"/>
              <a:ext cx="14288" cy="101600"/>
            </a:xfrm>
            <a:custGeom>
              <a:avLst/>
              <a:gdLst/>
              <a:ahLst/>
              <a:cxnLst>
                <a:cxn ang="0">
                  <a:pos x="29" y="4"/>
                </a:cxn>
                <a:cxn ang="0">
                  <a:pos x="29" y="4"/>
                </a:cxn>
                <a:cxn ang="0">
                  <a:pos x="29" y="2"/>
                </a:cxn>
                <a:cxn ang="0">
                  <a:pos x="28" y="1"/>
                </a:cxn>
                <a:cxn ang="0">
                  <a:pos x="26" y="0"/>
                </a:cxn>
                <a:cxn ang="0">
                  <a:pos x="24" y="0"/>
                </a:cxn>
                <a:cxn ang="0">
                  <a:pos x="23" y="0"/>
                </a:cxn>
                <a:cxn ang="0">
                  <a:pos x="20" y="1"/>
                </a:cxn>
                <a:cxn ang="0">
                  <a:pos x="19" y="2"/>
                </a:cxn>
                <a:cxn ang="0">
                  <a:pos x="19" y="4"/>
                </a:cxn>
                <a:cxn ang="0">
                  <a:pos x="19" y="4"/>
                </a:cxn>
                <a:cxn ang="0">
                  <a:pos x="19" y="51"/>
                </a:cxn>
                <a:cxn ang="0">
                  <a:pos x="19" y="74"/>
                </a:cxn>
                <a:cxn ang="0">
                  <a:pos x="18" y="96"/>
                </a:cxn>
                <a:cxn ang="0">
                  <a:pos x="16" y="120"/>
                </a:cxn>
                <a:cxn ang="0">
                  <a:pos x="12" y="142"/>
                </a:cxn>
                <a:cxn ang="0">
                  <a:pos x="8" y="164"/>
                </a:cxn>
                <a:cxn ang="0">
                  <a:pos x="1" y="187"/>
                </a:cxn>
                <a:cxn ang="0">
                  <a:pos x="1" y="187"/>
                </a:cxn>
                <a:cxn ang="0">
                  <a:pos x="0" y="188"/>
                </a:cxn>
                <a:cxn ang="0">
                  <a:pos x="1" y="190"/>
                </a:cxn>
                <a:cxn ang="0">
                  <a:pos x="2" y="191"/>
                </a:cxn>
                <a:cxn ang="0">
                  <a:pos x="3" y="192"/>
                </a:cxn>
                <a:cxn ang="0">
                  <a:pos x="7" y="192"/>
                </a:cxn>
                <a:cxn ang="0">
                  <a:pos x="8" y="191"/>
                </a:cxn>
                <a:cxn ang="0">
                  <a:pos x="9" y="189"/>
                </a:cxn>
                <a:cxn ang="0">
                  <a:pos x="9" y="189"/>
                </a:cxn>
                <a:cxn ang="0">
                  <a:pos x="16" y="167"/>
                </a:cxn>
                <a:cxn ang="0">
                  <a:pos x="23" y="144"/>
                </a:cxn>
                <a:cxn ang="0">
                  <a:pos x="26" y="121"/>
                </a:cxn>
                <a:cxn ang="0">
                  <a:pos x="28" y="98"/>
                </a:cxn>
                <a:cxn ang="0">
                  <a:pos x="29" y="75"/>
                </a:cxn>
                <a:cxn ang="0">
                  <a:pos x="29" y="52"/>
                </a:cxn>
                <a:cxn ang="0">
                  <a:pos x="29" y="4"/>
                </a:cxn>
                <a:cxn ang="0">
                  <a:pos x="29" y="4"/>
                </a:cxn>
              </a:cxnLst>
              <a:rect l="0" t="0" r="r" b="b"/>
              <a:pathLst>
                <a:path w="29" h="192">
                  <a:moveTo>
                    <a:pt x="29" y="4"/>
                  </a:moveTo>
                  <a:lnTo>
                    <a:pt x="29" y="4"/>
                  </a:lnTo>
                  <a:lnTo>
                    <a:pt x="29" y="2"/>
                  </a:lnTo>
                  <a:lnTo>
                    <a:pt x="28" y="1"/>
                  </a:lnTo>
                  <a:lnTo>
                    <a:pt x="26" y="0"/>
                  </a:lnTo>
                  <a:lnTo>
                    <a:pt x="24" y="0"/>
                  </a:lnTo>
                  <a:lnTo>
                    <a:pt x="23" y="0"/>
                  </a:lnTo>
                  <a:lnTo>
                    <a:pt x="20" y="1"/>
                  </a:lnTo>
                  <a:lnTo>
                    <a:pt x="19" y="2"/>
                  </a:lnTo>
                  <a:lnTo>
                    <a:pt x="19" y="4"/>
                  </a:lnTo>
                  <a:lnTo>
                    <a:pt x="19" y="4"/>
                  </a:lnTo>
                  <a:lnTo>
                    <a:pt x="19" y="51"/>
                  </a:lnTo>
                  <a:lnTo>
                    <a:pt x="19" y="74"/>
                  </a:lnTo>
                  <a:lnTo>
                    <a:pt x="18" y="96"/>
                  </a:lnTo>
                  <a:lnTo>
                    <a:pt x="16" y="120"/>
                  </a:lnTo>
                  <a:lnTo>
                    <a:pt x="12" y="142"/>
                  </a:lnTo>
                  <a:lnTo>
                    <a:pt x="8" y="164"/>
                  </a:lnTo>
                  <a:lnTo>
                    <a:pt x="1" y="187"/>
                  </a:lnTo>
                  <a:lnTo>
                    <a:pt x="1" y="187"/>
                  </a:lnTo>
                  <a:lnTo>
                    <a:pt x="0" y="188"/>
                  </a:lnTo>
                  <a:lnTo>
                    <a:pt x="1" y="190"/>
                  </a:lnTo>
                  <a:lnTo>
                    <a:pt x="2" y="191"/>
                  </a:lnTo>
                  <a:lnTo>
                    <a:pt x="3" y="192"/>
                  </a:lnTo>
                  <a:lnTo>
                    <a:pt x="7" y="192"/>
                  </a:lnTo>
                  <a:lnTo>
                    <a:pt x="8" y="191"/>
                  </a:lnTo>
                  <a:lnTo>
                    <a:pt x="9" y="189"/>
                  </a:lnTo>
                  <a:lnTo>
                    <a:pt x="9" y="189"/>
                  </a:lnTo>
                  <a:lnTo>
                    <a:pt x="16" y="167"/>
                  </a:lnTo>
                  <a:lnTo>
                    <a:pt x="23" y="144"/>
                  </a:lnTo>
                  <a:lnTo>
                    <a:pt x="26" y="121"/>
                  </a:lnTo>
                  <a:lnTo>
                    <a:pt x="28" y="98"/>
                  </a:lnTo>
                  <a:lnTo>
                    <a:pt x="29" y="75"/>
                  </a:lnTo>
                  <a:lnTo>
                    <a:pt x="29" y="52"/>
                  </a:lnTo>
                  <a:lnTo>
                    <a:pt x="29" y="4"/>
                  </a:lnTo>
                  <a:lnTo>
                    <a:pt x="2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5" name="Freeform 284">
              <a:extLst>
                <a:ext uri="{FF2B5EF4-FFF2-40B4-BE49-F238E27FC236}">
                  <a16:creationId xmlns:a16="http://schemas.microsoft.com/office/drawing/2014/main" id="{AA7EF7C5-E0BE-4869-A3B9-3585F09EEE20}"/>
                </a:ext>
              </a:extLst>
            </p:cNvPr>
            <p:cNvSpPr>
              <a:spLocks/>
            </p:cNvSpPr>
            <p:nvPr/>
          </p:nvSpPr>
          <p:spPr bwMode="auto">
            <a:xfrm>
              <a:off x="2254250" y="2162175"/>
              <a:ext cx="657225" cy="652463"/>
            </a:xfrm>
            <a:custGeom>
              <a:avLst/>
              <a:gdLst/>
              <a:ahLst/>
              <a:cxnLst>
                <a:cxn ang="0">
                  <a:pos x="794" y="1224"/>
                </a:cxn>
                <a:cxn ang="0">
                  <a:pos x="567" y="1137"/>
                </a:cxn>
                <a:cxn ang="0">
                  <a:pos x="468" y="1063"/>
                </a:cxn>
                <a:cxn ang="0">
                  <a:pos x="325" y="941"/>
                </a:cxn>
                <a:cxn ang="0">
                  <a:pos x="171" y="752"/>
                </a:cxn>
                <a:cxn ang="0">
                  <a:pos x="109" y="650"/>
                </a:cxn>
                <a:cxn ang="0">
                  <a:pos x="52" y="558"/>
                </a:cxn>
                <a:cxn ang="0">
                  <a:pos x="12" y="442"/>
                </a:cxn>
                <a:cxn ang="0">
                  <a:pos x="2" y="323"/>
                </a:cxn>
                <a:cxn ang="0">
                  <a:pos x="45" y="213"/>
                </a:cxn>
                <a:cxn ang="0">
                  <a:pos x="165" y="75"/>
                </a:cxn>
                <a:cxn ang="0">
                  <a:pos x="261" y="10"/>
                </a:cxn>
                <a:cxn ang="0">
                  <a:pos x="280" y="1"/>
                </a:cxn>
                <a:cxn ang="0">
                  <a:pos x="336" y="9"/>
                </a:cxn>
                <a:cxn ang="0">
                  <a:pos x="412" y="44"/>
                </a:cxn>
                <a:cxn ang="0">
                  <a:pos x="470" y="93"/>
                </a:cxn>
                <a:cxn ang="0">
                  <a:pos x="549" y="207"/>
                </a:cxn>
                <a:cxn ang="0">
                  <a:pos x="570" y="271"/>
                </a:cxn>
                <a:cxn ang="0">
                  <a:pos x="583" y="316"/>
                </a:cxn>
                <a:cxn ang="0">
                  <a:pos x="563" y="330"/>
                </a:cxn>
                <a:cxn ang="0">
                  <a:pos x="541" y="302"/>
                </a:cxn>
                <a:cxn ang="0">
                  <a:pos x="522" y="232"/>
                </a:cxn>
                <a:cxn ang="0">
                  <a:pos x="429" y="102"/>
                </a:cxn>
                <a:cxn ang="0">
                  <a:pos x="351" y="54"/>
                </a:cxn>
                <a:cxn ang="0">
                  <a:pos x="283" y="42"/>
                </a:cxn>
                <a:cxn ang="0">
                  <a:pos x="169" y="115"/>
                </a:cxn>
                <a:cxn ang="0">
                  <a:pos x="95" y="197"/>
                </a:cxn>
                <a:cxn ang="0">
                  <a:pos x="52" y="278"/>
                </a:cxn>
                <a:cxn ang="0">
                  <a:pos x="37" y="361"/>
                </a:cxn>
                <a:cxn ang="0">
                  <a:pos x="59" y="479"/>
                </a:cxn>
                <a:cxn ang="0">
                  <a:pos x="113" y="593"/>
                </a:cxn>
                <a:cxn ang="0">
                  <a:pos x="154" y="647"/>
                </a:cxn>
                <a:cxn ang="0">
                  <a:pos x="194" y="713"/>
                </a:cxn>
                <a:cxn ang="0">
                  <a:pos x="265" y="822"/>
                </a:cxn>
                <a:cxn ang="0">
                  <a:pos x="440" y="993"/>
                </a:cxn>
                <a:cxn ang="0">
                  <a:pos x="526" y="1068"/>
                </a:cxn>
                <a:cxn ang="0">
                  <a:pos x="682" y="1151"/>
                </a:cxn>
                <a:cxn ang="0">
                  <a:pos x="831" y="1193"/>
                </a:cxn>
                <a:cxn ang="0">
                  <a:pos x="961" y="1178"/>
                </a:cxn>
                <a:cxn ang="0">
                  <a:pos x="1063" y="1130"/>
                </a:cxn>
                <a:cxn ang="0">
                  <a:pos x="1149" y="1057"/>
                </a:cxn>
                <a:cxn ang="0">
                  <a:pos x="1198" y="1006"/>
                </a:cxn>
                <a:cxn ang="0">
                  <a:pos x="1193" y="930"/>
                </a:cxn>
                <a:cxn ang="0">
                  <a:pos x="1158" y="869"/>
                </a:cxn>
                <a:cxn ang="0">
                  <a:pos x="1126" y="834"/>
                </a:cxn>
                <a:cxn ang="0">
                  <a:pos x="1059" y="783"/>
                </a:cxn>
                <a:cxn ang="0">
                  <a:pos x="892" y="720"/>
                </a:cxn>
                <a:cxn ang="0">
                  <a:pos x="875" y="706"/>
                </a:cxn>
                <a:cxn ang="0">
                  <a:pos x="886" y="684"/>
                </a:cxn>
                <a:cxn ang="0">
                  <a:pos x="923" y="690"/>
                </a:cxn>
                <a:cxn ang="0">
                  <a:pos x="1000" y="705"/>
                </a:cxn>
                <a:cxn ang="0">
                  <a:pos x="1112" y="776"/>
                </a:cxn>
                <a:cxn ang="0">
                  <a:pos x="1192" y="850"/>
                </a:cxn>
                <a:cxn ang="0">
                  <a:pos x="1228" y="925"/>
                </a:cxn>
                <a:cxn ang="0">
                  <a:pos x="1242" y="1015"/>
                </a:cxn>
                <a:cxn ang="0">
                  <a:pos x="1224" y="1029"/>
                </a:cxn>
                <a:cxn ang="0">
                  <a:pos x="1165" y="1095"/>
                </a:cxn>
                <a:cxn ang="0">
                  <a:pos x="1111" y="1141"/>
                </a:cxn>
                <a:cxn ang="0">
                  <a:pos x="1027" y="1191"/>
                </a:cxn>
                <a:cxn ang="0">
                  <a:pos x="858" y="1232"/>
                </a:cxn>
              </a:cxnLst>
              <a:rect l="0" t="0" r="r" b="b"/>
              <a:pathLst>
                <a:path w="1242" h="1232">
                  <a:moveTo>
                    <a:pt x="858" y="1232"/>
                  </a:moveTo>
                  <a:lnTo>
                    <a:pt x="858" y="1232"/>
                  </a:lnTo>
                  <a:lnTo>
                    <a:pt x="841" y="1232"/>
                  </a:lnTo>
                  <a:lnTo>
                    <a:pt x="825" y="1230"/>
                  </a:lnTo>
                  <a:lnTo>
                    <a:pt x="809" y="1227"/>
                  </a:lnTo>
                  <a:lnTo>
                    <a:pt x="794" y="1224"/>
                  </a:lnTo>
                  <a:lnTo>
                    <a:pt x="794" y="1224"/>
                  </a:lnTo>
                  <a:lnTo>
                    <a:pt x="761" y="1216"/>
                  </a:lnTo>
                  <a:lnTo>
                    <a:pt x="728" y="1206"/>
                  </a:lnTo>
                  <a:lnTo>
                    <a:pt x="696" y="1194"/>
                  </a:lnTo>
                  <a:lnTo>
                    <a:pt x="663" y="1182"/>
                  </a:lnTo>
                  <a:lnTo>
                    <a:pt x="630" y="1168"/>
                  </a:lnTo>
                  <a:lnTo>
                    <a:pt x="598" y="1152"/>
                  </a:lnTo>
                  <a:lnTo>
                    <a:pt x="567" y="1137"/>
                  </a:lnTo>
                  <a:lnTo>
                    <a:pt x="538" y="1119"/>
                  </a:lnTo>
                  <a:lnTo>
                    <a:pt x="538" y="1119"/>
                  </a:lnTo>
                  <a:lnTo>
                    <a:pt x="519" y="1107"/>
                  </a:lnTo>
                  <a:lnTo>
                    <a:pt x="501" y="1092"/>
                  </a:lnTo>
                  <a:lnTo>
                    <a:pt x="484" y="1078"/>
                  </a:lnTo>
                  <a:lnTo>
                    <a:pt x="468" y="1063"/>
                  </a:lnTo>
                  <a:lnTo>
                    <a:pt x="468" y="1063"/>
                  </a:lnTo>
                  <a:lnTo>
                    <a:pt x="448" y="1046"/>
                  </a:lnTo>
                  <a:lnTo>
                    <a:pt x="427" y="1028"/>
                  </a:lnTo>
                  <a:lnTo>
                    <a:pt x="427" y="1028"/>
                  </a:lnTo>
                  <a:lnTo>
                    <a:pt x="400" y="1006"/>
                  </a:lnTo>
                  <a:lnTo>
                    <a:pt x="374" y="985"/>
                  </a:lnTo>
                  <a:lnTo>
                    <a:pt x="350" y="963"/>
                  </a:lnTo>
                  <a:lnTo>
                    <a:pt x="325" y="941"/>
                  </a:lnTo>
                  <a:lnTo>
                    <a:pt x="325" y="941"/>
                  </a:lnTo>
                  <a:lnTo>
                    <a:pt x="297" y="913"/>
                  </a:lnTo>
                  <a:lnTo>
                    <a:pt x="270" y="885"/>
                  </a:lnTo>
                  <a:lnTo>
                    <a:pt x="243" y="854"/>
                  </a:lnTo>
                  <a:lnTo>
                    <a:pt x="218" y="822"/>
                  </a:lnTo>
                  <a:lnTo>
                    <a:pt x="194" y="787"/>
                  </a:lnTo>
                  <a:lnTo>
                    <a:pt x="171" y="752"/>
                  </a:lnTo>
                  <a:lnTo>
                    <a:pt x="150" y="715"/>
                  </a:lnTo>
                  <a:lnTo>
                    <a:pt x="130" y="678"/>
                  </a:lnTo>
                  <a:lnTo>
                    <a:pt x="130" y="678"/>
                  </a:lnTo>
                  <a:lnTo>
                    <a:pt x="125" y="671"/>
                  </a:lnTo>
                  <a:lnTo>
                    <a:pt x="120" y="663"/>
                  </a:lnTo>
                  <a:lnTo>
                    <a:pt x="109" y="650"/>
                  </a:lnTo>
                  <a:lnTo>
                    <a:pt x="109" y="650"/>
                  </a:lnTo>
                  <a:lnTo>
                    <a:pt x="98" y="639"/>
                  </a:lnTo>
                  <a:lnTo>
                    <a:pt x="93" y="632"/>
                  </a:lnTo>
                  <a:lnTo>
                    <a:pt x="89" y="626"/>
                  </a:lnTo>
                  <a:lnTo>
                    <a:pt x="89" y="626"/>
                  </a:lnTo>
                  <a:lnTo>
                    <a:pt x="75" y="598"/>
                  </a:lnTo>
                  <a:lnTo>
                    <a:pt x="60" y="573"/>
                  </a:lnTo>
                  <a:lnTo>
                    <a:pt x="52" y="558"/>
                  </a:lnTo>
                  <a:lnTo>
                    <a:pt x="52" y="558"/>
                  </a:lnTo>
                  <a:lnTo>
                    <a:pt x="44" y="544"/>
                  </a:lnTo>
                  <a:lnTo>
                    <a:pt x="38" y="528"/>
                  </a:lnTo>
                  <a:lnTo>
                    <a:pt x="31" y="514"/>
                  </a:lnTo>
                  <a:lnTo>
                    <a:pt x="26" y="498"/>
                  </a:lnTo>
                  <a:lnTo>
                    <a:pt x="17" y="468"/>
                  </a:lnTo>
                  <a:lnTo>
                    <a:pt x="12" y="442"/>
                  </a:lnTo>
                  <a:lnTo>
                    <a:pt x="12" y="442"/>
                  </a:lnTo>
                  <a:lnTo>
                    <a:pt x="5" y="409"/>
                  </a:lnTo>
                  <a:lnTo>
                    <a:pt x="2" y="392"/>
                  </a:lnTo>
                  <a:lnTo>
                    <a:pt x="0" y="374"/>
                  </a:lnTo>
                  <a:lnTo>
                    <a:pt x="0" y="358"/>
                  </a:lnTo>
                  <a:lnTo>
                    <a:pt x="0" y="340"/>
                  </a:lnTo>
                  <a:lnTo>
                    <a:pt x="2" y="323"/>
                  </a:lnTo>
                  <a:lnTo>
                    <a:pt x="6" y="305"/>
                  </a:lnTo>
                  <a:lnTo>
                    <a:pt x="6" y="305"/>
                  </a:lnTo>
                  <a:lnTo>
                    <a:pt x="11" y="289"/>
                  </a:lnTo>
                  <a:lnTo>
                    <a:pt x="16" y="273"/>
                  </a:lnTo>
                  <a:lnTo>
                    <a:pt x="22" y="258"/>
                  </a:lnTo>
                  <a:lnTo>
                    <a:pt x="29" y="243"/>
                  </a:lnTo>
                  <a:lnTo>
                    <a:pt x="45" y="213"/>
                  </a:lnTo>
                  <a:lnTo>
                    <a:pt x="64" y="181"/>
                  </a:lnTo>
                  <a:lnTo>
                    <a:pt x="64" y="181"/>
                  </a:lnTo>
                  <a:lnTo>
                    <a:pt x="80" y="158"/>
                  </a:lnTo>
                  <a:lnTo>
                    <a:pt x="98" y="137"/>
                  </a:lnTo>
                  <a:lnTo>
                    <a:pt x="117" y="115"/>
                  </a:lnTo>
                  <a:lnTo>
                    <a:pt x="140" y="94"/>
                  </a:lnTo>
                  <a:lnTo>
                    <a:pt x="165" y="75"/>
                  </a:lnTo>
                  <a:lnTo>
                    <a:pt x="193" y="55"/>
                  </a:lnTo>
                  <a:lnTo>
                    <a:pt x="224" y="35"/>
                  </a:lnTo>
                  <a:lnTo>
                    <a:pt x="257" y="16"/>
                  </a:lnTo>
                  <a:lnTo>
                    <a:pt x="259" y="15"/>
                  </a:lnTo>
                  <a:lnTo>
                    <a:pt x="260" y="13"/>
                  </a:lnTo>
                  <a:lnTo>
                    <a:pt x="260" y="13"/>
                  </a:lnTo>
                  <a:lnTo>
                    <a:pt x="261" y="10"/>
                  </a:lnTo>
                  <a:lnTo>
                    <a:pt x="264" y="5"/>
                  </a:lnTo>
                  <a:lnTo>
                    <a:pt x="268" y="2"/>
                  </a:lnTo>
                  <a:lnTo>
                    <a:pt x="271" y="1"/>
                  </a:lnTo>
                  <a:lnTo>
                    <a:pt x="274" y="0"/>
                  </a:lnTo>
                  <a:lnTo>
                    <a:pt x="274" y="0"/>
                  </a:lnTo>
                  <a:lnTo>
                    <a:pt x="280" y="1"/>
                  </a:lnTo>
                  <a:lnTo>
                    <a:pt x="280" y="1"/>
                  </a:lnTo>
                  <a:lnTo>
                    <a:pt x="288" y="3"/>
                  </a:lnTo>
                  <a:lnTo>
                    <a:pt x="294" y="4"/>
                  </a:lnTo>
                  <a:lnTo>
                    <a:pt x="308" y="4"/>
                  </a:lnTo>
                  <a:lnTo>
                    <a:pt x="308" y="4"/>
                  </a:lnTo>
                  <a:lnTo>
                    <a:pt x="323" y="5"/>
                  </a:lnTo>
                  <a:lnTo>
                    <a:pt x="330" y="7"/>
                  </a:lnTo>
                  <a:lnTo>
                    <a:pt x="336" y="9"/>
                  </a:lnTo>
                  <a:lnTo>
                    <a:pt x="336" y="9"/>
                  </a:lnTo>
                  <a:lnTo>
                    <a:pt x="351" y="15"/>
                  </a:lnTo>
                  <a:lnTo>
                    <a:pt x="351" y="15"/>
                  </a:lnTo>
                  <a:lnTo>
                    <a:pt x="367" y="21"/>
                  </a:lnTo>
                  <a:lnTo>
                    <a:pt x="385" y="29"/>
                  </a:lnTo>
                  <a:lnTo>
                    <a:pt x="385" y="29"/>
                  </a:lnTo>
                  <a:lnTo>
                    <a:pt x="412" y="44"/>
                  </a:lnTo>
                  <a:lnTo>
                    <a:pt x="424" y="52"/>
                  </a:lnTo>
                  <a:lnTo>
                    <a:pt x="435" y="59"/>
                  </a:lnTo>
                  <a:lnTo>
                    <a:pt x="446" y="67"/>
                  </a:lnTo>
                  <a:lnTo>
                    <a:pt x="455" y="76"/>
                  </a:lnTo>
                  <a:lnTo>
                    <a:pt x="463" y="84"/>
                  </a:lnTo>
                  <a:lnTo>
                    <a:pt x="470" y="93"/>
                  </a:lnTo>
                  <a:lnTo>
                    <a:pt x="470" y="93"/>
                  </a:lnTo>
                  <a:lnTo>
                    <a:pt x="487" y="115"/>
                  </a:lnTo>
                  <a:lnTo>
                    <a:pt x="503" y="138"/>
                  </a:lnTo>
                  <a:lnTo>
                    <a:pt x="533" y="184"/>
                  </a:lnTo>
                  <a:lnTo>
                    <a:pt x="544" y="200"/>
                  </a:lnTo>
                  <a:lnTo>
                    <a:pt x="544" y="200"/>
                  </a:lnTo>
                  <a:lnTo>
                    <a:pt x="549" y="207"/>
                  </a:lnTo>
                  <a:lnTo>
                    <a:pt x="549" y="207"/>
                  </a:lnTo>
                  <a:lnTo>
                    <a:pt x="554" y="214"/>
                  </a:lnTo>
                  <a:lnTo>
                    <a:pt x="559" y="222"/>
                  </a:lnTo>
                  <a:lnTo>
                    <a:pt x="562" y="230"/>
                  </a:lnTo>
                  <a:lnTo>
                    <a:pt x="563" y="238"/>
                  </a:lnTo>
                  <a:lnTo>
                    <a:pt x="563" y="238"/>
                  </a:lnTo>
                  <a:lnTo>
                    <a:pt x="565" y="251"/>
                  </a:lnTo>
                  <a:lnTo>
                    <a:pt x="570" y="271"/>
                  </a:lnTo>
                  <a:lnTo>
                    <a:pt x="575" y="291"/>
                  </a:lnTo>
                  <a:lnTo>
                    <a:pt x="578" y="299"/>
                  </a:lnTo>
                  <a:lnTo>
                    <a:pt x="580" y="304"/>
                  </a:lnTo>
                  <a:lnTo>
                    <a:pt x="580" y="304"/>
                  </a:lnTo>
                  <a:lnTo>
                    <a:pt x="582" y="308"/>
                  </a:lnTo>
                  <a:lnTo>
                    <a:pt x="583" y="312"/>
                  </a:lnTo>
                  <a:lnTo>
                    <a:pt x="583" y="316"/>
                  </a:lnTo>
                  <a:lnTo>
                    <a:pt x="582" y="321"/>
                  </a:lnTo>
                  <a:lnTo>
                    <a:pt x="582" y="321"/>
                  </a:lnTo>
                  <a:lnTo>
                    <a:pt x="579" y="325"/>
                  </a:lnTo>
                  <a:lnTo>
                    <a:pt x="574" y="328"/>
                  </a:lnTo>
                  <a:lnTo>
                    <a:pt x="570" y="330"/>
                  </a:lnTo>
                  <a:lnTo>
                    <a:pt x="563" y="330"/>
                  </a:lnTo>
                  <a:lnTo>
                    <a:pt x="563" y="330"/>
                  </a:lnTo>
                  <a:lnTo>
                    <a:pt x="560" y="330"/>
                  </a:lnTo>
                  <a:lnTo>
                    <a:pt x="556" y="329"/>
                  </a:lnTo>
                  <a:lnTo>
                    <a:pt x="553" y="326"/>
                  </a:lnTo>
                  <a:lnTo>
                    <a:pt x="549" y="322"/>
                  </a:lnTo>
                  <a:lnTo>
                    <a:pt x="549" y="322"/>
                  </a:lnTo>
                  <a:lnTo>
                    <a:pt x="544" y="312"/>
                  </a:lnTo>
                  <a:lnTo>
                    <a:pt x="541" y="302"/>
                  </a:lnTo>
                  <a:lnTo>
                    <a:pt x="539" y="291"/>
                  </a:lnTo>
                  <a:lnTo>
                    <a:pt x="537" y="278"/>
                  </a:lnTo>
                  <a:lnTo>
                    <a:pt x="537" y="278"/>
                  </a:lnTo>
                  <a:lnTo>
                    <a:pt x="534" y="267"/>
                  </a:lnTo>
                  <a:lnTo>
                    <a:pt x="531" y="254"/>
                  </a:lnTo>
                  <a:lnTo>
                    <a:pt x="528" y="243"/>
                  </a:lnTo>
                  <a:lnTo>
                    <a:pt x="522" y="232"/>
                  </a:lnTo>
                  <a:lnTo>
                    <a:pt x="522" y="232"/>
                  </a:lnTo>
                  <a:lnTo>
                    <a:pt x="490" y="183"/>
                  </a:lnTo>
                  <a:lnTo>
                    <a:pt x="459" y="137"/>
                  </a:lnTo>
                  <a:lnTo>
                    <a:pt x="459" y="137"/>
                  </a:lnTo>
                  <a:lnTo>
                    <a:pt x="450" y="124"/>
                  </a:lnTo>
                  <a:lnTo>
                    <a:pt x="439" y="113"/>
                  </a:lnTo>
                  <a:lnTo>
                    <a:pt x="429" y="102"/>
                  </a:lnTo>
                  <a:lnTo>
                    <a:pt x="418" y="91"/>
                  </a:lnTo>
                  <a:lnTo>
                    <a:pt x="405" y="82"/>
                  </a:lnTo>
                  <a:lnTo>
                    <a:pt x="392" y="74"/>
                  </a:lnTo>
                  <a:lnTo>
                    <a:pt x="378" y="66"/>
                  </a:lnTo>
                  <a:lnTo>
                    <a:pt x="365" y="59"/>
                  </a:lnTo>
                  <a:lnTo>
                    <a:pt x="365" y="59"/>
                  </a:lnTo>
                  <a:lnTo>
                    <a:pt x="351" y="54"/>
                  </a:lnTo>
                  <a:lnTo>
                    <a:pt x="337" y="50"/>
                  </a:lnTo>
                  <a:lnTo>
                    <a:pt x="323" y="47"/>
                  </a:lnTo>
                  <a:lnTo>
                    <a:pt x="309" y="45"/>
                  </a:lnTo>
                  <a:lnTo>
                    <a:pt x="309" y="45"/>
                  </a:lnTo>
                  <a:lnTo>
                    <a:pt x="288" y="41"/>
                  </a:lnTo>
                  <a:lnTo>
                    <a:pt x="286" y="41"/>
                  </a:lnTo>
                  <a:lnTo>
                    <a:pt x="283" y="42"/>
                  </a:lnTo>
                  <a:lnTo>
                    <a:pt x="283" y="42"/>
                  </a:lnTo>
                  <a:lnTo>
                    <a:pt x="280" y="44"/>
                  </a:lnTo>
                  <a:lnTo>
                    <a:pt x="280" y="44"/>
                  </a:lnTo>
                  <a:lnTo>
                    <a:pt x="251" y="60"/>
                  </a:lnTo>
                  <a:lnTo>
                    <a:pt x="222" y="77"/>
                  </a:lnTo>
                  <a:lnTo>
                    <a:pt x="195" y="95"/>
                  </a:lnTo>
                  <a:lnTo>
                    <a:pt x="169" y="115"/>
                  </a:lnTo>
                  <a:lnTo>
                    <a:pt x="155" y="125"/>
                  </a:lnTo>
                  <a:lnTo>
                    <a:pt x="144" y="137"/>
                  </a:lnTo>
                  <a:lnTo>
                    <a:pt x="133" y="148"/>
                  </a:lnTo>
                  <a:lnTo>
                    <a:pt x="121" y="159"/>
                  </a:lnTo>
                  <a:lnTo>
                    <a:pt x="112" y="172"/>
                  </a:lnTo>
                  <a:lnTo>
                    <a:pt x="103" y="184"/>
                  </a:lnTo>
                  <a:lnTo>
                    <a:pt x="95" y="197"/>
                  </a:lnTo>
                  <a:lnTo>
                    <a:pt x="88" y="210"/>
                  </a:lnTo>
                  <a:lnTo>
                    <a:pt x="88" y="210"/>
                  </a:lnTo>
                  <a:lnTo>
                    <a:pt x="79" y="228"/>
                  </a:lnTo>
                  <a:lnTo>
                    <a:pt x="70" y="244"/>
                  </a:lnTo>
                  <a:lnTo>
                    <a:pt x="70" y="244"/>
                  </a:lnTo>
                  <a:lnTo>
                    <a:pt x="58" y="267"/>
                  </a:lnTo>
                  <a:lnTo>
                    <a:pt x="52" y="278"/>
                  </a:lnTo>
                  <a:lnTo>
                    <a:pt x="47" y="290"/>
                  </a:lnTo>
                  <a:lnTo>
                    <a:pt x="43" y="302"/>
                  </a:lnTo>
                  <a:lnTo>
                    <a:pt x="40" y="315"/>
                  </a:lnTo>
                  <a:lnTo>
                    <a:pt x="38" y="329"/>
                  </a:lnTo>
                  <a:lnTo>
                    <a:pt x="37" y="343"/>
                  </a:lnTo>
                  <a:lnTo>
                    <a:pt x="37" y="343"/>
                  </a:lnTo>
                  <a:lnTo>
                    <a:pt x="37" y="361"/>
                  </a:lnTo>
                  <a:lnTo>
                    <a:pt x="38" y="378"/>
                  </a:lnTo>
                  <a:lnTo>
                    <a:pt x="40" y="396"/>
                  </a:lnTo>
                  <a:lnTo>
                    <a:pt x="42" y="414"/>
                  </a:lnTo>
                  <a:lnTo>
                    <a:pt x="46" y="430"/>
                  </a:lnTo>
                  <a:lnTo>
                    <a:pt x="49" y="447"/>
                  </a:lnTo>
                  <a:lnTo>
                    <a:pt x="54" y="463"/>
                  </a:lnTo>
                  <a:lnTo>
                    <a:pt x="59" y="479"/>
                  </a:lnTo>
                  <a:lnTo>
                    <a:pt x="59" y="479"/>
                  </a:lnTo>
                  <a:lnTo>
                    <a:pt x="68" y="501"/>
                  </a:lnTo>
                  <a:lnTo>
                    <a:pt x="78" y="523"/>
                  </a:lnTo>
                  <a:lnTo>
                    <a:pt x="100" y="566"/>
                  </a:lnTo>
                  <a:lnTo>
                    <a:pt x="100" y="566"/>
                  </a:lnTo>
                  <a:lnTo>
                    <a:pt x="113" y="593"/>
                  </a:lnTo>
                  <a:lnTo>
                    <a:pt x="113" y="593"/>
                  </a:lnTo>
                  <a:lnTo>
                    <a:pt x="118" y="603"/>
                  </a:lnTo>
                  <a:lnTo>
                    <a:pt x="124" y="611"/>
                  </a:lnTo>
                  <a:lnTo>
                    <a:pt x="138" y="626"/>
                  </a:lnTo>
                  <a:lnTo>
                    <a:pt x="138" y="626"/>
                  </a:lnTo>
                  <a:lnTo>
                    <a:pt x="150" y="641"/>
                  </a:lnTo>
                  <a:lnTo>
                    <a:pt x="150" y="641"/>
                  </a:lnTo>
                  <a:lnTo>
                    <a:pt x="154" y="647"/>
                  </a:lnTo>
                  <a:lnTo>
                    <a:pt x="157" y="653"/>
                  </a:lnTo>
                  <a:lnTo>
                    <a:pt x="165" y="666"/>
                  </a:lnTo>
                  <a:lnTo>
                    <a:pt x="165" y="666"/>
                  </a:lnTo>
                  <a:lnTo>
                    <a:pt x="171" y="677"/>
                  </a:lnTo>
                  <a:lnTo>
                    <a:pt x="177" y="688"/>
                  </a:lnTo>
                  <a:lnTo>
                    <a:pt x="177" y="688"/>
                  </a:lnTo>
                  <a:lnTo>
                    <a:pt x="194" y="713"/>
                  </a:lnTo>
                  <a:lnTo>
                    <a:pt x="208" y="738"/>
                  </a:lnTo>
                  <a:lnTo>
                    <a:pt x="208" y="738"/>
                  </a:lnTo>
                  <a:lnTo>
                    <a:pt x="231" y="776"/>
                  </a:lnTo>
                  <a:lnTo>
                    <a:pt x="243" y="795"/>
                  </a:lnTo>
                  <a:lnTo>
                    <a:pt x="257" y="812"/>
                  </a:lnTo>
                  <a:lnTo>
                    <a:pt x="265" y="822"/>
                  </a:lnTo>
                  <a:lnTo>
                    <a:pt x="265" y="822"/>
                  </a:lnTo>
                  <a:lnTo>
                    <a:pt x="286" y="846"/>
                  </a:lnTo>
                  <a:lnTo>
                    <a:pt x="306" y="870"/>
                  </a:lnTo>
                  <a:lnTo>
                    <a:pt x="328" y="894"/>
                  </a:lnTo>
                  <a:lnTo>
                    <a:pt x="351" y="916"/>
                  </a:lnTo>
                  <a:lnTo>
                    <a:pt x="351" y="916"/>
                  </a:lnTo>
                  <a:lnTo>
                    <a:pt x="398" y="958"/>
                  </a:lnTo>
                  <a:lnTo>
                    <a:pt x="440" y="993"/>
                  </a:lnTo>
                  <a:lnTo>
                    <a:pt x="440" y="993"/>
                  </a:lnTo>
                  <a:lnTo>
                    <a:pt x="460" y="1010"/>
                  </a:lnTo>
                  <a:lnTo>
                    <a:pt x="479" y="1027"/>
                  </a:lnTo>
                  <a:lnTo>
                    <a:pt x="479" y="1027"/>
                  </a:lnTo>
                  <a:lnTo>
                    <a:pt x="494" y="1042"/>
                  </a:lnTo>
                  <a:lnTo>
                    <a:pt x="510" y="1055"/>
                  </a:lnTo>
                  <a:lnTo>
                    <a:pt x="526" y="1068"/>
                  </a:lnTo>
                  <a:lnTo>
                    <a:pt x="543" y="1080"/>
                  </a:lnTo>
                  <a:lnTo>
                    <a:pt x="543" y="1080"/>
                  </a:lnTo>
                  <a:lnTo>
                    <a:pt x="570" y="1095"/>
                  </a:lnTo>
                  <a:lnTo>
                    <a:pt x="597" y="1111"/>
                  </a:lnTo>
                  <a:lnTo>
                    <a:pt x="625" y="1125"/>
                  </a:lnTo>
                  <a:lnTo>
                    <a:pt x="653" y="1139"/>
                  </a:lnTo>
                  <a:lnTo>
                    <a:pt x="682" y="1151"/>
                  </a:lnTo>
                  <a:lnTo>
                    <a:pt x="710" y="1162"/>
                  </a:lnTo>
                  <a:lnTo>
                    <a:pt x="738" y="1173"/>
                  </a:lnTo>
                  <a:lnTo>
                    <a:pt x="767" y="1182"/>
                  </a:lnTo>
                  <a:lnTo>
                    <a:pt x="767" y="1182"/>
                  </a:lnTo>
                  <a:lnTo>
                    <a:pt x="788" y="1187"/>
                  </a:lnTo>
                  <a:lnTo>
                    <a:pt x="809" y="1191"/>
                  </a:lnTo>
                  <a:lnTo>
                    <a:pt x="831" y="1193"/>
                  </a:lnTo>
                  <a:lnTo>
                    <a:pt x="854" y="1194"/>
                  </a:lnTo>
                  <a:lnTo>
                    <a:pt x="854" y="1194"/>
                  </a:lnTo>
                  <a:lnTo>
                    <a:pt x="874" y="1193"/>
                  </a:lnTo>
                  <a:lnTo>
                    <a:pt x="896" y="1191"/>
                  </a:lnTo>
                  <a:lnTo>
                    <a:pt x="918" y="1188"/>
                  </a:lnTo>
                  <a:lnTo>
                    <a:pt x="939" y="1184"/>
                  </a:lnTo>
                  <a:lnTo>
                    <a:pt x="961" y="1178"/>
                  </a:lnTo>
                  <a:lnTo>
                    <a:pt x="983" y="1171"/>
                  </a:lnTo>
                  <a:lnTo>
                    <a:pt x="1004" y="1162"/>
                  </a:lnTo>
                  <a:lnTo>
                    <a:pt x="1026" y="1152"/>
                  </a:lnTo>
                  <a:lnTo>
                    <a:pt x="1026" y="1152"/>
                  </a:lnTo>
                  <a:lnTo>
                    <a:pt x="1038" y="1146"/>
                  </a:lnTo>
                  <a:lnTo>
                    <a:pt x="1051" y="1139"/>
                  </a:lnTo>
                  <a:lnTo>
                    <a:pt x="1063" y="1130"/>
                  </a:lnTo>
                  <a:lnTo>
                    <a:pt x="1076" y="1122"/>
                  </a:lnTo>
                  <a:lnTo>
                    <a:pt x="1088" y="1112"/>
                  </a:lnTo>
                  <a:lnTo>
                    <a:pt x="1100" y="1101"/>
                  </a:lnTo>
                  <a:lnTo>
                    <a:pt x="1125" y="1078"/>
                  </a:lnTo>
                  <a:lnTo>
                    <a:pt x="1125" y="1078"/>
                  </a:lnTo>
                  <a:lnTo>
                    <a:pt x="1138" y="1067"/>
                  </a:lnTo>
                  <a:lnTo>
                    <a:pt x="1149" y="1057"/>
                  </a:lnTo>
                  <a:lnTo>
                    <a:pt x="1149" y="1057"/>
                  </a:lnTo>
                  <a:lnTo>
                    <a:pt x="1161" y="1047"/>
                  </a:lnTo>
                  <a:lnTo>
                    <a:pt x="1173" y="1035"/>
                  </a:lnTo>
                  <a:lnTo>
                    <a:pt x="1184" y="1024"/>
                  </a:lnTo>
                  <a:lnTo>
                    <a:pt x="1193" y="1011"/>
                  </a:lnTo>
                  <a:lnTo>
                    <a:pt x="1193" y="1011"/>
                  </a:lnTo>
                  <a:lnTo>
                    <a:pt x="1198" y="1006"/>
                  </a:lnTo>
                  <a:lnTo>
                    <a:pt x="1202" y="1003"/>
                  </a:lnTo>
                  <a:lnTo>
                    <a:pt x="1205" y="1002"/>
                  </a:lnTo>
                  <a:lnTo>
                    <a:pt x="1205" y="998"/>
                  </a:lnTo>
                  <a:lnTo>
                    <a:pt x="1205" y="998"/>
                  </a:lnTo>
                  <a:lnTo>
                    <a:pt x="1201" y="968"/>
                  </a:lnTo>
                  <a:lnTo>
                    <a:pt x="1198" y="950"/>
                  </a:lnTo>
                  <a:lnTo>
                    <a:pt x="1193" y="930"/>
                  </a:lnTo>
                  <a:lnTo>
                    <a:pt x="1187" y="911"/>
                  </a:lnTo>
                  <a:lnTo>
                    <a:pt x="1183" y="903"/>
                  </a:lnTo>
                  <a:lnTo>
                    <a:pt x="1179" y="895"/>
                  </a:lnTo>
                  <a:lnTo>
                    <a:pt x="1175" y="887"/>
                  </a:lnTo>
                  <a:lnTo>
                    <a:pt x="1170" y="880"/>
                  </a:lnTo>
                  <a:lnTo>
                    <a:pt x="1165" y="874"/>
                  </a:lnTo>
                  <a:lnTo>
                    <a:pt x="1158" y="869"/>
                  </a:lnTo>
                  <a:lnTo>
                    <a:pt x="1158" y="869"/>
                  </a:lnTo>
                  <a:lnTo>
                    <a:pt x="1152" y="865"/>
                  </a:lnTo>
                  <a:lnTo>
                    <a:pt x="1147" y="859"/>
                  </a:lnTo>
                  <a:lnTo>
                    <a:pt x="1137" y="846"/>
                  </a:lnTo>
                  <a:lnTo>
                    <a:pt x="1135" y="843"/>
                  </a:lnTo>
                  <a:lnTo>
                    <a:pt x="1135" y="843"/>
                  </a:lnTo>
                  <a:lnTo>
                    <a:pt x="1126" y="834"/>
                  </a:lnTo>
                  <a:lnTo>
                    <a:pt x="1117" y="825"/>
                  </a:lnTo>
                  <a:lnTo>
                    <a:pt x="1107" y="817"/>
                  </a:lnTo>
                  <a:lnTo>
                    <a:pt x="1096" y="810"/>
                  </a:lnTo>
                  <a:lnTo>
                    <a:pt x="1096" y="810"/>
                  </a:lnTo>
                  <a:lnTo>
                    <a:pt x="1082" y="800"/>
                  </a:lnTo>
                  <a:lnTo>
                    <a:pt x="1082" y="800"/>
                  </a:lnTo>
                  <a:lnTo>
                    <a:pt x="1059" y="783"/>
                  </a:lnTo>
                  <a:lnTo>
                    <a:pt x="1036" y="769"/>
                  </a:lnTo>
                  <a:lnTo>
                    <a:pt x="1012" y="755"/>
                  </a:lnTo>
                  <a:lnTo>
                    <a:pt x="988" y="744"/>
                  </a:lnTo>
                  <a:lnTo>
                    <a:pt x="964" y="735"/>
                  </a:lnTo>
                  <a:lnTo>
                    <a:pt x="939" y="728"/>
                  </a:lnTo>
                  <a:lnTo>
                    <a:pt x="916" y="723"/>
                  </a:lnTo>
                  <a:lnTo>
                    <a:pt x="892" y="720"/>
                  </a:lnTo>
                  <a:lnTo>
                    <a:pt x="892" y="720"/>
                  </a:lnTo>
                  <a:lnTo>
                    <a:pt x="888" y="719"/>
                  </a:lnTo>
                  <a:lnTo>
                    <a:pt x="885" y="717"/>
                  </a:lnTo>
                  <a:lnTo>
                    <a:pt x="881" y="715"/>
                  </a:lnTo>
                  <a:lnTo>
                    <a:pt x="878" y="713"/>
                  </a:lnTo>
                  <a:lnTo>
                    <a:pt x="877" y="710"/>
                  </a:lnTo>
                  <a:lnTo>
                    <a:pt x="875" y="706"/>
                  </a:lnTo>
                  <a:lnTo>
                    <a:pt x="874" y="699"/>
                  </a:lnTo>
                  <a:lnTo>
                    <a:pt x="874" y="699"/>
                  </a:lnTo>
                  <a:lnTo>
                    <a:pt x="875" y="693"/>
                  </a:lnTo>
                  <a:lnTo>
                    <a:pt x="878" y="688"/>
                  </a:lnTo>
                  <a:lnTo>
                    <a:pt x="880" y="686"/>
                  </a:lnTo>
                  <a:lnTo>
                    <a:pt x="883" y="685"/>
                  </a:lnTo>
                  <a:lnTo>
                    <a:pt x="886" y="684"/>
                  </a:lnTo>
                  <a:lnTo>
                    <a:pt x="890" y="684"/>
                  </a:lnTo>
                  <a:lnTo>
                    <a:pt x="890" y="684"/>
                  </a:lnTo>
                  <a:lnTo>
                    <a:pt x="892" y="684"/>
                  </a:lnTo>
                  <a:lnTo>
                    <a:pt x="892" y="684"/>
                  </a:lnTo>
                  <a:lnTo>
                    <a:pt x="907" y="686"/>
                  </a:lnTo>
                  <a:lnTo>
                    <a:pt x="923" y="690"/>
                  </a:lnTo>
                  <a:lnTo>
                    <a:pt x="923" y="690"/>
                  </a:lnTo>
                  <a:lnTo>
                    <a:pt x="939" y="694"/>
                  </a:lnTo>
                  <a:lnTo>
                    <a:pt x="939" y="694"/>
                  </a:lnTo>
                  <a:lnTo>
                    <a:pt x="960" y="698"/>
                  </a:lnTo>
                  <a:lnTo>
                    <a:pt x="960" y="698"/>
                  </a:lnTo>
                  <a:lnTo>
                    <a:pt x="974" y="700"/>
                  </a:lnTo>
                  <a:lnTo>
                    <a:pt x="988" y="702"/>
                  </a:lnTo>
                  <a:lnTo>
                    <a:pt x="1000" y="705"/>
                  </a:lnTo>
                  <a:lnTo>
                    <a:pt x="1005" y="707"/>
                  </a:lnTo>
                  <a:lnTo>
                    <a:pt x="1010" y="710"/>
                  </a:lnTo>
                  <a:lnTo>
                    <a:pt x="1010" y="710"/>
                  </a:lnTo>
                  <a:lnTo>
                    <a:pt x="1050" y="736"/>
                  </a:lnTo>
                  <a:lnTo>
                    <a:pt x="1050" y="736"/>
                  </a:lnTo>
                  <a:lnTo>
                    <a:pt x="1091" y="763"/>
                  </a:lnTo>
                  <a:lnTo>
                    <a:pt x="1112" y="776"/>
                  </a:lnTo>
                  <a:lnTo>
                    <a:pt x="1131" y="792"/>
                  </a:lnTo>
                  <a:lnTo>
                    <a:pt x="1131" y="792"/>
                  </a:lnTo>
                  <a:lnTo>
                    <a:pt x="1147" y="804"/>
                  </a:lnTo>
                  <a:lnTo>
                    <a:pt x="1160" y="816"/>
                  </a:lnTo>
                  <a:lnTo>
                    <a:pt x="1172" y="828"/>
                  </a:lnTo>
                  <a:lnTo>
                    <a:pt x="1183" y="839"/>
                  </a:lnTo>
                  <a:lnTo>
                    <a:pt x="1192" y="850"/>
                  </a:lnTo>
                  <a:lnTo>
                    <a:pt x="1201" y="861"/>
                  </a:lnTo>
                  <a:lnTo>
                    <a:pt x="1207" y="871"/>
                  </a:lnTo>
                  <a:lnTo>
                    <a:pt x="1212" y="881"/>
                  </a:lnTo>
                  <a:lnTo>
                    <a:pt x="1212" y="881"/>
                  </a:lnTo>
                  <a:lnTo>
                    <a:pt x="1218" y="896"/>
                  </a:lnTo>
                  <a:lnTo>
                    <a:pt x="1223" y="910"/>
                  </a:lnTo>
                  <a:lnTo>
                    <a:pt x="1228" y="925"/>
                  </a:lnTo>
                  <a:lnTo>
                    <a:pt x="1232" y="941"/>
                  </a:lnTo>
                  <a:lnTo>
                    <a:pt x="1236" y="958"/>
                  </a:lnTo>
                  <a:lnTo>
                    <a:pt x="1238" y="975"/>
                  </a:lnTo>
                  <a:lnTo>
                    <a:pt x="1240" y="993"/>
                  </a:lnTo>
                  <a:lnTo>
                    <a:pt x="1242" y="1011"/>
                  </a:lnTo>
                  <a:lnTo>
                    <a:pt x="1242" y="1011"/>
                  </a:lnTo>
                  <a:lnTo>
                    <a:pt x="1242" y="1015"/>
                  </a:lnTo>
                  <a:lnTo>
                    <a:pt x="1240" y="1019"/>
                  </a:lnTo>
                  <a:lnTo>
                    <a:pt x="1239" y="1021"/>
                  </a:lnTo>
                  <a:lnTo>
                    <a:pt x="1237" y="1023"/>
                  </a:lnTo>
                  <a:lnTo>
                    <a:pt x="1232" y="1026"/>
                  </a:lnTo>
                  <a:lnTo>
                    <a:pt x="1229" y="1027"/>
                  </a:lnTo>
                  <a:lnTo>
                    <a:pt x="1225" y="1027"/>
                  </a:lnTo>
                  <a:lnTo>
                    <a:pt x="1224" y="1029"/>
                  </a:lnTo>
                  <a:lnTo>
                    <a:pt x="1224" y="1029"/>
                  </a:lnTo>
                  <a:lnTo>
                    <a:pt x="1217" y="1039"/>
                  </a:lnTo>
                  <a:lnTo>
                    <a:pt x="1210" y="1050"/>
                  </a:lnTo>
                  <a:lnTo>
                    <a:pt x="1192" y="1069"/>
                  </a:lnTo>
                  <a:lnTo>
                    <a:pt x="1183" y="1079"/>
                  </a:lnTo>
                  <a:lnTo>
                    <a:pt x="1174" y="1087"/>
                  </a:lnTo>
                  <a:lnTo>
                    <a:pt x="1165" y="1095"/>
                  </a:lnTo>
                  <a:lnTo>
                    <a:pt x="1155" y="1101"/>
                  </a:lnTo>
                  <a:lnTo>
                    <a:pt x="1155" y="1101"/>
                  </a:lnTo>
                  <a:lnTo>
                    <a:pt x="1146" y="1108"/>
                  </a:lnTo>
                  <a:lnTo>
                    <a:pt x="1138" y="1115"/>
                  </a:lnTo>
                  <a:lnTo>
                    <a:pt x="1122" y="1129"/>
                  </a:lnTo>
                  <a:lnTo>
                    <a:pt x="1122" y="1129"/>
                  </a:lnTo>
                  <a:lnTo>
                    <a:pt x="1111" y="1141"/>
                  </a:lnTo>
                  <a:lnTo>
                    <a:pt x="1099" y="1150"/>
                  </a:lnTo>
                  <a:lnTo>
                    <a:pt x="1099" y="1150"/>
                  </a:lnTo>
                  <a:lnTo>
                    <a:pt x="1087" y="1159"/>
                  </a:lnTo>
                  <a:lnTo>
                    <a:pt x="1074" y="1168"/>
                  </a:lnTo>
                  <a:lnTo>
                    <a:pt x="1045" y="1183"/>
                  </a:lnTo>
                  <a:lnTo>
                    <a:pt x="1045" y="1183"/>
                  </a:lnTo>
                  <a:lnTo>
                    <a:pt x="1027" y="1191"/>
                  </a:lnTo>
                  <a:lnTo>
                    <a:pt x="1008" y="1200"/>
                  </a:lnTo>
                  <a:lnTo>
                    <a:pt x="986" y="1208"/>
                  </a:lnTo>
                  <a:lnTo>
                    <a:pt x="962" y="1216"/>
                  </a:lnTo>
                  <a:lnTo>
                    <a:pt x="937" y="1222"/>
                  </a:lnTo>
                  <a:lnTo>
                    <a:pt x="911" y="1227"/>
                  </a:lnTo>
                  <a:lnTo>
                    <a:pt x="886" y="1231"/>
                  </a:lnTo>
                  <a:lnTo>
                    <a:pt x="858" y="1232"/>
                  </a:lnTo>
                  <a:lnTo>
                    <a:pt x="858" y="1232"/>
                  </a:lnTo>
                  <a:lnTo>
                    <a:pt x="858" y="1232"/>
                  </a:lnTo>
                  <a:lnTo>
                    <a:pt x="858" y="123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6" name="Freeform 285">
              <a:extLst>
                <a:ext uri="{FF2B5EF4-FFF2-40B4-BE49-F238E27FC236}">
                  <a16:creationId xmlns:a16="http://schemas.microsoft.com/office/drawing/2014/main" id="{8D896BF3-5DAA-4ED5-BF68-706DF752F05F}"/>
                </a:ext>
              </a:extLst>
            </p:cNvPr>
            <p:cNvSpPr>
              <a:spLocks/>
            </p:cNvSpPr>
            <p:nvPr/>
          </p:nvSpPr>
          <p:spPr bwMode="auto">
            <a:xfrm>
              <a:off x="2463800" y="2317750"/>
              <a:ext cx="261938" cy="290513"/>
            </a:xfrm>
            <a:custGeom>
              <a:avLst/>
              <a:gdLst/>
              <a:ahLst/>
              <a:cxnLst>
                <a:cxn ang="0">
                  <a:pos x="314" y="547"/>
                </a:cxn>
                <a:cxn ang="0">
                  <a:pos x="288" y="541"/>
                </a:cxn>
                <a:cxn ang="0">
                  <a:pos x="245" y="523"/>
                </a:cxn>
                <a:cxn ang="0">
                  <a:pos x="210" y="499"/>
                </a:cxn>
                <a:cxn ang="0">
                  <a:pos x="170" y="460"/>
                </a:cxn>
                <a:cxn ang="0">
                  <a:pos x="135" y="426"/>
                </a:cxn>
                <a:cxn ang="0">
                  <a:pos x="104" y="390"/>
                </a:cxn>
                <a:cxn ang="0">
                  <a:pos x="40" y="301"/>
                </a:cxn>
                <a:cxn ang="0">
                  <a:pos x="16" y="260"/>
                </a:cxn>
                <a:cxn ang="0">
                  <a:pos x="3" y="221"/>
                </a:cxn>
                <a:cxn ang="0">
                  <a:pos x="1" y="180"/>
                </a:cxn>
                <a:cxn ang="0">
                  <a:pos x="8" y="157"/>
                </a:cxn>
                <a:cxn ang="0">
                  <a:pos x="29" y="121"/>
                </a:cxn>
                <a:cxn ang="0">
                  <a:pos x="71" y="67"/>
                </a:cxn>
                <a:cxn ang="0">
                  <a:pos x="89" y="48"/>
                </a:cxn>
                <a:cxn ang="0">
                  <a:pos x="150" y="3"/>
                </a:cxn>
                <a:cxn ang="0">
                  <a:pos x="158" y="0"/>
                </a:cxn>
                <a:cxn ang="0">
                  <a:pos x="168" y="3"/>
                </a:cxn>
                <a:cxn ang="0">
                  <a:pos x="175" y="13"/>
                </a:cxn>
                <a:cxn ang="0">
                  <a:pos x="175" y="25"/>
                </a:cxn>
                <a:cxn ang="0">
                  <a:pos x="167" y="34"/>
                </a:cxn>
                <a:cxn ang="0">
                  <a:pos x="144" y="49"/>
                </a:cxn>
                <a:cxn ang="0">
                  <a:pos x="106" y="81"/>
                </a:cxn>
                <a:cxn ang="0">
                  <a:pos x="91" y="101"/>
                </a:cxn>
                <a:cxn ang="0">
                  <a:pos x="72" y="124"/>
                </a:cxn>
                <a:cxn ang="0">
                  <a:pos x="47" y="158"/>
                </a:cxn>
                <a:cxn ang="0">
                  <a:pos x="38" y="188"/>
                </a:cxn>
                <a:cxn ang="0">
                  <a:pos x="42" y="216"/>
                </a:cxn>
                <a:cxn ang="0">
                  <a:pos x="46" y="234"/>
                </a:cxn>
                <a:cxn ang="0">
                  <a:pos x="53" y="253"/>
                </a:cxn>
                <a:cxn ang="0">
                  <a:pos x="66" y="272"/>
                </a:cxn>
                <a:cxn ang="0">
                  <a:pos x="80" y="290"/>
                </a:cxn>
                <a:cxn ang="0">
                  <a:pos x="127" y="361"/>
                </a:cxn>
                <a:cxn ang="0">
                  <a:pos x="179" y="417"/>
                </a:cxn>
                <a:cxn ang="0">
                  <a:pos x="208" y="446"/>
                </a:cxn>
                <a:cxn ang="0">
                  <a:pos x="233" y="472"/>
                </a:cxn>
                <a:cxn ang="0">
                  <a:pos x="263" y="493"/>
                </a:cxn>
                <a:cxn ang="0">
                  <a:pos x="286" y="503"/>
                </a:cxn>
                <a:cxn ang="0">
                  <a:pos x="312" y="507"/>
                </a:cxn>
                <a:cxn ang="0">
                  <a:pos x="345" y="501"/>
                </a:cxn>
                <a:cxn ang="0">
                  <a:pos x="375" y="486"/>
                </a:cxn>
                <a:cxn ang="0">
                  <a:pos x="412" y="455"/>
                </a:cxn>
                <a:cxn ang="0">
                  <a:pos x="460" y="398"/>
                </a:cxn>
                <a:cxn ang="0">
                  <a:pos x="468" y="392"/>
                </a:cxn>
                <a:cxn ang="0">
                  <a:pos x="475" y="390"/>
                </a:cxn>
                <a:cxn ang="0">
                  <a:pos x="491" y="396"/>
                </a:cxn>
                <a:cxn ang="0">
                  <a:pos x="495" y="405"/>
                </a:cxn>
                <a:cxn ang="0">
                  <a:pos x="492" y="415"/>
                </a:cxn>
                <a:cxn ang="0">
                  <a:pos x="444" y="473"/>
                </a:cxn>
                <a:cxn ang="0">
                  <a:pos x="401" y="514"/>
                </a:cxn>
                <a:cxn ang="0">
                  <a:pos x="370" y="535"/>
                </a:cxn>
                <a:cxn ang="0">
                  <a:pos x="341" y="546"/>
                </a:cxn>
                <a:cxn ang="0">
                  <a:pos x="322" y="548"/>
                </a:cxn>
              </a:cxnLst>
              <a:rect l="0" t="0" r="r" b="b"/>
              <a:pathLst>
                <a:path w="495" h="548">
                  <a:moveTo>
                    <a:pt x="322" y="548"/>
                  </a:moveTo>
                  <a:lnTo>
                    <a:pt x="322" y="548"/>
                  </a:lnTo>
                  <a:lnTo>
                    <a:pt x="314" y="547"/>
                  </a:lnTo>
                  <a:lnTo>
                    <a:pt x="305" y="546"/>
                  </a:lnTo>
                  <a:lnTo>
                    <a:pt x="305" y="546"/>
                  </a:lnTo>
                  <a:lnTo>
                    <a:pt x="288" y="541"/>
                  </a:lnTo>
                  <a:lnTo>
                    <a:pt x="273" y="536"/>
                  </a:lnTo>
                  <a:lnTo>
                    <a:pt x="258" y="530"/>
                  </a:lnTo>
                  <a:lnTo>
                    <a:pt x="245" y="523"/>
                  </a:lnTo>
                  <a:lnTo>
                    <a:pt x="232" y="516"/>
                  </a:lnTo>
                  <a:lnTo>
                    <a:pt x="221" y="508"/>
                  </a:lnTo>
                  <a:lnTo>
                    <a:pt x="210" y="499"/>
                  </a:lnTo>
                  <a:lnTo>
                    <a:pt x="198" y="488"/>
                  </a:lnTo>
                  <a:lnTo>
                    <a:pt x="198" y="488"/>
                  </a:lnTo>
                  <a:lnTo>
                    <a:pt x="170" y="460"/>
                  </a:lnTo>
                  <a:lnTo>
                    <a:pt x="170" y="460"/>
                  </a:lnTo>
                  <a:lnTo>
                    <a:pt x="153" y="444"/>
                  </a:lnTo>
                  <a:lnTo>
                    <a:pt x="135" y="426"/>
                  </a:lnTo>
                  <a:lnTo>
                    <a:pt x="119" y="409"/>
                  </a:lnTo>
                  <a:lnTo>
                    <a:pt x="104" y="390"/>
                  </a:lnTo>
                  <a:lnTo>
                    <a:pt x="104" y="390"/>
                  </a:lnTo>
                  <a:lnTo>
                    <a:pt x="82" y="360"/>
                  </a:lnTo>
                  <a:lnTo>
                    <a:pt x="61" y="330"/>
                  </a:lnTo>
                  <a:lnTo>
                    <a:pt x="40" y="301"/>
                  </a:lnTo>
                  <a:lnTo>
                    <a:pt x="22" y="271"/>
                  </a:lnTo>
                  <a:lnTo>
                    <a:pt x="22" y="271"/>
                  </a:lnTo>
                  <a:lnTo>
                    <a:pt x="16" y="260"/>
                  </a:lnTo>
                  <a:lnTo>
                    <a:pt x="11" y="248"/>
                  </a:lnTo>
                  <a:lnTo>
                    <a:pt x="6" y="235"/>
                  </a:lnTo>
                  <a:lnTo>
                    <a:pt x="3" y="221"/>
                  </a:lnTo>
                  <a:lnTo>
                    <a:pt x="1" y="207"/>
                  </a:lnTo>
                  <a:lnTo>
                    <a:pt x="0" y="194"/>
                  </a:lnTo>
                  <a:lnTo>
                    <a:pt x="1" y="180"/>
                  </a:lnTo>
                  <a:lnTo>
                    <a:pt x="3" y="170"/>
                  </a:lnTo>
                  <a:lnTo>
                    <a:pt x="3" y="170"/>
                  </a:lnTo>
                  <a:lnTo>
                    <a:pt x="8" y="157"/>
                  </a:lnTo>
                  <a:lnTo>
                    <a:pt x="15" y="144"/>
                  </a:lnTo>
                  <a:lnTo>
                    <a:pt x="21" y="133"/>
                  </a:lnTo>
                  <a:lnTo>
                    <a:pt x="29" y="121"/>
                  </a:lnTo>
                  <a:lnTo>
                    <a:pt x="46" y="98"/>
                  </a:lnTo>
                  <a:lnTo>
                    <a:pt x="64" y="76"/>
                  </a:lnTo>
                  <a:lnTo>
                    <a:pt x="71" y="67"/>
                  </a:lnTo>
                  <a:lnTo>
                    <a:pt x="71" y="67"/>
                  </a:lnTo>
                  <a:lnTo>
                    <a:pt x="80" y="58"/>
                  </a:lnTo>
                  <a:lnTo>
                    <a:pt x="89" y="48"/>
                  </a:lnTo>
                  <a:lnTo>
                    <a:pt x="107" y="32"/>
                  </a:lnTo>
                  <a:lnTo>
                    <a:pt x="128" y="17"/>
                  </a:lnTo>
                  <a:lnTo>
                    <a:pt x="150" y="3"/>
                  </a:lnTo>
                  <a:lnTo>
                    <a:pt x="150" y="3"/>
                  </a:lnTo>
                  <a:lnTo>
                    <a:pt x="154" y="0"/>
                  </a:lnTo>
                  <a:lnTo>
                    <a:pt x="158" y="0"/>
                  </a:lnTo>
                  <a:lnTo>
                    <a:pt x="158" y="0"/>
                  </a:lnTo>
                  <a:lnTo>
                    <a:pt x="163" y="0"/>
                  </a:lnTo>
                  <a:lnTo>
                    <a:pt x="168" y="3"/>
                  </a:lnTo>
                  <a:lnTo>
                    <a:pt x="172" y="7"/>
                  </a:lnTo>
                  <a:lnTo>
                    <a:pt x="175" y="13"/>
                  </a:lnTo>
                  <a:lnTo>
                    <a:pt x="175" y="13"/>
                  </a:lnTo>
                  <a:lnTo>
                    <a:pt x="175" y="16"/>
                  </a:lnTo>
                  <a:lnTo>
                    <a:pt x="175" y="21"/>
                  </a:lnTo>
                  <a:lnTo>
                    <a:pt x="175" y="25"/>
                  </a:lnTo>
                  <a:lnTo>
                    <a:pt x="173" y="28"/>
                  </a:lnTo>
                  <a:lnTo>
                    <a:pt x="170" y="31"/>
                  </a:lnTo>
                  <a:lnTo>
                    <a:pt x="167" y="34"/>
                  </a:lnTo>
                  <a:lnTo>
                    <a:pt x="164" y="36"/>
                  </a:lnTo>
                  <a:lnTo>
                    <a:pt x="164" y="36"/>
                  </a:lnTo>
                  <a:lnTo>
                    <a:pt x="144" y="49"/>
                  </a:lnTo>
                  <a:lnTo>
                    <a:pt x="124" y="64"/>
                  </a:lnTo>
                  <a:lnTo>
                    <a:pt x="115" y="72"/>
                  </a:lnTo>
                  <a:lnTo>
                    <a:pt x="106" y="81"/>
                  </a:lnTo>
                  <a:lnTo>
                    <a:pt x="98" y="91"/>
                  </a:lnTo>
                  <a:lnTo>
                    <a:pt x="91" y="101"/>
                  </a:lnTo>
                  <a:lnTo>
                    <a:pt x="91" y="101"/>
                  </a:lnTo>
                  <a:lnTo>
                    <a:pt x="83" y="112"/>
                  </a:lnTo>
                  <a:lnTo>
                    <a:pt x="72" y="124"/>
                  </a:lnTo>
                  <a:lnTo>
                    <a:pt x="72" y="124"/>
                  </a:lnTo>
                  <a:lnTo>
                    <a:pt x="59" y="140"/>
                  </a:lnTo>
                  <a:lnTo>
                    <a:pt x="52" y="149"/>
                  </a:lnTo>
                  <a:lnTo>
                    <a:pt x="47" y="158"/>
                  </a:lnTo>
                  <a:lnTo>
                    <a:pt x="42" y="167"/>
                  </a:lnTo>
                  <a:lnTo>
                    <a:pt x="39" y="177"/>
                  </a:lnTo>
                  <a:lnTo>
                    <a:pt x="38" y="188"/>
                  </a:lnTo>
                  <a:lnTo>
                    <a:pt x="39" y="198"/>
                  </a:lnTo>
                  <a:lnTo>
                    <a:pt x="39" y="198"/>
                  </a:lnTo>
                  <a:lnTo>
                    <a:pt x="42" y="216"/>
                  </a:lnTo>
                  <a:lnTo>
                    <a:pt x="42" y="216"/>
                  </a:lnTo>
                  <a:lnTo>
                    <a:pt x="43" y="225"/>
                  </a:lnTo>
                  <a:lnTo>
                    <a:pt x="46" y="234"/>
                  </a:lnTo>
                  <a:lnTo>
                    <a:pt x="49" y="245"/>
                  </a:lnTo>
                  <a:lnTo>
                    <a:pt x="53" y="253"/>
                  </a:lnTo>
                  <a:lnTo>
                    <a:pt x="53" y="253"/>
                  </a:lnTo>
                  <a:lnTo>
                    <a:pt x="60" y="263"/>
                  </a:lnTo>
                  <a:lnTo>
                    <a:pt x="66" y="272"/>
                  </a:lnTo>
                  <a:lnTo>
                    <a:pt x="66" y="272"/>
                  </a:lnTo>
                  <a:lnTo>
                    <a:pt x="73" y="281"/>
                  </a:lnTo>
                  <a:lnTo>
                    <a:pt x="80" y="290"/>
                  </a:lnTo>
                  <a:lnTo>
                    <a:pt x="80" y="290"/>
                  </a:lnTo>
                  <a:lnTo>
                    <a:pt x="104" y="328"/>
                  </a:lnTo>
                  <a:lnTo>
                    <a:pt x="127" y="361"/>
                  </a:lnTo>
                  <a:lnTo>
                    <a:pt x="127" y="361"/>
                  </a:lnTo>
                  <a:lnTo>
                    <a:pt x="140" y="377"/>
                  </a:lnTo>
                  <a:lnTo>
                    <a:pt x="152" y="390"/>
                  </a:lnTo>
                  <a:lnTo>
                    <a:pt x="179" y="417"/>
                  </a:lnTo>
                  <a:lnTo>
                    <a:pt x="179" y="417"/>
                  </a:lnTo>
                  <a:lnTo>
                    <a:pt x="205" y="443"/>
                  </a:lnTo>
                  <a:lnTo>
                    <a:pt x="208" y="446"/>
                  </a:lnTo>
                  <a:lnTo>
                    <a:pt x="208" y="446"/>
                  </a:lnTo>
                  <a:lnTo>
                    <a:pt x="224" y="462"/>
                  </a:lnTo>
                  <a:lnTo>
                    <a:pt x="233" y="472"/>
                  </a:lnTo>
                  <a:lnTo>
                    <a:pt x="243" y="479"/>
                  </a:lnTo>
                  <a:lnTo>
                    <a:pt x="252" y="487"/>
                  </a:lnTo>
                  <a:lnTo>
                    <a:pt x="263" y="493"/>
                  </a:lnTo>
                  <a:lnTo>
                    <a:pt x="274" y="499"/>
                  </a:lnTo>
                  <a:lnTo>
                    <a:pt x="286" y="503"/>
                  </a:lnTo>
                  <a:lnTo>
                    <a:pt x="286" y="503"/>
                  </a:lnTo>
                  <a:lnTo>
                    <a:pt x="299" y="506"/>
                  </a:lnTo>
                  <a:lnTo>
                    <a:pt x="312" y="507"/>
                  </a:lnTo>
                  <a:lnTo>
                    <a:pt x="312" y="507"/>
                  </a:lnTo>
                  <a:lnTo>
                    <a:pt x="323" y="506"/>
                  </a:lnTo>
                  <a:lnTo>
                    <a:pt x="334" y="504"/>
                  </a:lnTo>
                  <a:lnTo>
                    <a:pt x="345" y="501"/>
                  </a:lnTo>
                  <a:lnTo>
                    <a:pt x="355" y="497"/>
                  </a:lnTo>
                  <a:lnTo>
                    <a:pt x="366" y="491"/>
                  </a:lnTo>
                  <a:lnTo>
                    <a:pt x="375" y="486"/>
                  </a:lnTo>
                  <a:lnTo>
                    <a:pt x="385" y="479"/>
                  </a:lnTo>
                  <a:lnTo>
                    <a:pt x="395" y="472"/>
                  </a:lnTo>
                  <a:lnTo>
                    <a:pt x="412" y="455"/>
                  </a:lnTo>
                  <a:lnTo>
                    <a:pt x="430" y="437"/>
                  </a:lnTo>
                  <a:lnTo>
                    <a:pt x="445" y="417"/>
                  </a:lnTo>
                  <a:lnTo>
                    <a:pt x="460" y="398"/>
                  </a:lnTo>
                  <a:lnTo>
                    <a:pt x="460" y="398"/>
                  </a:lnTo>
                  <a:lnTo>
                    <a:pt x="464" y="394"/>
                  </a:lnTo>
                  <a:lnTo>
                    <a:pt x="468" y="392"/>
                  </a:lnTo>
                  <a:lnTo>
                    <a:pt x="472" y="390"/>
                  </a:lnTo>
                  <a:lnTo>
                    <a:pt x="475" y="390"/>
                  </a:lnTo>
                  <a:lnTo>
                    <a:pt x="475" y="390"/>
                  </a:lnTo>
                  <a:lnTo>
                    <a:pt x="481" y="391"/>
                  </a:lnTo>
                  <a:lnTo>
                    <a:pt x="487" y="393"/>
                  </a:lnTo>
                  <a:lnTo>
                    <a:pt x="491" y="396"/>
                  </a:lnTo>
                  <a:lnTo>
                    <a:pt x="494" y="400"/>
                  </a:lnTo>
                  <a:lnTo>
                    <a:pt x="494" y="400"/>
                  </a:lnTo>
                  <a:lnTo>
                    <a:pt x="495" y="405"/>
                  </a:lnTo>
                  <a:lnTo>
                    <a:pt x="495" y="408"/>
                  </a:lnTo>
                  <a:lnTo>
                    <a:pt x="494" y="412"/>
                  </a:lnTo>
                  <a:lnTo>
                    <a:pt x="492" y="415"/>
                  </a:lnTo>
                  <a:lnTo>
                    <a:pt x="492" y="415"/>
                  </a:lnTo>
                  <a:lnTo>
                    <a:pt x="468" y="446"/>
                  </a:lnTo>
                  <a:lnTo>
                    <a:pt x="444" y="473"/>
                  </a:lnTo>
                  <a:lnTo>
                    <a:pt x="423" y="496"/>
                  </a:lnTo>
                  <a:lnTo>
                    <a:pt x="411" y="506"/>
                  </a:lnTo>
                  <a:lnTo>
                    <a:pt x="401" y="514"/>
                  </a:lnTo>
                  <a:lnTo>
                    <a:pt x="391" y="522"/>
                  </a:lnTo>
                  <a:lnTo>
                    <a:pt x="380" y="530"/>
                  </a:lnTo>
                  <a:lnTo>
                    <a:pt x="370" y="535"/>
                  </a:lnTo>
                  <a:lnTo>
                    <a:pt x="360" y="540"/>
                  </a:lnTo>
                  <a:lnTo>
                    <a:pt x="350" y="543"/>
                  </a:lnTo>
                  <a:lnTo>
                    <a:pt x="341" y="546"/>
                  </a:lnTo>
                  <a:lnTo>
                    <a:pt x="332" y="547"/>
                  </a:lnTo>
                  <a:lnTo>
                    <a:pt x="322" y="548"/>
                  </a:lnTo>
                  <a:lnTo>
                    <a:pt x="322" y="54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7" name="Freeform 286">
              <a:extLst>
                <a:ext uri="{FF2B5EF4-FFF2-40B4-BE49-F238E27FC236}">
                  <a16:creationId xmlns:a16="http://schemas.microsoft.com/office/drawing/2014/main" id="{F1E141C4-0644-404E-8228-617D4D9ED8E5}"/>
                </a:ext>
              </a:extLst>
            </p:cNvPr>
            <p:cNvSpPr>
              <a:spLocks noEditPoints="1"/>
            </p:cNvSpPr>
            <p:nvPr/>
          </p:nvSpPr>
          <p:spPr bwMode="auto">
            <a:xfrm>
              <a:off x="2262188" y="2705100"/>
              <a:ext cx="312738" cy="139700"/>
            </a:xfrm>
            <a:custGeom>
              <a:avLst/>
              <a:gdLst/>
              <a:ahLst/>
              <a:cxnLst>
                <a:cxn ang="0">
                  <a:pos x="146" y="262"/>
                </a:cxn>
                <a:cxn ang="0">
                  <a:pos x="69" y="253"/>
                </a:cxn>
                <a:cxn ang="0">
                  <a:pos x="30" y="239"/>
                </a:cxn>
                <a:cxn ang="0">
                  <a:pos x="2" y="212"/>
                </a:cxn>
                <a:cxn ang="0">
                  <a:pos x="1" y="197"/>
                </a:cxn>
                <a:cxn ang="0">
                  <a:pos x="10" y="187"/>
                </a:cxn>
                <a:cxn ang="0">
                  <a:pos x="23" y="184"/>
                </a:cxn>
                <a:cxn ang="0">
                  <a:pos x="33" y="193"/>
                </a:cxn>
                <a:cxn ang="0">
                  <a:pos x="58" y="213"/>
                </a:cxn>
                <a:cxn ang="0">
                  <a:pos x="111" y="225"/>
                </a:cxn>
                <a:cxn ang="0">
                  <a:pos x="159" y="226"/>
                </a:cxn>
                <a:cxn ang="0">
                  <a:pos x="199" y="218"/>
                </a:cxn>
                <a:cxn ang="0">
                  <a:pos x="160" y="192"/>
                </a:cxn>
                <a:cxn ang="0">
                  <a:pos x="126" y="150"/>
                </a:cxn>
                <a:cxn ang="0">
                  <a:pos x="119" y="111"/>
                </a:cxn>
                <a:cxn ang="0">
                  <a:pos x="127" y="56"/>
                </a:cxn>
                <a:cxn ang="0">
                  <a:pos x="146" y="24"/>
                </a:cxn>
                <a:cxn ang="0">
                  <a:pos x="178" y="4"/>
                </a:cxn>
                <a:cxn ang="0">
                  <a:pos x="209" y="0"/>
                </a:cxn>
                <a:cxn ang="0">
                  <a:pos x="265" y="17"/>
                </a:cxn>
                <a:cxn ang="0">
                  <a:pos x="307" y="66"/>
                </a:cxn>
                <a:cxn ang="0">
                  <a:pos x="322" y="113"/>
                </a:cxn>
                <a:cxn ang="0">
                  <a:pos x="322" y="146"/>
                </a:cxn>
                <a:cxn ang="0">
                  <a:pos x="310" y="177"/>
                </a:cxn>
                <a:cxn ang="0">
                  <a:pos x="284" y="210"/>
                </a:cxn>
                <a:cxn ang="0">
                  <a:pos x="312" y="212"/>
                </a:cxn>
                <a:cxn ang="0">
                  <a:pos x="366" y="205"/>
                </a:cxn>
                <a:cxn ang="0">
                  <a:pos x="453" y="185"/>
                </a:cxn>
                <a:cxn ang="0">
                  <a:pos x="498" y="166"/>
                </a:cxn>
                <a:cxn ang="0">
                  <a:pos x="540" y="135"/>
                </a:cxn>
                <a:cxn ang="0">
                  <a:pos x="555" y="106"/>
                </a:cxn>
                <a:cxn ang="0">
                  <a:pos x="560" y="98"/>
                </a:cxn>
                <a:cxn ang="0">
                  <a:pos x="570" y="94"/>
                </a:cxn>
                <a:cxn ang="0">
                  <a:pos x="587" y="102"/>
                </a:cxn>
                <a:cxn ang="0">
                  <a:pos x="590" y="113"/>
                </a:cxn>
                <a:cxn ang="0">
                  <a:pos x="582" y="138"/>
                </a:cxn>
                <a:cxn ang="0">
                  <a:pos x="554" y="174"/>
                </a:cxn>
                <a:cxn ang="0">
                  <a:pos x="513" y="199"/>
                </a:cxn>
                <a:cxn ang="0">
                  <a:pos x="447" y="224"/>
                </a:cxn>
                <a:cxn ang="0">
                  <a:pos x="344" y="246"/>
                </a:cxn>
                <a:cxn ang="0">
                  <a:pos x="314" y="248"/>
                </a:cxn>
                <a:cxn ang="0">
                  <a:pos x="247" y="238"/>
                </a:cxn>
                <a:cxn ang="0">
                  <a:pos x="231" y="244"/>
                </a:cxn>
                <a:cxn ang="0">
                  <a:pos x="186" y="259"/>
                </a:cxn>
                <a:cxn ang="0">
                  <a:pos x="152" y="263"/>
                </a:cxn>
                <a:cxn ang="0">
                  <a:pos x="188" y="40"/>
                </a:cxn>
                <a:cxn ang="0">
                  <a:pos x="160" y="66"/>
                </a:cxn>
                <a:cxn ang="0">
                  <a:pos x="155" y="101"/>
                </a:cxn>
                <a:cxn ang="0">
                  <a:pos x="161" y="132"/>
                </a:cxn>
                <a:cxn ang="0">
                  <a:pos x="192" y="170"/>
                </a:cxn>
                <a:cxn ang="0">
                  <a:pos x="226" y="191"/>
                </a:cxn>
                <a:cxn ang="0">
                  <a:pos x="244" y="196"/>
                </a:cxn>
                <a:cxn ang="0">
                  <a:pos x="272" y="168"/>
                </a:cxn>
                <a:cxn ang="0">
                  <a:pos x="286" y="135"/>
                </a:cxn>
                <a:cxn ang="0">
                  <a:pos x="285" y="108"/>
                </a:cxn>
                <a:cxn ang="0">
                  <a:pos x="270" y="73"/>
                </a:cxn>
                <a:cxn ang="0">
                  <a:pos x="241" y="48"/>
                </a:cxn>
                <a:cxn ang="0">
                  <a:pos x="204" y="37"/>
                </a:cxn>
              </a:cxnLst>
              <a:rect l="0" t="0" r="r" b="b"/>
              <a:pathLst>
                <a:path w="590" h="263">
                  <a:moveTo>
                    <a:pt x="152" y="263"/>
                  </a:moveTo>
                  <a:lnTo>
                    <a:pt x="152" y="263"/>
                  </a:lnTo>
                  <a:lnTo>
                    <a:pt x="146" y="262"/>
                  </a:lnTo>
                  <a:lnTo>
                    <a:pt x="146" y="262"/>
                  </a:lnTo>
                  <a:lnTo>
                    <a:pt x="130" y="262"/>
                  </a:lnTo>
                  <a:lnTo>
                    <a:pt x="111" y="260"/>
                  </a:lnTo>
                  <a:lnTo>
                    <a:pt x="91" y="258"/>
                  </a:lnTo>
                  <a:lnTo>
                    <a:pt x="69" y="253"/>
                  </a:lnTo>
                  <a:lnTo>
                    <a:pt x="59" y="251"/>
                  </a:lnTo>
                  <a:lnTo>
                    <a:pt x="48" y="247"/>
                  </a:lnTo>
                  <a:lnTo>
                    <a:pt x="39" y="243"/>
                  </a:lnTo>
                  <a:lnTo>
                    <a:pt x="30" y="239"/>
                  </a:lnTo>
                  <a:lnTo>
                    <a:pt x="22" y="233"/>
                  </a:lnTo>
                  <a:lnTo>
                    <a:pt x="13" y="226"/>
                  </a:lnTo>
                  <a:lnTo>
                    <a:pt x="7" y="219"/>
                  </a:lnTo>
                  <a:lnTo>
                    <a:pt x="2" y="212"/>
                  </a:lnTo>
                  <a:lnTo>
                    <a:pt x="2" y="212"/>
                  </a:lnTo>
                  <a:lnTo>
                    <a:pt x="0" y="206"/>
                  </a:lnTo>
                  <a:lnTo>
                    <a:pt x="0" y="201"/>
                  </a:lnTo>
                  <a:lnTo>
                    <a:pt x="1" y="197"/>
                  </a:lnTo>
                  <a:lnTo>
                    <a:pt x="3" y="194"/>
                  </a:lnTo>
                  <a:lnTo>
                    <a:pt x="3" y="194"/>
                  </a:lnTo>
                  <a:lnTo>
                    <a:pt x="6" y="190"/>
                  </a:lnTo>
                  <a:lnTo>
                    <a:pt x="10" y="187"/>
                  </a:lnTo>
                  <a:lnTo>
                    <a:pt x="14" y="185"/>
                  </a:lnTo>
                  <a:lnTo>
                    <a:pt x="20" y="184"/>
                  </a:lnTo>
                  <a:lnTo>
                    <a:pt x="20" y="184"/>
                  </a:lnTo>
                  <a:lnTo>
                    <a:pt x="23" y="184"/>
                  </a:lnTo>
                  <a:lnTo>
                    <a:pt x="27" y="186"/>
                  </a:lnTo>
                  <a:lnTo>
                    <a:pt x="30" y="188"/>
                  </a:lnTo>
                  <a:lnTo>
                    <a:pt x="33" y="193"/>
                  </a:lnTo>
                  <a:lnTo>
                    <a:pt x="33" y="193"/>
                  </a:lnTo>
                  <a:lnTo>
                    <a:pt x="37" y="198"/>
                  </a:lnTo>
                  <a:lnTo>
                    <a:pt x="42" y="204"/>
                  </a:lnTo>
                  <a:lnTo>
                    <a:pt x="49" y="209"/>
                  </a:lnTo>
                  <a:lnTo>
                    <a:pt x="58" y="213"/>
                  </a:lnTo>
                  <a:lnTo>
                    <a:pt x="66" y="216"/>
                  </a:lnTo>
                  <a:lnTo>
                    <a:pt x="75" y="219"/>
                  </a:lnTo>
                  <a:lnTo>
                    <a:pt x="94" y="223"/>
                  </a:lnTo>
                  <a:lnTo>
                    <a:pt x="111" y="225"/>
                  </a:lnTo>
                  <a:lnTo>
                    <a:pt x="128" y="226"/>
                  </a:lnTo>
                  <a:lnTo>
                    <a:pt x="145" y="227"/>
                  </a:lnTo>
                  <a:lnTo>
                    <a:pt x="145" y="227"/>
                  </a:lnTo>
                  <a:lnTo>
                    <a:pt x="159" y="226"/>
                  </a:lnTo>
                  <a:lnTo>
                    <a:pt x="159" y="226"/>
                  </a:lnTo>
                  <a:lnTo>
                    <a:pt x="171" y="224"/>
                  </a:lnTo>
                  <a:lnTo>
                    <a:pt x="186" y="221"/>
                  </a:lnTo>
                  <a:lnTo>
                    <a:pt x="199" y="218"/>
                  </a:lnTo>
                  <a:lnTo>
                    <a:pt x="187" y="211"/>
                  </a:lnTo>
                  <a:lnTo>
                    <a:pt x="187" y="211"/>
                  </a:lnTo>
                  <a:lnTo>
                    <a:pt x="172" y="201"/>
                  </a:lnTo>
                  <a:lnTo>
                    <a:pt x="160" y="192"/>
                  </a:lnTo>
                  <a:lnTo>
                    <a:pt x="149" y="182"/>
                  </a:lnTo>
                  <a:lnTo>
                    <a:pt x="139" y="172"/>
                  </a:lnTo>
                  <a:lnTo>
                    <a:pt x="132" y="161"/>
                  </a:lnTo>
                  <a:lnTo>
                    <a:pt x="126" y="150"/>
                  </a:lnTo>
                  <a:lnTo>
                    <a:pt x="122" y="138"/>
                  </a:lnTo>
                  <a:lnTo>
                    <a:pt x="120" y="127"/>
                  </a:lnTo>
                  <a:lnTo>
                    <a:pt x="120" y="127"/>
                  </a:lnTo>
                  <a:lnTo>
                    <a:pt x="119" y="111"/>
                  </a:lnTo>
                  <a:lnTo>
                    <a:pt x="119" y="92"/>
                  </a:lnTo>
                  <a:lnTo>
                    <a:pt x="122" y="73"/>
                  </a:lnTo>
                  <a:lnTo>
                    <a:pt x="124" y="65"/>
                  </a:lnTo>
                  <a:lnTo>
                    <a:pt x="127" y="56"/>
                  </a:lnTo>
                  <a:lnTo>
                    <a:pt x="130" y="47"/>
                  </a:lnTo>
                  <a:lnTo>
                    <a:pt x="134" y="38"/>
                  </a:lnTo>
                  <a:lnTo>
                    <a:pt x="139" y="31"/>
                  </a:lnTo>
                  <a:lnTo>
                    <a:pt x="146" y="24"/>
                  </a:lnTo>
                  <a:lnTo>
                    <a:pt x="152" y="18"/>
                  </a:lnTo>
                  <a:lnTo>
                    <a:pt x="159" y="12"/>
                  </a:lnTo>
                  <a:lnTo>
                    <a:pt x="168" y="7"/>
                  </a:lnTo>
                  <a:lnTo>
                    <a:pt x="178" y="4"/>
                  </a:lnTo>
                  <a:lnTo>
                    <a:pt x="178" y="4"/>
                  </a:lnTo>
                  <a:lnTo>
                    <a:pt x="193" y="1"/>
                  </a:lnTo>
                  <a:lnTo>
                    <a:pt x="209" y="0"/>
                  </a:lnTo>
                  <a:lnTo>
                    <a:pt x="209" y="0"/>
                  </a:lnTo>
                  <a:lnTo>
                    <a:pt x="224" y="1"/>
                  </a:lnTo>
                  <a:lnTo>
                    <a:pt x="239" y="4"/>
                  </a:lnTo>
                  <a:lnTo>
                    <a:pt x="252" y="9"/>
                  </a:lnTo>
                  <a:lnTo>
                    <a:pt x="265" y="17"/>
                  </a:lnTo>
                  <a:lnTo>
                    <a:pt x="278" y="27"/>
                  </a:lnTo>
                  <a:lnTo>
                    <a:pt x="288" y="38"/>
                  </a:lnTo>
                  <a:lnTo>
                    <a:pt x="297" y="51"/>
                  </a:lnTo>
                  <a:lnTo>
                    <a:pt x="307" y="66"/>
                  </a:lnTo>
                  <a:lnTo>
                    <a:pt x="307" y="66"/>
                  </a:lnTo>
                  <a:lnTo>
                    <a:pt x="315" y="86"/>
                  </a:lnTo>
                  <a:lnTo>
                    <a:pt x="321" y="103"/>
                  </a:lnTo>
                  <a:lnTo>
                    <a:pt x="322" y="113"/>
                  </a:lnTo>
                  <a:lnTo>
                    <a:pt x="323" y="121"/>
                  </a:lnTo>
                  <a:lnTo>
                    <a:pt x="324" y="129"/>
                  </a:lnTo>
                  <a:lnTo>
                    <a:pt x="323" y="137"/>
                  </a:lnTo>
                  <a:lnTo>
                    <a:pt x="322" y="146"/>
                  </a:lnTo>
                  <a:lnTo>
                    <a:pt x="320" y="153"/>
                  </a:lnTo>
                  <a:lnTo>
                    <a:pt x="318" y="161"/>
                  </a:lnTo>
                  <a:lnTo>
                    <a:pt x="314" y="168"/>
                  </a:lnTo>
                  <a:lnTo>
                    <a:pt x="310" y="177"/>
                  </a:lnTo>
                  <a:lnTo>
                    <a:pt x="306" y="184"/>
                  </a:lnTo>
                  <a:lnTo>
                    <a:pt x="293" y="199"/>
                  </a:lnTo>
                  <a:lnTo>
                    <a:pt x="291" y="201"/>
                  </a:lnTo>
                  <a:lnTo>
                    <a:pt x="284" y="210"/>
                  </a:lnTo>
                  <a:lnTo>
                    <a:pt x="295" y="211"/>
                  </a:lnTo>
                  <a:lnTo>
                    <a:pt x="295" y="211"/>
                  </a:lnTo>
                  <a:lnTo>
                    <a:pt x="312" y="212"/>
                  </a:lnTo>
                  <a:lnTo>
                    <a:pt x="312" y="212"/>
                  </a:lnTo>
                  <a:lnTo>
                    <a:pt x="328" y="211"/>
                  </a:lnTo>
                  <a:lnTo>
                    <a:pt x="344" y="209"/>
                  </a:lnTo>
                  <a:lnTo>
                    <a:pt x="344" y="209"/>
                  </a:lnTo>
                  <a:lnTo>
                    <a:pt x="366" y="205"/>
                  </a:lnTo>
                  <a:lnTo>
                    <a:pt x="366" y="205"/>
                  </a:lnTo>
                  <a:lnTo>
                    <a:pt x="410" y="196"/>
                  </a:lnTo>
                  <a:lnTo>
                    <a:pt x="432" y="191"/>
                  </a:lnTo>
                  <a:lnTo>
                    <a:pt x="453" y="185"/>
                  </a:lnTo>
                  <a:lnTo>
                    <a:pt x="453" y="185"/>
                  </a:lnTo>
                  <a:lnTo>
                    <a:pt x="467" y="180"/>
                  </a:lnTo>
                  <a:lnTo>
                    <a:pt x="482" y="174"/>
                  </a:lnTo>
                  <a:lnTo>
                    <a:pt x="498" y="166"/>
                  </a:lnTo>
                  <a:lnTo>
                    <a:pt x="513" y="157"/>
                  </a:lnTo>
                  <a:lnTo>
                    <a:pt x="528" y="147"/>
                  </a:lnTo>
                  <a:lnTo>
                    <a:pt x="534" y="142"/>
                  </a:lnTo>
                  <a:lnTo>
                    <a:pt x="540" y="135"/>
                  </a:lnTo>
                  <a:lnTo>
                    <a:pt x="545" y="129"/>
                  </a:lnTo>
                  <a:lnTo>
                    <a:pt x="549" y="122"/>
                  </a:lnTo>
                  <a:lnTo>
                    <a:pt x="553" y="115"/>
                  </a:lnTo>
                  <a:lnTo>
                    <a:pt x="555" y="106"/>
                  </a:lnTo>
                  <a:lnTo>
                    <a:pt x="555" y="106"/>
                  </a:lnTo>
                  <a:lnTo>
                    <a:pt x="557" y="103"/>
                  </a:lnTo>
                  <a:lnTo>
                    <a:pt x="558" y="100"/>
                  </a:lnTo>
                  <a:lnTo>
                    <a:pt x="560" y="98"/>
                  </a:lnTo>
                  <a:lnTo>
                    <a:pt x="562" y="96"/>
                  </a:lnTo>
                  <a:lnTo>
                    <a:pt x="567" y="95"/>
                  </a:lnTo>
                  <a:lnTo>
                    <a:pt x="570" y="94"/>
                  </a:lnTo>
                  <a:lnTo>
                    <a:pt x="570" y="94"/>
                  </a:lnTo>
                  <a:lnTo>
                    <a:pt x="575" y="95"/>
                  </a:lnTo>
                  <a:lnTo>
                    <a:pt x="579" y="96"/>
                  </a:lnTo>
                  <a:lnTo>
                    <a:pt x="584" y="99"/>
                  </a:lnTo>
                  <a:lnTo>
                    <a:pt x="587" y="102"/>
                  </a:lnTo>
                  <a:lnTo>
                    <a:pt x="587" y="102"/>
                  </a:lnTo>
                  <a:lnTo>
                    <a:pt x="588" y="104"/>
                  </a:lnTo>
                  <a:lnTo>
                    <a:pt x="590" y="107"/>
                  </a:lnTo>
                  <a:lnTo>
                    <a:pt x="590" y="113"/>
                  </a:lnTo>
                  <a:lnTo>
                    <a:pt x="590" y="117"/>
                  </a:lnTo>
                  <a:lnTo>
                    <a:pt x="590" y="117"/>
                  </a:lnTo>
                  <a:lnTo>
                    <a:pt x="587" y="128"/>
                  </a:lnTo>
                  <a:lnTo>
                    <a:pt x="582" y="138"/>
                  </a:lnTo>
                  <a:lnTo>
                    <a:pt x="576" y="149"/>
                  </a:lnTo>
                  <a:lnTo>
                    <a:pt x="570" y="157"/>
                  </a:lnTo>
                  <a:lnTo>
                    <a:pt x="562" y="165"/>
                  </a:lnTo>
                  <a:lnTo>
                    <a:pt x="554" y="174"/>
                  </a:lnTo>
                  <a:lnTo>
                    <a:pt x="544" y="181"/>
                  </a:lnTo>
                  <a:lnTo>
                    <a:pt x="534" y="187"/>
                  </a:lnTo>
                  <a:lnTo>
                    <a:pt x="524" y="193"/>
                  </a:lnTo>
                  <a:lnTo>
                    <a:pt x="513" y="199"/>
                  </a:lnTo>
                  <a:lnTo>
                    <a:pt x="491" y="209"/>
                  </a:lnTo>
                  <a:lnTo>
                    <a:pt x="469" y="217"/>
                  </a:lnTo>
                  <a:lnTo>
                    <a:pt x="447" y="224"/>
                  </a:lnTo>
                  <a:lnTo>
                    <a:pt x="447" y="224"/>
                  </a:lnTo>
                  <a:lnTo>
                    <a:pt x="410" y="235"/>
                  </a:lnTo>
                  <a:lnTo>
                    <a:pt x="376" y="242"/>
                  </a:lnTo>
                  <a:lnTo>
                    <a:pt x="359" y="245"/>
                  </a:lnTo>
                  <a:lnTo>
                    <a:pt x="344" y="246"/>
                  </a:lnTo>
                  <a:lnTo>
                    <a:pt x="328" y="247"/>
                  </a:lnTo>
                  <a:lnTo>
                    <a:pt x="314" y="248"/>
                  </a:lnTo>
                  <a:lnTo>
                    <a:pt x="314" y="248"/>
                  </a:lnTo>
                  <a:lnTo>
                    <a:pt x="314" y="248"/>
                  </a:lnTo>
                  <a:lnTo>
                    <a:pt x="296" y="247"/>
                  </a:lnTo>
                  <a:lnTo>
                    <a:pt x="279" y="245"/>
                  </a:lnTo>
                  <a:lnTo>
                    <a:pt x="262" y="242"/>
                  </a:lnTo>
                  <a:lnTo>
                    <a:pt x="247" y="238"/>
                  </a:lnTo>
                  <a:lnTo>
                    <a:pt x="245" y="238"/>
                  </a:lnTo>
                  <a:lnTo>
                    <a:pt x="243" y="239"/>
                  </a:lnTo>
                  <a:lnTo>
                    <a:pt x="243" y="239"/>
                  </a:lnTo>
                  <a:lnTo>
                    <a:pt x="231" y="244"/>
                  </a:lnTo>
                  <a:lnTo>
                    <a:pt x="220" y="249"/>
                  </a:lnTo>
                  <a:lnTo>
                    <a:pt x="209" y="253"/>
                  </a:lnTo>
                  <a:lnTo>
                    <a:pt x="197" y="256"/>
                  </a:lnTo>
                  <a:lnTo>
                    <a:pt x="186" y="259"/>
                  </a:lnTo>
                  <a:lnTo>
                    <a:pt x="174" y="261"/>
                  </a:lnTo>
                  <a:lnTo>
                    <a:pt x="163" y="262"/>
                  </a:lnTo>
                  <a:lnTo>
                    <a:pt x="152" y="263"/>
                  </a:lnTo>
                  <a:lnTo>
                    <a:pt x="152" y="263"/>
                  </a:lnTo>
                  <a:close/>
                  <a:moveTo>
                    <a:pt x="204" y="37"/>
                  </a:moveTo>
                  <a:lnTo>
                    <a:pt x="204" y="37"/>
                  </a:lnTo>
                  <a:lnTo>
                    <a:pt x="196" y="38"/>
                  </a:lnTo>
                  <a:lnTo>
                    <a:pt x="188" y="40"/>
                  </a:lnTo>
                  <a:lnTo>
                    <a:pt x="180" y="43"/>
                  </a:lnTo>
                  <a:lnTo>
                    <a:pt x="171" y="50"/>
                  </a:lnTo>
                  <a:lnTo>
                    <a:pt x="165" y="57"/>
                  </a:lnTo>
                  <a:lnTo>
                    <a:pt x="160" y="66"/>
                  </a:lnTo>
                  <a:lnTo>
                    <a:pt x="157" y="79"/>
                  </a:lnTo>
                  <a:lnTo>
                    <a:pt x="155" y="92"/>
                  </a:lnTo>
                  <a:lnTo>
                    <a:pt x="155" y="92"/>
                  </a:lnTo>
                  <a:lnTo>
                    <a:pt x="155" y="101"/>
                  </a:lnTo>
                  <a:lnTo>
                    <a:pt x="156" y="110"/>
                  </a:lnTo>
                  <a:lnTo>
                    <a:pt x="157" y="118"/>
                  </a:lnTo>
                  <a:lnTo>
                    <a:pt x="159" y="125"/>
                  </a:lnTo>
                  <a:lnTo>
                    <a:pt x="161" y="132"/>
                  </a:lnTo>
                  <a:lnTo>
                    <a:pt x="164" y="139"/>
                  </a:lnTo>
                  <a:lnTo>
                    <a:pt x="172" y="151"/>
                  </a:lnTo>
                  <a:lnTo>
                    <a:pt x="182" y="161"/>
                  </a:lnTo>
                  <a:lnTo>
                    <a:pt x="192" y="170"/>
                  </a:lnTo>
                  <a:lnTo>
                    <a:pt x="202" y="178"/>
                  </a:lnTo>
                  <a:lnTo>
                    <a:pt x="214" y="185"/>
                  </a:lnTo>
                  <a:lnTo>
                    <a:pt x="214" y="185"/>
                  </a:lnTo>
                  <a:lnTo>
                    <a:pt x="226" y="191"/>
                  </a:lnTo>
                  <a:lnTo>
                    <a:pt x="239" y="196"/>
                  </a:lnTo>
                  <a:lnTo>
                    <a:pt x="242" y="197"/>
                  </a:lnTo>
                  <a:lnTo>
                    <a:pt x="244" y="196"/>
                  </a:lnTo>
                  <a:lnTo>
                    <a:pt x="244" y="196"/>
                  </a:lnTo>
                  <a:lnTo>
                    <a:pt x="253" y="189"/>
                  </a:lnTo>
                  <a:lnTo>
                    <a:pt x="260" y="182"/>
                  </a:lnTo>
                  <a:lnTo>
                    <a:pt x="260" y="182"/>
                  </a:lnTo>
                  <a:lnTo>
                    <a:pt x="272" y="168"/>
                  </a:lnTo>
                  <a:lnTo>
                    <a:pt x="279" y="155"/>
                  </a:lnTo>
                  <a:lnTo>
                    <a:pt x="282" y="149"/>
                  </a:lnTo>
                  <a:lnTo>
                    <a:pt x="284" y="142"/>
                  </a:lnTo>
                  <a:lnTo>
                    <a:pt x="286" y="135"/>
                  </a:lnTo>
                  <a:lnTo>
                    <a:pt x="287" y="128"/>
                  </a:lnTo>
                  <a:lnTo>
                    <a:pt x="287" y="122"/>
                  </a:lnTo>
                  <a:lnTo>
                    <a:pt x="286" y="116"/>
                  </a:lnTo>
                  <a:lnTo>
                    <a:pt x="285" y="108"/>
                  </a:lnTo>
                  <a:lnTo>
                    <a:pt x="283" y="102"/>
                  </a:lnTo>
                  <a:lnTo>
                    <a:pt x="278" y="88"/>
                  </a:lnTo>
                  <a:lnTo>
                    <a:pt x="270" y="73"/>
                  </a:lnTo>
                  <a:lnTo>
                    <a:pt x="270" y="73"/>
                  </a:lnTo>
                  <a:lnTo>
                    <a:pt x="263" y="66"/>
                  </a:lnTo>
                  <a:lnTo>
                    <a:pt x="256" y="59"/>
                  </a:lnTo>
                  <a:lnTo>
                    <a:pt x="249" y="53"/>
                  </a:lnTo>
                  <a:lnTo>
                    <a:pt x="241" y="48"/>
                  </a:lnTo>
                  <a:lnTo>
                    <a:pt x="231" y="43"/>
                  </a:lnTo>
                  <a:lnTo>
                    <a:pt x="223" y="40"/>
                  </a:lnTo>
                  <a:lnTo>
                    <a:pt x="214" y="38"/>
                  </a:lnTo>
                  <a:lnTo>
                    <a:pt x="204" y="37"/>
                  </a:lnTo>
                  <a:lnTo>
                    <a:pt x="204" y="3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8" name="Freeform 287">
              <a:extLst>
                <a:ext uri="{FF2B5EF4-FFF2-40B4-BE49-F238E27FC236}">
                  <a16:creationId xmlns:a16="http://schemas.microsoft.com/office/drawing/2014/main" id="{49BF0A32-5C68-4C41-8885-CF78AC4FC0BC}"/>
                </a:ext>
              </a:extLst>
            </p:cNvPr>
            <p:cNvSpPr>
              <a:spLocks/>
            </p:cNvSpPr>
            <p:nvPr/>
          </p:nvSpPr>
          <p:spPr bwMode="auto">
            <a:xfrm>
              <a:off x="2338388" y="2205038"/>
              <a:ext cx="153988" cy="179388"/>
            </a:xfrm>
            <a:custGeom>
              <a:avLst/>
              <a:gdLst/>
              <a:ahLst/>
              <a:cxnLst>
                <a:cxn ang="0">
                  <a:pos x="273" y="340"/>
                </a:cxn>
                <a:cxn ang="0">
                  <a:pos x="263" y="337"/>
                </a:cxn>
                <a:cxn ang="0">
                  <a:pos x="259" y="333"/>
                </a:cxn>
                <a:cxn ang="0">
                  <a:pos x="256" y="326"/>
                </a:cxn>
                <a:cxn ang="0">
                  <a:pos x="255" y="319"/>
                </a:cxn>
                <a:cxn ang="0">
                  <a:pos x="253" y="317"/>
                </a:cxn>
                <a:cxn ang="0">
                  <a:pos x="250" y="316"/>
                </a:cxn>
                <a:cxn ang="0">
                  <a:pos x="246" y="308"/>
                </a:cxn>
                <a:cxn ang="0">
                  <a:pos x="244" y="298"/>
                </a:cxn>
                <a:cxn ang="0">
                  <a:pos x="242" y="288"/>
                </a:cxn>
                <a:cxn ang="0">
                  <a:pos x="236" y="260"/>
                </a:cxn>
                <a:cxn ang="0">
                  <a:pos x="233" y="253"/>
                </a:cxn>
                <a:cxn ang="0">
                  <a:pos x="221" y="231"/>
                </a:cxn>
                <a:cxn ang="0">
                  <a:pos x="215" y="222"/>
                </a:cxn>
                <a:cxn ang="0">
                  <a:pos x="210" y="213"/>
                </a:cxn>
                <a:cxn ang="0">
                  <a:pos x="203" y="195"/>
                </a:cxn>
                <a:cxn ang="0">
                  <a:pos x="194" y="174"/>
                </a:cxn>
                <a:cxn ang="0">
                  <a:pos x="191" y="168"/>
                </a:cxn>
                <a:cxn ang="0">
                  <a:pos x="175" y="146"/>
                </a:cxn>
                <a:cxn ang="0">
                  <a:pos x="157" y="125"/>
                </a:cxn>
                <a:cxn ang="0">
                  <a:pos x="138" y="106"/>
                </a:cxn>
                <a:cxn ang="0">
                  <a:pos x="93" y="73"/>
                </a:cxn>
                <a:cxn ang="0">
                  <a:pos x="41" y="46"/>
                </a:cxn>
                <a:cxn ang="0">
                  <a:pos x="13" y="36"/>
                </a:cxn>
                <a:cxn ang="0">
                  <a:pos x="6" y="32"/>
                </a:cxn>
                <a:cxn ang="0">
                  <a:pos x="2" y="27"/>
                </a:cxn>
                <a:cxn ang="0">
                  <a:pos x="0" y="15"/>
                </a:cxn>
                <a:cxn ang="0">
                  <a:pos x="2" y="9"/>
                </a:cxn>
                <a:cxn ang="0">
                  <a:pos x="10" y="2"/>
                </a:cxn>
                <a:cxn ang="0">
                  <a:pos x="15" y="0"/>
                </a:cxn>
                <a:cxn ang="0">
                  <a:pos x="21" y="1"/>
                </a:cxn>
                <a:cxn ang="0">
                  <a:pos x="50" y="11"/>
                </a:cxn>
                <a:cxn ang="0">
                  <a:pos x="101" y="36"/>
                </a:cxn>
                <a:cxn ang="0">
                  <a:pos x="146" y="66"/>
                </a:cxn>
                <a:cxn ang="0">
                  <a:pos x="184" y="101"/>
                </a:cxn>
                <a:cxn ang="0">
                  <a:pos x="201" y="121"/>
                </a:cxn>
                <a:cxn ang="0">
                  <a:pos x="214" y="142"/>
                </a:cxn>
                <a:cxn ang="0">
                  <a:pos x="226" y="166"/>
                </a:cxn>
                <a:cxn ang="0">
                  <a:pos x="239" y="194"/>
                </a:cxn>
                <a:cxn ang="0">
                  <a:pos x="257" y="219"/>
                </a:cxn>
                <a:cxn ang="0">
                  <a:pos x="263" y="226"/>
                </a:cxn>
                <a:cxn ang="0">
                  <a:pos x="271" y="243"/>
                </a:cxn>
                <a:cxn ang="0">
                  <a:pos x="276" y="263"/>
                </a:cxn>
                <a:cxn ang="0">
                  <a:pos x="281" y="293"/>
                </a:cxn>
                <a:cxn ang="0">
                  <a:pos x="282" y="296"/>
                </a:cxn>
                <a:cxn ang="0">
                  <a:pos x="287" y="302"/>
                </a:cxn>
                <a:cxn ang="0">
                  <a:pos x="291" y="314"/>
                </a:cxn>
                <a:cxn ang="0">
                  <a:pos x="291" y="322"/>
                </a:cxn>
                <a:cxn ang="0">
                  <a:pos x="290" y="329"/>
                </a:cxn>
                <a:cxn ang="0">
                  <a:pos x="286" y="336"/>
                </a:cxn>
                <a:cxn ang="0">
                  <a:pos x="279" y="339"/>
                </a:cxn>
                <a:cxn ang="0">
                  <a:pos x="273" y="340"/>
                </a:cxn>
              </a:cxnLst>
              <a:rect l="0" t="0" r="r" b="b"/>
              <a:pathLst>
                <a:path w="291" h="340">
                  <a:moveTo>
                    <a:pt x="273" y="340"/>
                  </a:moveTo>
                  <a:lnTo>
                    <a:pt x="273" y="340"/>
                  </a:lnTo>
                  <a:lnTo>
                    <a:pt x="266" y="339"/>
                  </a:lnTo>
                  <a:lnTo>
                    <a:pt x="263" y="337"/>
                  </a:lnTo>
                  <a:lnTo>
                    <a:pt x="261" y="336"/>
                  </a:lnTo>
                  <a:lnTo>
                    <a:pt x="259" y="333"/>
                  </a:lnTo>
                  <a:lnTo>
                    <a:pt x="257" y="329"/>
                  </a:lnTo>
                  <a:lnTo>
                    <a:pt x="256" y="326"/>
                  </a:lnTo>
                  <a:lnTo>
                    <a:pt x="255" y="322"/>
                  </a:lnTo>
                  <a:lnTo>
                    <a:pt x="255" y="319"/>
                  </a:lnTo>
                  <a:lnTo>
                    <a:pt x="253" y="317"/>
                  </a:lnTo>
                  <a:lnTo>
                    <a:pt x="253" y="317"/>
                  </a:lnTo>
                  <a:lnTo>
                    <a:pt x="250" y="316"/>
                  </a:lnTo>
                  <a:lnTo>
                    <a:pt x="250" y="316"/>
                  </a:lnTo>
                  <a:lnTo>
                    <a:pt x="247" y="312"/>
                  </a:lnTo>
                  <a:lnTo>
                    <a:pt x="246" y="308"/>
                  </a:lnTo>
                  <a:lnTo>
                    <a:pt x="246" y="308"/>
                  </a:lnTo>
                  <a:lnTo>
                    <a:pt x="244" y="298"/>
                  </a:lnTo>
                  <a:lnTo>
                    <a:pt x="242" y="288"/>
                  </a:lnTo>
                  <a:lnTo>
                    <a:pt x="242" y="288"/>
                  </a:lnTo>
                  <a:lnTo>
                    <a:pt x="240" y="275"/>
                  </a:lnTo>
                  <a:lnTo>
                    <a:pt x="236" y="260"/>
                  </a:lnTo>
                  <a:lnTo>
                    <a:pt x="236" y="260"/>
                  </a:lnTo>
                  <a:lnTo>
                    <a:pt x="233" y="253"/>
                  </a:lnTo>
                  <a:lnTo>
                    <a:pt x="230" y="246"/>
                  </a:lnTo>
                  <a:lnTo>
                    <a:pt x="221" y="231"/>
                  </a:lnTo>
                  <a:lnTo>
                    <a:pt x="221" y="231"/>
                  </a:lnTo>
                  <a:lnTo>
                    <a:pt x="215" y="222"/>
                  </a:lnTo>
                  <a:lnTo>
                    <a:pt x="210" y="213"/>
                  </a:lnTo>
                  <a:lnTo>
                    <a:pt x="210" y="213"/>
                  </a:lnTo>
                  <a:lnTo>
                    <a:pt x="203" y="195"/>
                  </a:lnTo>
                  <a:lnTo>
                    <a:pt x="203" y="195"/>
                  </a:lnTo>
                  <a:lnTo>
                    <a:pt x="197" y="181"/>
                  </a:lnTo>
                  <a:lnTo>
                    <a:pt x="194" y="174"/>
                  </a:lnTo>
                  <a:lnTo>
                    <a:pt x="191" y="168"/>
                  </a:lnTo>
                  <a:lnTo>
                    <a:pt x="191" y="168"/>
                  </a:lnTo>
                  <a:lnTo>
                    <a:pt x="183" y="157"/>
                  </a:lnTo>
                  <a:lnTo>
                    <a:pt x="175" y="146"/>
                  </a:lnTo>
                  <a:lnTo>
                    <a:pt x="167" y="135"/>
                  </a:lnTo>
                  <a:lnTo>
                    <a:pt x="157" y="125"/>
                  </a:lnTo>
                  <a:lnTo>
                    <a:pt x="148" y="116"/>
                  </a:lnTo>
                  <a:lnTo>
                    <a:pt x="138" y="106"/>
                  </a:lnTo>
                  <a:lnTo>
                    <a:pt x="116" y="89"/>
                  </a:lnTo>
                  <a:lnTo>
                    <a:pt x="93" y="73"/>
                  </a:lnTo>
                  <a:lnTo>
                    <a:pt x="68" y="59"/>
                  </a:lnTo>
                  <a:lnTo>
                    <a:pt x="41" y="46"/>
                  </a:lnTo>
                  <a:lnTo>
                    <a:pt x="13" y="36"/>
                  </a:lnTo>
                  <a:lnTo>
                    <a:pt x="13" y="36"/>
                  </a:lnTo>
                  <a:lnTo>
                    <a:pt x="9" y="35"/>
                  </a:lnTo>
                  <a:lnTo>
                    <a:pt x="6" y="32"/>
                  </a:lnTo>
                  <a:lnTo>
                    <a:pt x="4" y="30"/>
                  </a:lnTo>
                  <a:lnTo>
                    <a:pt x="2" y="27"/>
                  </a:lnTo>
                  <a:lnTo>
                    <a:pt x="0" y="22"/>
                  </a:lnTo>
                  <a:lnTo>
                    <a:pt x="0" y="15"/>
                  </a:lnTo>
                  <a:lnTo>
                    <a:pt x="0" y="15"/>
                  </a:lnTo>
                  <a:lnTo>
                    <a:pt x="2" y="9"/>
                  </a:lnTo>
                  <a:lnTo>
                    <a:pt x="5" y="5"/>
                  </a:lnTo>
                  <a:lnTo>
                    <a:pt x="10" y="2"/>
                  </a:lnTo>
                  <a:lnTo>
                    <a:pt x="12" y="1"/>
                  </a:lnTo>
                  <a:lnTo>
                    <a:pt x="15" y="0"/>
                  </a:lnTo>
                  <a:lnTo>
                    <a:pt x="15" y="0"/>
                  </a:lnTo>
                  <a:lnTo>
                    <a:pt x="21" y="1"/>
                  </a:lnTo>
                  <a:lnTo>
                    <a:pt x="21" y="1"/>
                  </a:lnTo>
                  <a:lnTo>
                    <a:pt x="50" y="11"/>
                  </a:lnTo>
                  <a:lnTo>
                    <a:pt x="76" y="24"/>
                  </a:lnTo>
                  <a:lnTo>
                    <a:pt x="101" y="36"/>
                  </a:lnTo>
                  <a:lnTo>
                    <a:pt x="124" y="51"/>
                  </a:lnTo>
                  <a:lnTo>
                    <a:pt x="146" y="66"/>
                  </a:lnTo>
                  <a:lnTo>
                    <a:pt x="166" y="83"/>
                  </a:lnTo>
                  <a:lnTo>
                    <a:pt x="184" y="101"/>
                  </a:lnTo>
                  <a:lnTo>
                    <a:pt x="201" y="121"/>
                  </a:lnTo>
                  <a:lnTo>
                    <a:pt x="201" y="121"/>
                  </a:lnTo>
                  <a:lnTo>
                    <a:pt x="208" y="131"/>
                  </a:lnTo>
                  <a:lnTo>
                    <a:pt x="214" y="142"/>
                  </a:lnTo>
                  <a:lnTo>
                    <a:pt x="226" y="166"/>
                  </a:lnTo>
                  <a:lnTo>
                    <a:pt x="226" y="166"/>
                  </a:lnTo>
                  <a:lnTo>
                    <a:pt x="232" y="180"/>
                  </a:lnTo>
                  <a:lnTo>
                    <a:pt x="239" y="194"/>
                  </a:lnTo>
                  <a:lnTo>
                    <a:pt x="247" y="208"/>
                  </a:lnTo>
                  <a:lnTo>
                    <a:pt x="257" y="219"/>
                  </a:lnTo>
                  <a:lnTo>
                    <a:pt x="257" y="219"/>
                  </a:lnTo>
                  <a:lnTo>
                    <a:pt x="263" y="226"/>
                  </a:lnTo>
                  <a:lnTo>
                    <a:pt x="267" y="234"/>
                  </a:lnTo>
                  <a:lnTo>
                    <a:pt x="271" y="243"/>
                  </a:lnTo>
                  <a:lnTo>
                    <a:pt x="274" y="253"/>
                  </a:lnTo>
                  <a:lnTo>
                    <a:pt x="276" y="263"/>
                  </a:lnTo>
                  <a:lnTo>
                    <a:pt x="278" y="274"/>
                  </a:lnTo>
                  <a:lnTo>
                    <a:pt x="281" y="293"/>
                  </a:lnTo>
                  <a:lnTo>
                    <a:pt x="281" y="295"/>
                  </a:lnTo>
                  <a:lnTo>
                    <a:pt x="282" y="296"/>
                  </a:lnTo>
                  <a:lnTo>
                    <a:pt x="282" y="296"/>
                  </a:lnTo>
                  <a:lnTo>
                    <a:pt x="287" y="302"/>
                  </a:lnTo>
                  <a:lnTo>
                    <a:pt x="289" y="308"/>
                  </a:lnTo>
                  <a:lnTo>
                    <a:pt x="291" y="314"/>
                  </a:lnTo>
                  <a:lnTo>
                    <a:pt x="291" y="322"/>
                  </a:lnTo>
                  <a:lnTo>
                    <a:pt x="291" y="322"/>
                  </a:lnTo>
                  <a:lnTo>
                    <a:pt x="291" y="326"/>
                  </a:lnTo>
                  <a:lnTo>
                    <a:pt x="290" y="329"/>
                  </a:lnTo>
                  <a:lnTo>
                    <a:pt x="288" y="333"/>
                  </a:lnTo>
                  <a:lnTo>
                    <a:pt x="286" y="336"/>
                  </a:lnTo>
                  <a:lnTo>
                    <a:pt x="282" y="337"/>
                  </a:lnTo>
                  <a:lnTo>
                    <a:pt x="279" y="339"/>
                  </a:lnTo>
                  <a:lnTo>
                    <a:pt x="273" y="340"/>
                  </a:lnTo>
                  <a:lnTo>
                    <a:pt x="273" y="34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19" name="Freeform 288">
              <a:extLst>
                <a:ext uri="{FF2B5EF4-FFF2-40B4-BE49-F238E27FC236}">
                  <a16:creationId xmlns:a16="http://schemas.microsoft.com/office/drawing/2014/main" id="{47DC5BD3-30A8-4F93-828C-7944B53B48AA}"/>
                </a:ext>
              </a:extLst>
            </p:cNvPr>
            <p:cNvSpPr>
              <a:spLocks/>
            </p:cNvSpPr>
            <p:nvPr/>
          </p:nvSpPr>
          <p:spPr bwMode="auto">
            <a:xfrm>
              <a:off x="2679700" y="2560638"/>
              <a:ext cx="160338" cy="195263"/>
            </a:xfrm>
            <a:custGeom>
              <a:avLst/>
              <a:gdLst/>
              <a:ahLst/>
              <a:cxnLst>
                <a:cxn ang="0">
                  <a:pos x="287" y="368"/>
                </a:cxn>
                <a:cxn ang="0">
                  <a:pos x="277" y="366"/>
                </a:cxn>
                <a:cxn ang="0">
                  <a:pos x="273" y="362"/>
                </a:cxn>
                <a:cxn ang="0">
                  <a:pos x="270" y="355"/>
                </a:cxn>
                <a:cxn ang="0">
                  <a:pos x="269" y="351"/>
                </a:cxn>
                <a:cxn ang="0">
                  <a:pos x="268" y="325"/>
                </a:cxn>
                <a:cxn ang="0">
                  <a:pos x="262" y="297"/>
                </a:cxn>
                <a:cxn ang="0">
                  <a:pos x="246" y="240"/>
                </a:cxn>
                <a:cxn ang="0">
                  <a:pos x="220" y="187"/>
                </a:cxn>
                <a:cxn ang="0">
                  <a:pos x="205" y="165"/>
                </a:cxn>
                <a:cxn ang="0">
                  <a:pos x="188" y="144"/>
                </a:cxn>
                <a:cxn ang="0">
                  <a:pos x="169" y="123"/>
                </a:cxn>
                <a:cxn ang="0">
                  <a:pos x="137" y="92"/>
                </a:cxn>
                <a:cxn ang="0">
                  <a:pos x="114" y="74"/>
                </a:cxn>
                <a:cxn ang="0">
                  <a:pos x="101" y="65"/>
                </a:cxn>
                <a:cxn ang="0">
                  <a:pos x="70" y="52"/>
                </a:cxn>
                <a:cxn ang="0">
                  <a:pos x="39" y="44"/>
                </a:cxn>
                <a:cxn ang="0">
                  <a:pos x="12" y="37"/>
                </a:cxn>
                <a:cxn ang="0">
                  <a:pos x="8" y="34"/>
                </a:cxn>
                <a:cxn ang="0">
                  <a:pos x="3" y="30"/>
                </a:cxn>
                <a:cxn ang="0">
                  <a:pos x="0" y="22"/>
                </a:cxn>
                <a:cxn ang="0">
                  <a:pos x="0" y="16"/>
                </a:cxn>
                <a:cxn ang="0">
                  <a:pos x="4" y="6"/>
                </a:cxn>
                <a:cxn ang="0">
                  <a:pos x="12" y="1"/>
                </a:cxn>
                <a:cxn ang="0">
                  <a:pos x="16" y="0"/>
                </a:cxn>
                <a:cxn ang="0">
                  <a:pos x="22" y="1"/>
                </a:cxn>
                <a:cxn ang="0">
                  <a:pos x="51" y="10"/>
                </a:cxn>
                <a:cxn ang="0">
                  <a:pos x="92" y="22"/>
                </a:cxn>
                <a:cxn ang="0">
                  <a:pos x="112" y="30"/>
                </a:cxn>
                <a:cxn ang="0">
                  <a:pos x="131" y="43"/>
                </a:cxn>
                <a:cxn ang="0">
                  <a:pos x="159" y="64"/>
                </a:cxn>
                <a:cxn ang="0">
                  <a:pos x="205" y="108"/>
                </a:cxn>
                <a:cxn ang="0">
                  <a:pos x="223" y="128"/>
                </a:cxn>
                <a:cxn ang="0">
                  <a:pos x="256" y="178"/>
                </a:cxn>
                <a:cxn ang="0">
                  <a:pos x="281" y="233"/>
                </a:cxn>
                <a:cxn ang="0">
                  <a:pos x="298" y="290"/>
                </a:cxn>
                <a:cxn ang="0">
                  <a:pos x="304" y="331"/>
                </a:cxn>
                <a:cxn ang="0">
                  <a:pos x="305" y="345"/>
                </a:cxn>
                <a:cxn ang="0">
                  <a:pos x="305" y="351"/>
                </a:cxn>
                <a:cxn ang="0">
                  <a:pos x="304" y="359"/>
                </a:cxn>
                <a:cxn ang="0">
                  <a:pos x="300" y="364"/>
                </a:cxn>
                <a:cxn ang="0">
                  <a:pos x="293" y="367"/>
                </a:cxn>
                <a:cxn ang="0">
                  <a:pos x="287" y="368"/>
                </a:cxn>
              </a:cxnLst>
              <a:rect l="0" t="0" r="r" b="b"/>
              <a:pathLst>
                <a:path w="305" h="368">
                  <a:moveTo>
                    <a:pt x="287" y="368"/>
                  </a:moveTo>
                  <a:lnTo>
                    <a:pt x="287" y="368"/>
                  </a:lnTo>
                  <a:lnTo>
                    <a:pt x="280" y="367"/>
                  </a:lnTo>
                  <a:lnTo>
                    <a:pt x="277" y="366"/>
                  </a:lnTo>
                  <a:lnTo>
                    <a:pt x="275" y="364"/>
                  </a:lnTo>
                  <a:lnTo>
                    <a:pt x="273" y="362"/>
                  </a:lnTo>
                  <a:lnTo>
                    <a:pt x="271" y="359"/>
                  </a:lnTo>
                  <a:lnTo>
                    <a:pt x="270" y="355"/>
                  </a:lnTo>
                  <a:lnTo>
                    <a:pt x="269" y="351"/>
                  </a:lnTo>
                  <a:lnTo>
                    <a:pt x="269" y="351"/>
                  </a:lnTo>
                  <a:lnTo>
                    <a:pt x="269" y="338"/>
                  </a:lnTo>
                  <a:lnTo>
                    <a:pt x="268" y="325"/>
                  </a:lnTo>
                  <a:lnTo>
                    <a:pt x="265" y="310"/>
                  </a:lnTo>
                  <a:lnTo>
                    <a:pt x="262" y="297"/>
                  </a:lnTo>
                  <a:lnTo>
                    <a:pt x="255" y="269"/>
                  </a:lnTo>
                  <a:lnTo>
                    <a:pt x="246" y="240"/>
                  </a:lnTo>
                  <a:lnTo>
                    <a:pt x="234" y="213"/>
                  </a:lnTo>
                  <a:lnTo>
                    <a:pt x="220" y="187"/>
                  </a:lnTo>
                  <a:lnTo>
                    <a:pt x="213" y="176"/>
                  </a:lnTo>
                  <a:lnTo>
                    <a:pt x="205" y="165"/>
                  </a:lnTo>
                  <a:lnTo>
                    <a:pt x="197" y="153"/>
                  </a:lnTo>
                  <a:lnTo>
                    <a:pt x="188" y="144"/>
                  </a:lnTo>
                  <a:lnTo>
                    <a:pt x="188" y="144"/>
                  </a:lnTo>
                  <a:lnTo>
                    <a:pt x="169" y="123"/>
                  </a:lnTo>
                  <a:lnTo>
                    <a:pt x="149" y="103"/>
                  </a:lnTo>
                  <a:lnTo>
                    <a:pt x="137" y="92"/>
                  </a:lnTo>
                  <a:lnTo>
                    <a:pt x="126" y="83"/>
                  </a:lnTo>
                  <a:lnTo>
                    <a:pt x="114" y="74"/>
                  </a:lnTo>
                  <a:lnTo>
                    <a:pt x="101" y="65"/>
                  </a:lnTo>
                  <a:lnTo>
                    <a:pt x="101" y="65"/>
                  </a:lnTo>
                  <a:lnTo>
                    <a:pt x="86" y="58"/>
                  </a:lnTo>
                  <a:lnTo>
                    <a:pt x="70" y="52"/>
                  </a:lnTo>
                  <a:lnTo>
                    <a:pt x="55" y="48"/>
                  </a:lnTo>
                  <a:lnTo>
                    <a:pt x="39" y="44"/>
                  </a:lnTo>
                  <a:lnTo>
                    <a:pt x="39" y="44"/>
                  </a:lnTo>
                  <a:lnTo>
                    <a:pt x="12" y="37"/>
                  </a:lnTo>
                  <a:lnTo>
                    <a:pt x="12" y="37"/>
                  </a:lnTo>
                  <a:lnTo>
                    <a:pt x="8" y="34"/>
                  </a:lnTo>
                  <a:lnTo>
                    <a:pt x="5" y="32"/>
                  </a:lnTo>
                  <a:lnTo>
                    <a:pt x="3" y="30"/>
                  </a:lnTo>
                  <a:lnTo>
                    <a:pt x="1" y="28"/>
                  </a:lnTo>
                  <a:lnTo>
                    <a:pt x="0" y="22"/>
                  </a:lnTo>
                  <a:lnTo>
                    <a:pt x="0" y="16"/>
                  </a:lnTo>
                  <a:lnTo>
                    <a:pt x="0" y="16"/>
                  </a:lnTo>
                  <a:lnTo>
                    <a:pt x="1" y="11"/>
                  </a:lnTo>
                  <a:lnTo>
                    <a:pt x="4" y="6"/>
                  </a:lnTo>
                  <a:lnTo>
                    <a:pt x="9" y="2"/>
                  </a:lnTo>
                  <a:lnTo>
                    <a:pt x="12" y="1"/>
                  </a:lnTo>
                  <a:lnTo>
                    <a:pt x="16" y="0"/>
                  </a:lnTo>
                  <a:lnTo>
                    <a:pt x="16" y="0"/>
                  </a:lnTo>
                  <a:lnTo>
                    <a:pt x="22" y="1"/>
                  </a:lnTo>
                  <a:lnTo>
                    <a:pt x="22" y="1"/>
                  </a:lnTo>
                  <a:lnTo>
                    <a:pt x="51" y="10"/>
                  </a:lnTo>
                  <a:lnTo>
                    <a:pt x="51" y="10"/>
                  </a:lnTo>
                  <a:lnTo>
                    <a:pt x="71" y="16"/>
                  </a:lnTo>
                  <a:lnTo>
                    <a:pt x="92" y="22"/>
                  </a:lnTo>
                  <a:lnTo>
                    <a:pt x="102" y="26"/>
                  </a:lnTo>
                  <a:lnTo>
                    <a:pt x="112" y="30"/>
                  </a:lnTo>
                  <a:lnTo>
                    <a:pt x="122" y="37"/>
                  </a:lnTo>
                  <a:lnTo>
                    <a:pt x="131" y="43"/>
                  </a:lnTo>
                  <a:lnTo>
                    <a:pt x="131" y="43"/>
                  </a:lnTo>
                  <a:lnTo>
                    <a:pt x="159" y="64"/>
                  </a:lnTo>
                  <a:lnTo>
                    <a:pt x="184" y="86"/>
                  </a:lnTo>
                  <a:lnTo>
                    <a:pt x="205" y="108"/>
                  </a:lnTo>
                  <a:lnTo>
                    <a:pt x="223" y="128"/>
                  </a:lnTo>
                  <a:lnTo>
                    <a:pt x="223" y="128"/>
                  </a:lnTo>
                  <a:lnTo>
                    <a:pt x="241" y="152"/>
                  </a:lnTo>
                  <a:lnTo>
                    <a:pt x="256" y="178"/>
                  </a:lnTo>
                  <a:lnTo>
                    <a:pt x="270" y="205"/>
                  </a:lnTo>
                  <a:lnTo>
                    <a:pt x="281" y="233"/>
                  </a:lnTo>
                  <a:lnTo>
                    <a:pt x="290" y="262"/>
                  </a:lnTo>
                  <a:lnTo>
                    <a:pt x="298" y="290"/>
                  </a:lnTo>
                  <a:lnTo>
                    <a:pt x="303" y="317"/>
                  </a:lnTo>
                  <a:lnTo>
                    <a:pt x="304" y="331"/>
                  </a:lnTo>
                  <a:lnTo>
                    <a:pt x="305" y="344"/>
                  </a:lnTo>
                  <a:lnTo>
                    <a:pt x="305" y="345"/>
                  </a:lnTo>
                  <a:lnTo>
                    <a:pt x="305" y="351"/>
                  </a:lnTo>
                  <a:lnTo>
                    <a:pt x="305" y="351"/>
                  </a:lnTo>
                  <a:lnTo>
                    <a:pt x="305" y="355"/>
                  </a:lnTo>
                  <a:lnTo>
                    <a:pt x="304" y="359"/>
                  </a:lnTo>
                  <a:lnTo>
                    <a:pt x="302" y="362"/>
                  </a:lnTo>
                  <a:lnTo>
                    <a:pt x="300" y="364"/>
                  </a:lnTo>
                  <a:lnTo>
                    <a:pt x="296" y="366"/>
                  </a:lnTo>
                  <a:lnTo>
                    <a:pt x="293" y="367"/>
                  </a:lnTo>
                  <a:lnTo>
                    <a:pt x="287" y="368"/>
                  </a:lnTo>
                  <a:lnTo>
                    <a:pt x="287" y="36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grpSp>
        <p:nvGrpSpPr>
          <p:cNvPr id="120" name="组合 119">
            <a:extLst>
              <a:ext uri="{FF2B5EF4-FFF2-40B4-BE49-F238E27FC236}">
                <a16:creationId xmlns:a16="http://schemas.microsoft.com/office/drawing/2014/main" id="{38A3F7EB-306F-4EE5-80A6-A05962FE22EC}"/>
              </a:ext>
            </a:extLst>
          </p:cNvPr>
          <p:cNvGrpSpPr/>
          <p:nvPr userDrawn="1"/>
        </p:nvGrpSpPr>
        <p:grpSpPr>
          <a:xfrm>
            <a:off x="4345088" y="3234211"/>
            <a:ext cx="548066" cy="536304"/>
            <a:chOff x="2159000" y="1141413"/>
            <a:chExt cx="739775" cy="723900"/>
          </a:xfrm>
          <a:solidFill>
            <a:srgbClr val="484F59"/>
          </a:solidFill>
        </p:grpSpPr>
        <p:sp>
          <p:nvSpPr>
            <p:cNvPr id="121" name="Freeform 832">
              <a:extLst>
                <a:ext uri="{FF2B5EF4-FFF2-40B4-BE49-F238E27FC236}">
                  <a16:creationId xmlns:a16="http://schemas.microsoft.com/office/drawing/2014/main" id="{97DCA688-B624-4FFC-9636-8DC1B44DDBE6}"/>
                </a:ext>
              </a:extLst>
            </p:cNvPr>
            <p:cNvSpPr>
              <a:spLocks/>
            </p:cNvSpPr>
            <p:nvPr/>
          </p:nvSpPr>
          <p:spPr bwMode="auto">
            <a:xfrm>
              <a:off x="2216150" y="1428750"/>
              <a:ext cx="14288" cy="63500"/>
            </a:xfrm>
            <a:custGeom>
              <a:avLst/>
              <a:gdLst/>
              <a:ahLst/>
              <a:cxnLst>
                <a:cxn ang="0">
                  <a:pos x="27" y="4"/>
                </a:cxn>
                <a:cxn ang="0">
                  <a:pos x="27" y="4"/>
                </a:cxn>
                <a:cxn ang="0">
                  <a:pos x="27" y="2"/>
                </a:cxn>
                <a:cxn ang="0">
                  <a:pos x="26" y="1"/>
                </a:cxn>
                <a:cxn ang="0">
                  <a:pos x="25" y="0"/>
                </a:cxn>
                <a:cxn ang="0">
                  <a:pos x="23" y="0"/>
                </a:cxn>
                <a:cxn ang="0">
                  <a:pos x="21" y="0"/>
                </a:cxn>
                <a:cxn ang="0">
                  <a:pos x="20" y="1"/>
                </a:cxn>
                <a:cxn ang="0">
                  <a:pos x="19" y="2"/>
                </a:cxn>
                <a:cxn ang="0">
                  <a:pos x="18" y="4"/>
                </a:cxn>
                <a:cxn ang="0">
                  <a:pos x="18" y="4"/>
                </a:cxn>
                <a:cxn ang="0">
                  <a:pos x="17" y="22"/>
                </a:cxn>
                <a:cxn ang="0">
                  <a:pos x="14" y="39"/>
                </a:cxn>
                <a:cxn ang="0">
                  <a:pos x="9" y="56"/>
                </a:cxn>
                <a:cxn ang="0">
                  <a:pos x="4" y="73"/>
                </a:cxn>
                <a:cxn ang="0">
                  <a:pos x="4" y="73"/>
                </a:cxn>
                <a:cxn ang="0">
                  <a:pos x="2" y="84"/>
                </a:cxn>
                <a:cxn ang="0">
                  <a:pos x="1" y="95"/>
                </a:cxn>
                <a:cxn ang="0">
                  <a:pos x="0" y="100"/>
                </a:cxn>
                <a:cxn ang="0">
                  <a:pos x="1" y="106"/>
                </a:cxn>
                <a:cxn ang="0">
                  <a:pos x="2" y="111"/>
                </a:cxn>
                <a:cxn ang="0">
                  <a:pos x="4" y="116"/>
                </a:cxn>
                <a:cxn ang="0">
                  <a:pos x="4" y="116"/>
                </a:cxn>
                <a:cxn ang="0">
                  <a:pos x="5" y="117"/>
                </a:cxn>
                <a:cxn ang="0">
                  <a:pos x="7" y="118"/>
                </a:cxn>
                <a:cxn ang="0">
                  <a:pos x="8" y="118"/>
                </a:cxn>
                <a:cxn ang="0">
                  <a:pos x="10" y="118"/>
                </a:cxn>
                <a:cxn ang="0">
                  <a:pos x="12" y="116"/>
                </a:cxn>
                <a:cxn ang="0">
                  <a:pos x="13" y="115"/>
                </a:cxn>
                <a:cxn ang="0">
                  <a:pos x="14" y="113"/>
                </a:cxn>
                <a:cxn ang="0">
                  <a:pos x="13" y="111"/>
                </a:cxn>
                <a:cxn ang="0">
                  <a:pos x="13" y="111"/>
                </a:cxn>
                <a:cxn ang="0">
                  <a:pos x="10" y="104"/>
                </a:cxn>
                <a:cxn ang="0">
                  <a:pos x="9" y="97"/>
                </a:cxn>
                <a:cxn ang="0">
                  <a:pos x="10" y="91"/>
                </a:cxn>
                <a:cxn ang="0">
                  <a:pos x="12" y="83"/>
                </a:cxn>
                <a:cxn ang="0">
                  <a:pos x="16" y="68"/>
                </a:cxn>
                <a:cxn ang="0">
                  <a:pos x="20" y="56"/>
                </a:cxn>
                <a:cxn ang="0">
                  <a:pos x="20" y="56"/>
                </a:cxn>
                <a:cxn ang="0">
                  <a:pos x="23" y="44"/>
                </a:cxn>
                <a:cxn ang="0">
                  <a:pos x="26" y="30"/>
                </a:cxn>
                <a:cxn ang="0">
                  <a:pos x="27" y="4"/>
                </a:cxn>
                <a:cxn ang="0">
                  <a:pos x="27" y="4"/>
                </a:cxn>
              </a:cxnLst>
              <a:rect l="0" t="0" r="r" b="b"/>
              <a:pathLst>
                <a:path w="27" h="118">
                  <a:moveTo>
                    <a:pt x="27" y="4"/>
                  </a:moveTo>
                  <a:lnTo>
                    <a:pt x="27" y="4"/>
                  </a:lnTo>
                  <a:lnTo>
                    <a:pt x="27" y="2"/>
                  </a:lnTo>
                  <a:lnTo>
                    <a:pt x="26" y="1"/>
                  </a:lnTo>
                  <a:lnTo>
                    <a:pt x="25" y="0"/>
                  </a:lnTo>
                  <a:lnTo>
                    <a:pt x="23" y="0"/>
                  </a:lnTo>
                  <a:lnTo>
                    <a:pt x="21" y="0"/>
                  </a:lnTo>
                  <a:lnTo>
                    <a:pt x="20" y="1"/>
                  </a:lnTo>
                  <a:lnTo>
                    <a:pt x="19" y="2"/>
                  </a:lnTo>
                  <a:lnTo>
                    <a:pt x="18" y="4"/>
                  </a:lnTo>
                  <a:lnTo>
                    <a:pt x="18" y="4"/>
                  </a:lnTo>
                  <a:lnTo>
                    <a:pt x="17" y="22"/>
                  </a:lnTo>
                  <a:lnTo>
                    <a:pt x="14" y="39"/>
                  </a:lnTo>
                  <a:lnTo>
                    <a:pt x="9" y="56"/>
                  </a:lnTo>
                  <a:lnTo>
                    <a:pt x="4" y="73"/>
                  </a:lnTo>
                  <a:lnTo>
                    <a:pt x="4" y="73"/>
                  </a:lnTo>
                  <a:lnTo>
                    <a:pt x="2" y="84"/>
                  </a:lnTo>
                  <a:lnTo>
                    <a:pt x="1" y="95"/>
                  </a:lnTo>
                  <a:lnTo>
                    <a:pt x="0" y="100"/>
                  </a:lnTo>
                  <a:lnTo>
                    <a:pt x="1" y="106"/>
                  </a:lnTo>
                  <a:lnTo>
                    <a:pt x="2" y="111"/>
                  </a:lnTo>
                  <a:lnTo>
                    <a:pt x="4" y="116"/>
                  </a:lnTo>
                  <a:lnTo>
                    <a:pt x="4" y="116"/>
                  </a:lnTo>
                  <a:lnTo>
                    <a:pt x="5" y="117"/>
                  </a:lnTo>
                  <a:lnTo>
                    <a:pt x="7" y="118"/>
                  </a:lnTo>
                  <a:lnTo>
                    <a:pt x="8" y="118"/>
                  </a:lnTo>
                  <a:lnTo>
                    <a:pt x="10" y="118"/>
                  </a:lnTo>
                  <a:lnTo>
                    <a:pt x="12" y="116"/>
                  </a:lnTo>
                  <a:lnTo>
                    <a:pt x="13" y="115"/>
                  </a:lnTo>
                  <a:lnTo>
                    <a:pt x="14" y="113"/>
                  </a:lnTo>
                  <a:lnTo>
                    <a:pt x="13" y="111"/>
                  </a:lnTo>
                  <a:lnTo>
                    <a:pt x="13" y="111"/>
                  </a:lnTo>
                  <a:lnTo>
                    <a:pt x="10" y="104"/>
                  </a:lnTo>
                  <a:lnTo>
                    <a:pt x="9" y="97"/>
                  </a:lnTo>
                  <a:lnTo>
                    <a:pt x="10" y="91"/>
                  </a:lnTo>
                  <a:lnTo>
                    <a:pt x="12" y="83"/>
                  </a:lnTo>
                  <a:lnTo>
                    <a:pt x="16" y="68"/>
                  </a:lnTo>
                  <a:lnTo>
                    <a:pt x="20" y="56"/>
                  </a:lnTo>
                  <a:lnTo>
                    <a:pt x="20" y="56"/>
                  </a:lnTo>
                  <a:lnTo>
                    <a:pt x="23" y="44"/>
                  </a:lnTo>
                  <a:lnTo>
                    <a:pt x="26" y="30"/>
                  </a:lnTo>
                  <a:lnTo>
                    <a:pt x="27" y="4"/>
                  </a:lnTo>
                  <a:lnTo>
                    <a:pt x="2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2" name="Freeform 833">
              <a:extLst>
                <a:ext uri="{FF2B5EF4-FFF2-40B4-BE49-F238E27FC236}">
                  <a16:creationId xmlns:a16="http://schemas.microsoft.com/office/drawing/2014/main" id="{F6889486-E9A8-4898-8F6C-22414F436B01}"/>
                </a:ext>
              </a:extLst>
            </p:cNvPr>
            <p:cNvSpPr>
              <a:spLocks/>
            </p:cNvSpPr>
            <p:nvPr/>
          </p:nvSpPr>
          <p:spPr bwMode="auto">
            <a:xfrm>
              <a:off x="2251075" y="1462088"/>
              <a:ext cx="9525" cy="53975"/>
            </a:xfrm>
            <a:custGeom>
              <a:avLst/>
              <a:gdLst/>
              <a:ahLst/>
              <a:cxnLst>
                <a:cxn ang="0">
                  <a:pos x="20" y="5"/>
                </a:cxn>
                <a:cxn ang="0">
                  <a:pos x="20" y="5"/>
                </a:cxn>
                <a:cxn ang="0">
                  <a:pos x="19" y="3"/>
                </a:cxn>
                <a:cxn ang="0">
                  <a:pos x="18" y="1"/>
                </a:cxn>
                <a:cxn ang="0">
                  <a:pos x="17" y="1"/>
                </a:cxn>
                <a:cxn ang="0">
                  <a:pos x="15" y="0"/>
                </a:cxn>
                <a:cxn ang="0">
                  <a:pos x="13" y="1"/>
                </a:cxn>
                <a:cxn ang="0">
                  <a:pos x="12" y="1"/>
                </a:cxn>
                <a:cxn ang="0">
                  <a:pos x="11" y="3"/>
                </a:cxn>
                <a:cxn ang="0">
                  <a:pos x="10" y="5"/>
                </a:cxn>
                <a:cxn ang="0">
                  <a:pos x="10" y="55"/>
                </a:cxn>
                <a:cxn ang="0">
                  <a:pos x="10" y="55"/>
                </a:cxn>
                <a:cxn ang="0">
                  <a:pos x="10" y="61"/>
                </a:cxn>
                <a:cxn ang="0">
                  <a:pos x="8" y="66"/>
                </a:cxn>
                <a:cxn ang="0">
                  <a:pos x="5" y="78"/>
                </a:cxn>
                <a:cxn ang="0">
                  <a:pos x="2" y="88"/>
                </a:cxn>
                <a:cxn ang="0">
                  <a:pos x="0" y="100"/>
                </a:cxn>
                <a:cxn ang="0">
                  <a:pos x="0" y="100"/>
                </a:cxn>
                <a:cxn ang="0">
                  <a:pos x="0" y="101"/>
                </a:cxn>
                <a:cxn ang="0">
                  <a:pos x="1" y="103"/>
                </a:cxn>
                <a:cxn ang="0">
                  <a:pos x="3" y="104"/>
                </a:cxn>
                <a:cxn ang="0">
                  <a:pos x="4" y="104"/>
                </a:cxn>
                <a:cxn ang="0">
                  <a:pos x="8" y="103"/>
                </a:cxn>
                <a:cxn ang="0">
                  <a:pos x="10" y="101"/>
                </a:cxn>
                <a:cxn ang="0">
                  <a:pos x="10" y="100"/>
                </a:cxn>
                <a:cxn ang="0">
                  <a:pos x="10" y="100"/>
                </a:cxn>
                <a:cxn ang="0">
                  <a:pos x="12" y="90"/>
                </a:cxn>
                <a:cxn ang="0">
                  <a:pos x="15" y="81"/>
                </a:cxn>
                <a:cxn ang="0">
                  <a:pos x="18" y="71"/>
                </a:cxn>
                <a:cxn ang="0">
                  <a:pos x="20" y="62"/>
                </a:cxn>
                <a:cxn ang="0">
                  <a:pos x="20" y="62"/>
                </a:cxn>
                <a:cxn ang="0">
                  <a:pos x="20" y="48"/>
                </a:cxn>
                <a:cxn ang="0">
                  <a:pos x="20" y="33"/>
                </a:cxn>
                <a:cxn ang="0">
                  <a:pos x="20" y="5"/>
                </a:cxn>
                <a:cxn ang="0">
                  <a:pos x="20" y="5"/>
                </a:cxn>
              </a:cxnLst>
              <a:rect l="0" t="0" r="r" b="b"/>
              <a:pathLst>
                <a:path w="20" h="104">
                  <a:moveTo>
                    <a:pt x="20" y="5"/>
                  </a:moveTo>
                  <a:lnTo>
                    <a:pt x="20" y="5"/>
                  </a:lnTo>
                  <a:lnTo>
                    <a:pt x="19" y="3"/>
                  </a:lnTo>
                  <a:lnTo>
                    <a:pt x="18" y="1"/>
                  </a:lnTo>
                  <a:lnTo>
                    <a:pt x="17" y="1"/>
                  </a:lnTo>
                  <a:lnTo>
                    <a:pt x="15" y="0"/>
                  </a:lnTo>
                  <a:lnTo>
                    <a:pt x="13" y="1"/>
                  </a:lnTo>
                  <a:lnTo>
                    <a:pt x="12" y="1"/>
                  </a:lnTo>
                  <a:lnTo>
                    <a:pt x="11" y="3"/>
                  </a:lnTo>
                  <a:lnTo>
                    <a:pt x="10" y="5"/>
                  </a:lnTo>
                  <a:lnTo>
                    <a:pt x="10" y="55"/>
                  </a:lnTo>
                  <a:lnTo>
                    <a:pt x="10" y="55"/>
                  </a:lnTo>
                  <a:lnTo>
                    <a:pt x="10" y="61"/>
                  </a:lnTo>
                  <a:lnTo>
                    <a:pt x="8" y="66"/>
                  </a:lnTo>
                  <a:lnTo>
                    <a:pt x="5" y="78"/>
                  </a:lnTo>
                  <a:lnTo>
                    <a:pt x="2" y="88"/>
                  </a:lnTo>
                  <a:lnTo>
                    <a:pt x="0" y="100"/>
                  </a:lnTo>
                  <a:lnTo>
                    <a:pt x="0" y="100"/>
                  </a:lnTo>
                  <a:lnTo>
                    <a:pt x="0" y="101"/>
                  </a:lnTo>
                  <a:lnTo>
                    <a:pt x="1" y="103"/>
                  </a:lnTo>
                  <a:lnTo>
                    <a:pt x="3" y="104"/>
                  </a:lnTo>
                  <a:lnTo>
                    <a:pt x="4" y="104"/>
                  </a:lnTo>
                  <a:lnTo>
                    <a:pt x="8" y="103"/>
                  </a:lnTo>
                  <a:lnTo>
                    <a:pt x="10" y="101"/>
                  </a:lnTo>
                  <a:lnTo>
                    <a:pt x="10" y="100"/>
                  </a:lnTo>
                  <a:lnTo>
                    <a:pt x="10" y="100"/>
                  </a:lnTo>
                  <a:lnTo>
                    <a:pt x="12" y="90"/>
                  </a:lnTo>
                  <a:lnTo>
                    <a:pt x="15" y="81"/>
                  </a:lnTo>
                  <a:lnTo>
                    <a:pt x="18" y="71"/>
                  </a:lnTo>
                  <a:lnTo>
                    <a:pt x="20" y="62"/>
                  </a:lnTo>
                  <a:lnTo>
                    <a:pt x="20" y="62"/>
                  </a:lnTo>
                  <a:lnTo>
                    <a:pt x="20" y="48"/>
                  </a:lnTo>
                  <a:lnTo>
                    <a:pt x="20" y="33"/>
                  </a:lnTo>
                  <a:lnTo>
                    <a:pt x="20" y="5"/>
                  </a:lnTo>
                  <a:lnTo>
                    <a:pt x="2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3" name="Freeform 834">
              <a:extLst>
                <a:ext uri="{FF2B5EF4-FFF2-40B4-BE49-F238E27FC236}">
                  <a16:creationId xmlns:a16="http://schemas.microsoft.com/office/drawing/2014/main" id="{6519B66F-77C6-49E5-85F9-4F9A0D7C9633}"/>
                </a:ext>
              </a:extLst>
            </p:cNvPr>
            <p:cNvSpPr>
              <a:spLocks/>
            </p:cNvSpPr>
            <p:nvPr/>
          </p:nvSpPr>
          <p:spPr bwMode="auto">
            <a:xfrm>
              <a:off x="2278063" y="1493838"/>
              <a:ext cx="9525" cy="58738"/>
            </a:xfrm>
            <a:custGeom>
              <a:avLst/>
              <a:gdLst/>
              <a:ahLst/>
              <a:cxnLst>
                <a:cxn ang="0">
                  <a:pos x="9" y="4"/>
                </a:cxn>
                <a:cxn ang="0">
                  <a:pos x="9" y="4"/>
                </a:cxn>
                <a:cxn ang="0">
                  <a:pos x="7" y="30"/>
                </a:cxn>
                <a:cxn ang="0">
                  <a:pos x="4" y="55"/>
                </a:cxn>
                <a:cxn ang="0">
                  <a:pos x="1" y="80"/>
                </a:cxn>
                <a:cxn ang="0">
                  <a:pos x="0" y="104"/>
                </a:cxn>
                <a:cxn ang="0">
                  <a:pos x="0" y="104"/>
                </a:cxn>
                <a:cxn ang="0">
                  <a:pos x="0" y="106"/>
                </a:cxn>
                <a:cxn ang="0">
                  <a:pos x="1" y="107"/>
                </a:cxn>
                <a:cxn ang="0">
                  <a:pos x="3" y="109"/>
                </a:cxn>
                <a:cxn ang="0">
                  <a:pos x="4" y="109"/>
                </a:cxn>
                <a:cxn ang="0">
                  <a:pos x="6" y="109"/>
                </a:cxn>
                <a:cxn ang="0">
                  <a:pos x="7" y="107"/>
                </a:cxn>
                <a:cxn ang="0">
                  <a:pos x="8" y="106"/>
                </a:cxn>
                <a:cxn ang="0">
                  <a:pos x="9" y="104"/>
                </a:cxn>
                <a:cxn ang="0">
                  <a:pos x="9" y="104"/>
                </a:cxn>
                <a:cxn ang="0">
                  <a:pos x="10" y="80"/>
                </a:cxn>
                <a:cxn ang="0">
                  <a:pos x="13" y="55"/>
                </a:cxn>
                <a:cxn ang="0">
                  <a:pos x="16" y="30"/>
                </a:cxn>
                <a:cxn ang="0">
                  <a:pos x="18" y="4"/>
                </a:cxn>
                <a:cxn ang="0">
                  <a:pos x="18" y="4"/>
                </a:cxn>
                <a:cxn ang="0">
                  <a:pos x="18" y="2"/>
                </a:cxn>
                <a:cxn ang="0">
                  <a:pos x="17" y="1"/>
                </a:cxn>
                <a:cxn ang="0">
                  <a:pos x="15" y="0"/>
                </a:cxn>
                <a:cxn ang="0">
                  <a:pos x="14" y="0"/>
                </a:cxn>
                <a:cxn ang="0">
                  <a:pos x="12" y="0"/>
                </a:cxn>
                <a:cxn ang="0">
                  <a:pos x="10" y="1"/>
                </a:cxn>
                <a:cxn ang="0">
                  <a:pos x="9" y="2"/>
                </a:cxn>
                <a:cxn ang="0">
                  <a:pos x="9" y="4"/>
                </a:cxn>
                <a:cxn ang="0">
                  <a:pos x="9" y="4"/>
                </a:cxn>
              </a:cxnLst>
              <a:rect l="0" t="0" r="r" b="b"/>
              <a:pathLst>
                <a:path w="18" h="109">
                  <a:moveTo>
                    <a:pt x="9" y="4"/>
                  </a:moveTo>
                  <a:lnTo>
                    <a:pt x="9" y="4"/>
                  </a:lnTo>
                  <a:lnTo>
                    <a:pt x="7" y="30"/>
                  </a:lnTo>
                  <a:lnTo>
                    <a:pt x="4" y="55"/>
                  </a:lnTo>
                  <a:lnTo>
                    <a:pt x="1" y="80"/>
                  </a:lnTo>
                  <a:lnTo>
                    <a:pt x="0" y="104"/>
                  </a:lnTo>
                  <a:lnTo>
                    <a:pt x="0" y="104"/>
                  </a:lnTo>
                  <a:lnTo>
                    <a:pt x="0" y="106"/>
                  </a:lnTo>
                  <a:lnTo>
                    <a:pt x="1" y="107"/>
                  </a:lnTo>
                  <a:lnTo>
                    <a:pt x="3" y="109"/>
                  </a:lnTo>
                  <a:lnTo>
                    <a:pt x="4" y="109"/>
                  </a:lnTo>
                  <a:lnTo>
                    <a:pt x="6" y="109"/>
                  </a:lnTo>
                  <a:lnTo>
                    <a:pt x="7" y="107"/>
                  </a:lnTo>
                  <a:lnTo>
                    <a:pt x="8" y="106"/>
                  </a:lnTo>
                  <a:lnTo>
                    <a:pt x="9" y="104"/>
                  </a:lnTo>
                  <a:lnTo>
                    <a:pt x="9" y="104"/>
                  </a:lnTo>
                  <a:lnTo>
                    <a:pt x="10" y="80"/>
                  </a:lnTo>
                  <a:lnTo>
                    <a:pt x="13" y="55"/>
                  </a:lnTo>
                  <a:lnTo>
                    <a:pt x="16" y="30"/>
                  </a:lnTo>
                  <a:lnTo>
                    <a:pt x="18" y="4"/>
                  </a:lnTo>
                  <a:lnTo>
                    <a:pt x="18" y="4"/>
                  </a:lnTo>
                  <a:lnTo>
                    <a:pt x="18" y="2"/>
                  </a:lnTo>
                  <a:lnTo>
                    <a:pt x="17" y="1"/>
                  </a:lnTo>
                  <a:lnTo>
                    <a:pt x="15" y="0"/>
                  </a:lnTo>
                  <a:lnTo>
                    <a:pt x="14" y="0"/>
                  </a:lnTo>
                  <a:lnTo>
                    <a:pt x="12" y="0"/>
                  </a:lnTo>
                  <a:lnTo>
                    <a:pt x="10" y="1"/>
                  </a:lnTo>
                  <a:lnTo>
                    <a:pt x="9" y="2"/>
                  </a:lnTo>
                  <a:lnTo>
                    <a:pt x="9" y="4"/>
                  </a:lnTo>
                  <a:lnTo>
                    <a:pt x="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4" name="Freeform 835">
              <a:extLst>
                <a:ext uri="{FF2B5EF4-FFF2-40B4-BE49-F238E27FC236}">
                  <a16:creationId xmlns:a16="http://schemas.microsoft.com/office/drawing/2014/main" id="{1DC3CAA2-2725-49E5-A6B4-081F02929243}"/>
                </a:ext>
              </a:extLst>
            </p:cNvPr>
            <p:cNvSpPr>
              <a:spLocks/>
            </p:cNvSpPr>
            <p:nvPr/>
          </p:nvSpPr>
          <p:spPr bwMode="auto">
            <a:xfrm>
              <a:off x="2308225" y="1528763"/>
              <a:ext cx="12700" cy="55563"/>
            </a:xfrm>
            <a:custGeom>
              <a:avLst/>
              <a:gdLst/>
              <a:ahLst/>
              <a:cxnLst>
                <a:cxn ang="0">
                  <a:pos x="14" y="5"/>
                </a:cxn>
                <a:cxn ang="0">
                  <a:pos x="14" y="5"/>
                </a:cxn>
                <a:cxn ang="0">
                  <a:pos x="13" y="17"/>
                </a:cxn>
                <a:cxn ang="0">
                  <a:pos x="12" y="29"/>
                </a:cxn>
                <a:cxn ang="0">
                  <a:pos x="8" y="52"/>
                </a:cxn>
                <a:cxn ang="0">
                  <a:pos x="4" y="76"/>
                </a:cxn>
                <a:cxn ang="0">
                  <a:pos x="0" y="98"/>
                </a:cxn>
                <a:cxn ang="0">
                  <a:pos x="0" y="98"/>
                </a:cxn>
                <a:cxn ang="0">
                  <a:pos x="0" y="100"/>
                </a:cxn>
                <a:cxn ang="0">
                  <a:pos x="1" y="102"/>
                </a:cxn>
                <a:cxn ang="0">
                  <a:pos x="4" y="105"/>
                </a:cxn>
                <a:cxn ang="0">
                  <a:pos x="5" y="105"/>
                </a:cxn>
                <a:cxn ang="0">
                  <a:pos x="7" y="105"/>
                </a:cxn>
                <a:cxn ang="0">
                  <a:pos x="8" y="102"/>
                </a:cxn>
                <a:cxn ang="0">
                  <a:pos x="9" y="101"/>
                </a:cxn>
                <a:cxn ang="0">
                  <a:pos x="9" y="101"/>
                </a:cxn>
                <a:cxn ang="0">
                  <a:pos x="13" y="77"/>
                </a:cxn>
                <a:cxn ang="0">
                  <a:pos x="17" y="53"/>
                </a:cxn>
                <a:cxn ang="0">
                  <a:pos x="21" y="29"/>
                </a:cxn>
                <a:cxn ang="0">
                  <a:pos x="22" y="17"/>
                </a:cxn>
                <a:cxn ang="0">
                  <a:pos x="23" y="5"/>
                </a:cxn>
                <a:cxn ang="0">
                  <a:pos x="23" y="5"/>
                </a:cxn>
                <a:cxn ang="0">
                  <a:pos x="22" y="3"/>
                </a:cxn>
                <a:cxn ang="0">
                  <a:pos x="21" y="1"/>
                </a:cxn>
                <a:cxn ang="0">
                  <a:pos x="20" y="0"/>
                </a:cxn>
                <a:cxn ang="0">
                  <a:pos x="18" y="0"/>
                </a:cxn>
                <a:cxn ang="0">
                  <a:pos x="17" y="0"/>
                </a:cxn>
                <a:cxn ang="0">
                  <a:pos x="15" y="1"/>
                </a:cxn>
                <a:cxn ang="0">
                  <a:pos x="14" y="3"/>
                </a:cxn>
                <a:cxn ang="0">
                  <a:pos x="14" y="5"/>
                </a:cxn>
                <a:cxn ang="0">
                  <a:pos x="14" y="5"/>
                </a:cxn>
              </a:cxnLst>
              <a:rect l="0" t="0" r="r" b="b"/>
              <a:pathLst>
                <a:path w="23" h="105">
                  <a:moveTo>
                    <a:pt x="14" y="5"/>
                  </a:moveTo>
                  <a:lnTo>
                    <a:pt x="14" y="5"/>
                  </a:lnTo>
                  <a:lnTo>
                    <a:pt x="13" y="17"/>
                  </a:lnTo>
                  <a:lnTo>
                    <a:pt x="12" y="29"/>
                  </a:lnTo>
                  <a:lnTo>
                    <a:pt x="8" y="52"/>
                  </a:lnTo>
                  <a:lnTo>
                    <a:pt x="4" y="76"/>
                  </a:lnTo>
                  <a:lnTo>
                    <a:pt x="0" y="98"/>
                  </a:lnTo>
                  <a:lnTo>
                    <a:pt x="0" y="98"/>
                  </a:lnTo>
                  <a:lnTo>
                    <a:pt x="0" y="100"/>
                  </a:lnTo>
                  <a:lnTo>
                    <a:pt x="1" y="102"/>
                  </a:lnTo>
                  <a:lnTo>
                    <a:pt x="4" y="105"/>
                  </a:lnTo>
                  <a:lnTo>
                    <a:pt x="5" y="105"/>
                  </a:lnTo>
                  <a:lnTo>
                    <a:pt x="7" y="105"/>
                  </a:lnTo>
                  <a:lnTo>
                    <a:pt x="8" y="102"/>
                  </a:lnTo>
                  <a:lnTo>
                    <a:pt x="9" y="101"/>
                  </a:lnTo>
                  <a:lnTo>
                    <a:pt x="9" y="101"/>
                  </a:lnTo>
                  <a:lnTo>
                    <a:pt x="13" y="77"/>
                  </a:lnTo>
                  <a:lnTo>
                    <a:pt x="17" y="53"/>
                  </a:lnTo>
                  <a:lnTo>
                    <a:pt x="21" y="29"/>
                  </a:lnTo>
                  <a:lnTo>
                    <a:pt x="22" y="17"/>
                  </a:lnTo>
                  <a:lnTo>
                    <a:pt x="23" y="5"/>
                  </a:lnTo>
                  <a:lnTo>
                    <a:pt x="23" y="5"/>
                  </a:lnTo>
                  <a:lnTo>
                    <a:pt x="22" y="3"/>
                  </a:lnTo>
                  <a:lnTo>
                    <a:pt x="21" y="1"/>
                  </a:lnTo>
                  <a:lnTo>
                    <a:pt x="20" y="0"/>
                  </a:lnTo>
                  <a:lnTo>
                    <a:pt x="18" y="0"/>
                  </a:lnTo>
                  <a:lnTo>
                    <a:pt x="17" y="0"/>
                  </a:lnTo>
                  <a:lnTo>
                    <a:pt x="15" y="1"/>
                  </a:lnTo>
                  <a:lnTo>
                    <a:pt x="14" y="3"/>
                  </a:lnTo>
                  <a:lnTo>
                    <a:pt x="14" y="5"/>
                  </a:lnTo>
                  <a:lnTo>
                    <a:pt x="1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5" name="Freeform 836">
              <a:extLst>
                <a:ext uri="{FF2B5EF4-FFF2-40B4-BE49-F238E27FC236}">
                  <a16:creationId xmlns:a16="http://schemas.microsoft.com/office/drawing/2014/main" id="{00B26985-BF82-4D7A-B790-937339EC7410}"/>
                </a:ext>
              </a:extLst>
            </p:cNvPr>
            <p:cNvSpPr>
              <a:spLocks/>
            </p:cNvSpPr>
            <p:nvPr/>
          </p:nvSpPr>
          <p:spPr bwMode="auto">
            <a:xfrm>
              <a:off x="2328863" y="1558925"/>
              <a:ext cx="14288" cy="52388"/>
            </a:xfrm>
            <a:custGeom>
              <a:avLst/>
              <a:gdLst/>
              <a:ahLst/>
              <a:cxnLst>
                <a:cxn ang="0">
                  <a:pos x="19" y="5"/>
                </a:cxn>
                <a:cxn ang="0">
                  <a:pos x="19" y="5"/>
                </a:cxn>
                <a:cxn ang="0">
                  <a:pos x="17" y="17"/>
                </a:cxn>
                <a:cxn ang="0">
                  <a:pos x="15" y="28"/>
                </a:cxn>
                <a:cxn ang="0">
                  <a:pos x="10" y="50"/>
                </a:cxn>
                <a:cxn ang="0">
                  <a:pos x="5" y="71"/>
                </a:cxn>
                <a:cxn ang="0">
                  <a:pos x="0" y="94"/>
                </a:cxn>
                <a:cxn ang="0">
                  <a:pos x="0" y="94"/>
                </a:cxn>
                <a:cxn ang="0">
                  <a:pos x="0" y="96"/>
                </a:cxn>
                <a:cxn ang="0">
                  <a:pos x="0" y="97"/>
                </a:cxn>
                <a:cxn ang="0">
                  <a:pos x="3" y="99"/>
                </a:cxn>
                <a:cxn ang="0">
                  <a:pos x="5" y="99"/>
                </a:cxn>
                <a:cxn ang="0">
                  <a:pos x="7" y="99"/>
                </a:cxn>
                <a:cxn ang="0">
                  <a:pos x="8" y="98"/>
                </a:cxn>
                <a:cxn ang="0">
                  <a:pos x="8" y="96"/>
                </a:cxn>
                <a:cxn ang="0">
                  <a:pos x="8" y="96"/>
                </a:cxn>
                <a:cxn ang="0">
                  <a:pos x="14" y="73"/>
                </a:cxn>
                <a:cxn ang="0">
                  <a:pos x="20" y="51"/>
                </a:cxn>
                <a:cxn ang="0">
                  <a:pos x="26" y="28"/>
                </a:cxn>
                <a:cxn ang="0">
                  <a:pos x="27" y="17"/>
                </a:cxn>
                <a:cxn ang="0">
                  <a:pos x="28" y="5"/>
                </a:cxn>
                <a:cxn ang="0">
                  <a:pos x="28" y="5"/>
                </a:cxn>
                <a:cxn ang="0">
                  <a:pos x="28" y="3"/>
                </a:cxn>
                <a:cxn ang="0">
                  <a:pos x="27" y="1"/>
                </a:cxn>
                <a:cxn ang="0">
                  <a:pos x="25" y="1"/>
                </a:cxn>
                <a:cxn ang="0">
                  <a:pos x="24" y="0"/>
                </a:cxn>
                <a:cxn ang="0">
                  <a:pos x="22" y="1"/>
                </a:cxn>
                <a:cxn ang="0">
                  <a:pos x="20" y="1"/>
                </a:cxn>
                <a:cxn ang="0">
                  <a:pos x="19" y="3"/>
                </a:cxn>
                <a:cxn ang="0">
                  <a:pos x="19" y="5"/>
                </a:cxn>
                <a:cxn ang="0">
                  <a:pos x="19" y="5"/>
                </a:cxn>
              </a:cxnLst>
              <a:rect l="0" t="0" r="r" b="b"/>
              <a:pathLst>
                <a:path w="28" h="99">
                  <a:moveTo>
                    <a:pt x="19" y="5"/>
                  </a:moveTo>
                  <a:lnTo>
                    <a:pt x="19" y="5"/>
                  </a:lnTo>
                  <a:lnTo>
                    <a:pt x="17" y="17"/>
                  </a:lnTo>
                  <a:lnTo>
                    <a:pt x="15" y="28"/>
                  </a:lnTo>
                  <a:lnTo>
                    <a:pt x="10" y="50"/>
                  </a:lnTo>
                  <a:lnTo>
                    <a:pt x="5" y="71"/>
                  </a:lnTo>
                  <a:lnTo>
                    <a:pt x="0" y="94"/>
                  </a:lnTo>
                  <a:lnTo>
                    <a:pt x="0" y="94"/>
                  </a:lnTo>
                  <a:lnTo>
                    <a:pt x="0" y="96"/>
                  </a:lnTo>
                  <a:lnTo>
                    <a:pt x="0" y="97"/>
                  </a:lnTo>
                  <a:lnTo>
                    <a:pt x="3" y="99"/>
                  </a:lnTo>
                  <a:lnTo>
                    <a:pt x="5" y="99"/>
                  </a:lnTo>
                  <a:lnTo>
                    <a:pt x="7" y="99"/>
                  </a:lnTo>
                  <a:lnTo>
                    <a:pt x="8" y="98"/>
                  </a:lnTo>
                  <a:lnTo>
                    <a:pt x="8" y="96"/>
                  </a:lnTo>
                  <a:lnTo>
                    <a:pt x="8" y="96"/>
                  </a:lnTo>
                  <a:lnTo>
                    <a:pt x="14" y="73"/>
                  </a:lnTo>
                  <a:lnTo>
                    <a:pt x="20" y="51"/>
                  </a:lnTo>
                  <a:lnTo>
                    <a:pt x="26" y="28"/>
                  </a:lnTo>
                  <a:lnTo>
                    <a:pt x="27" y="17"/>
                  </a:lnTo>
                  <a:lnTo>
                    <a:pt x="28" y="5"/>
                  </a:lnTo>
                  <a:lnTo>
                    <a:pt x="28" y="5"/>
                  </a:lnTo>
                  <a:lnTo>
                    <a:pt x="28" y="3"/>
                  </a:lnTo>
                  <a:lnTo>
                    <a:pt x="27" y="1"/>
                  </a:lnTo>
                  <a:lnTo>
                    <a:pt x="25" y="1"/>
                  </a:lnTo>
                  <a:lnTo>
                    <a:pt x="24" y="0"/>
                  </a:lnTo>
                  <a:lnTo>
                    <a:pt x="22" y="1"/>
                  </a:lnTo>
                  <a:lnTo>
                    <a:pt x="20" y="1"/>
                  </a:lnTo>
                  <a:lnTo>
                    <a:pt x="19" y="3"/>
                  </a:lnTo>
                  <a:lnTo>
                    <a:pt x="19" y="5"/>
                  </a:lnTo>
                  <a:lnTo>
                    <a:pt x="1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6" name="Freeform 837">
              <a:extLst>
                <a:ext uri="{FF2B5EF4-FFF2-40B4-BE49-F238E27FC236}">
                  <a16:creationId xmlns:a16="http://schemas.microsoft.com/office/drawing/2014/main" id="{CD6EAD9B-312A-49EA-BE2B-646394F778AF}"/>
                </a:ext>
              </a:extLst>
            </p:cNvPr>
            <p:cNvSpPr>
              <a:spLocks/>
            </p:cNvSpPr>
            <p:nvPr/>
          </p:nvSpPr>
          <p:spPr bwMode="auto">
            <a:xfrm>
              <a:off x="2359025" y="1576388"/>
              <a:ext cx="22225" cy="63500"/>
            </a:xfrm>
            <a:custGeom>
              <a:avLst/>
              <a:gdLst/>
              <a:ahLst/>
              <a:cxnLst>
                <a:cxn ang="0">
                  <a:pos x="34" y="3"/>
                </a:cxn>
                <a:cxn ang="0">
                  <a:pos x="34" y="3"/>
                </a:cxn>
                <a:cxn ang="0">
                  <a:pos x="31" y="10"/>
                </a:cxn>
                <a:cxn ang="0">
                  <a:pos x="28" y="18"/>
                </a:cxn>
                <a:cxn ang="0">
                  <a:pos x="23" y="33"/>
                </a:cxn>
                <a:cxn ang="0">
                  <a:pos x="20" y="49"/>
                </a:cxn>
                <a:cxn ang="0">
                  <a:pos x="16" y="65"/>
                </a:cxn>
                <a:cxn ang="0">
                  <a:pos x="16" y="65"/>
                </a:cxn>
                <a:cxn ang="0">
                  <a:pos x="9" y="89"/>
                </a:cxn>
                <a:cxn ang="0">
                  <a:pos x="1" y="113"/>
                </a:cxn>
                <a:cxn ang="0">
                  <a:pos x="1" y="113"/>
                </a:cxn>
                <a:cxn ang="0">
                  <a:pos x="0" y="115"/>
                </a:cxn>
                <a:cxn ang="0">
                  <a:pos x="1" y="117"/>
                </a:cxn>
                <a:cxn ang="0">
                  <a:pos x="2" y="118"/>
                </a:cxn>
                <a:cxn ang="0">
                  <a:pos x="4" y="119"/>
                </a:cxn>
                <a:cxn ang="0">
                  <a:pos x="7" y="118"/>
                </a:cxn>
                <a:cxn ang="0">
                  <a:pos x="9" y="117"/>
                </a:cxn>
                <a:cxn ang="0">
                  <a:pos x="10" y="116"/>
                </a:cxn>
                <a:cxn ang="0">
                  <a:pos x="10" y="116"/>
                </a:cxn>
                <a:cxn ang="0">
                  <a:pos x="23" y="75"/>
                </a:cxn>
                <a:cxn ang="0">
                  <a:pos x="23" y="75"/>
                </a:cxn>
                <a:cxn ang="0">
                  <a:pos x="28" y="58"/>
                </a:cxn>
                <a:cxn ang="0">
                  <a:pos x="31" y="40"/>
                </a:cxn>
                <a:cxn ang="0">
                  <a:pos x="36" y="24"/>
                </a:cxn>
                <a:cxn ang="0">
                  <a:pos x="39" y="16"/>
                </a:cxn>
                <a:cxn ang="0">
                  <a:pos x="42" y="7"/>
                </a:cxn>
                <a:cxn ang="0">
                  <a:pos x="42" y="7"/>
                </a:cxn>
                <a:cxn ang="0">
                  <a:pos x="43" y="5"/>
                </a:cxn>
                <a:cxn ang="0">
                  <a:pos x="43" y="4"/>
                </a:cxn>
                <a:cxn ang="0">
                  <a:pos x="42" y="2"/>
                </a:cxn>
                <a:cxn ang="0">
                  <a:pos x="40" y="1"/>
                </a:cxn>
                <a:cxn ang="0">
                  <a:pos x="39" y="0"/>
                </a:cxn>
                <a:cxn ang="0">
                  <a:pos x="37" y="0"/>
                </a:cxn>
                <a:cxn ang="0">
                  <a:pos x="36" y="1"/>
                </a:cxn>
                <a:cxn ang="0">
                  <a:pos x="34" y="3"/>
                </a:cxn>
                <a:cxn ang="0">
                  <a:pos x="34" y="3"/>
                </a:cxn>
              </a:cxnLst>
              <a:rect l="0" t="0" r="r" b="b"/>
              <a:pathLst>
                <a:path w="43" h="119">
                  <a:moveTo>
                    <a:pt x="34" y="3"/>
                  </a:moveTo>
                  <a:lnTo>
                    <a:pt x="34" y="3"/>
                  </a:lnTo>
                  <a:lnTo>
                    <a:pt x="31" y="10"/>
                  </a:lnTo>
                  <a:lnTo>
                    <a:pt x="28" y="18"/>
                  </a:lnTo>
                  <a:lnTo>
                    <a:pt x="23" y="33"/>
                  </a:lnTo>
                  <a:lnTo>
                    <a:pt x="20" y="49"/>
                  </a:lnTo>
                  <a:lnTo>
                    <a:pt x="16" y="65"/>
                  </a:lnTo>
                  <a:lnTo>
                    <a:pt x="16" y="65"/>
                  </a:lnTo>
                  <a:lnTo>
                    <a:pt x="9" y="89"/>
                  </a:lnTo>
                  <a:lnTo>
                    <a:pt x="1" y="113"/>
                  </a:lnTo>
                  <a:lnTo>
                    <a:pt x="1" y="113"/>
                  </a:lnTo>
                  <a:lnTo>
                    <a:pt x="0" y="115"/>
                  </a:lnTo>
                  <a:lnTo>
                    <a:pt x="1" y="117"/>
                  </a:lnTo>
                  <a:lnTo>
                    <a:pt x="2" y="118"/>
                  </a:lnTo>
                  <a:lnTo>
                    <a:pt x="4" y="119"/>
                  </a:lnTo>
                  <a:lnTo>
                    <a:pt x="7" y="118"/>
                  </a:lnTo>
                  <a:lnTo>
                    <a:pt x="9" y="117"/>
                  </a:lnTo>
                  <a:lnTo>
                    <a:pt x="10" y="116"/>
                  </a:lnTo>
                  <a:lnTo>
                    <a:pt x="10" y="116"/>
                  </a:lnTo>
                  <a:lnTo>
                    <a:pt x="23" y="75"/>
                  </a:lnTo>
                  <a:lnTo>
                    <a:pt x="23" y="75"/>
                  </a:lnTo>
                  <a:lnTo>
                    <a:pt x="28" y="58"/>
                  </a:lnTo>
                  <a:lnTo>
                    <a:pt x="31" y="40"/>
                  </a:lnTo>
                  <a:lnTo>
                    <a:pt x="36" y="24"/>
                  </a:lnTo>
                  <a:lnTo>
                    <a:pt x="39" y="16"/>
                  </a:lnTo>
                  <a:lnTo>
                    <a:pt x="42" y="7"/>
                  </a:lnTo>
                  <a:lnTo>
                    <a:pt x="42" y="7"/>
                  </a:lnTo>
                  <a:lnTo>
                    <a:pt x="43" y="5"/>
                  </a:lnTo>
                  <a:lnTo>
                    <a:pt x="43" y="4"/>
                  </a:lnTo>
                  <a:lnTo>
                    <a:pt x="42" y="2"/>
                  </a:lnTo>
                  <a:lnTo>
                    <a:pt x="40" y="1"/>
                  </a:lnTo>
                  <a:lnTo>
                    <a:pt x="39" y="0"/>
                  </a:lnTo>
                  <a:lnTo>
                    <a:pt x="37" y="0"/>
                  </a:lnTo>
                  <a:lnTo>
                    <a:pt x="36" y="1"/>
                  </a:lnTo>
                  <a:lnTo>
                    <a:pt x="34" y="3"/>
                  </a:lnTo>
                  <a:lnTo>
                    <a:pt x="34"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7" name="Freeform 838">
              <a:extLst>
                <a:ext uri="{FF2B5EF4-FFF2-40B4-BE49-F238E27FC236}">
                  <a16:creationId xmlns:a16="http://schemas.microsoft.com/office/drawing/2014/main" id="{4F5A63B1-26CC-4AFE-92F1-796FF73DB7BA}"/>
                </a:ext>
              </a:extLst>
            </p:cNvPr>
            <p:cNvSpPr>
              <a:spLocks/>
            </p:cNvSpPr>
            <p:nvPr/>
          </p:nvSpPr>
          <p:spPr bwMode="auto">
            <a:xfrm>
              <a:off x="2393950" y="1608138"/>
              <a:ext cx="22225" cy="61913"/>
            </a:xfrm>
            <a:custGeom>
              <a:avLst/>
              <a:gdLst/>
              <a:ahLst/>
              <a:cxnLst>
                <a:cxn ang="0">
                  <a:pos x="33" y="3"/>
                </a:cxn>
                <a:cxn ang="0">
                  <a:pos x="33" y="3"/>
                </a:cxn>
                <a:cxn ang="0">
                  <a:pos x="23" y="30"/>
                </a:cxn>
                <a:cxn ang="0">
                  <a:pos x="11" y="57"/>
                </a:cxn>
                <a:cxn ang="0">
                  <a:pos x="7" y="70"/>
                </a:cxn>
                <a:cxn ang="0">
                  <a:pos x="4" y="84"/>
                </a:cxn>
                <a:cxn ang="0">
                  <a:pos x="1" y="98"/>
                </a:cxn>
                <a:cxn ang="0">
                  <a:pos x="0" y="114"/>
                </a:cxn>
                <a:cxn ang="0">
                  <a:pos x="0" y="114"/>
                </a:cxn>
                <a:cxn ang="0">
                  <a:pos x="0" y="115"/>
                </a:cxn>
                <a:cxn ang="0">
                  <a:pos x="1" y="117"/>
                </a:cxn>
                <a:cxn ang="0">
                  <a:pos x="3" y="118"/>
                </a:cxn>
                <a:cxn ang="0">
                  <a:pos x="4" y="118"/>
                </a:cxn>
                <a:cxn ang="0">
                  <a:pos x="6" y="118"/>
                </a:cxn>
                <a:cxn ang="0">
                  <a:pos x="7" y="117"/>
                </a:cxn>
                <a:cxn ang="0">
                  <a:pos x="9" y="115"/>
                </a:cxn>
                <a:cxn ang="0">
                  <a:pos x="9" y="114"/>
                </a:cxn>
                <a:cxn ang="0">
                  <a:pos x="9" y="114"/>
                </a:cxn>
                <a:cxn ang="0">
                  <a:pos x="10" y="99"/>
                </a:cxn>
                <a:cxn ang="0">
                  <a:pos x="13" y="85"/>
                </a:cxn>
                <a:cxn ang="0">
                  <a:pos x="16" y="71"/>
                </a:cxn>
                <a:cxn ang="0">
                  <a:pos x="22" y="58"/>
                </a:cxn>
                <a:cxn ang="0">
                  <a:pos x="32" y="32"/>
                </a:cxn>
                <a:cxn ang="0">
                  <a:pos x="42" y="5"/>
                </a:cxn>
                <a:cxn ang="0">
                  <a:pos x="42" y="5"/>
                </a:cxn>
                <a:cxn ang="0">
                  <a:pos x="42" y="3"/>
                </a:cxn>
                <a:cxn ang="0">
                  <a:pos x="42" y="2"/>
                </a:cxn>
                <a:cxn ang="0">
                  <a:pos x="41" y="1"/>
                </a:cxn>
                <a:cxn ang="0">
                  <a:pos x="39" y="0"/>
                </a:cxn>
                <a:cxn ang="0">
                  <a:pos x="36" y="0"/>
                </a:cxn>
                <a:cxn ang="0">
                  <a:pos x="34" y="1"/>
                </a:cxn>
                <a:cxn ang="0">
                  <a:pos x="33" y="3"/>
                </a:cxn>
                <a:cxn ang="0">
                  <a:pos x="33" y="3"/>
                </a:cxn>
              </a:cxnLst>
              <a:rect l="0" t="0" r="r" b="b"/>
              <a:pathLst>
                <a:path w="42" h="118">
                  <a:moveTo>
                    <a:pt x="33" y="3"/>
                  </a:moveTo>
                  <a:lnTo>
                    <a:pt x="33" y="3"/>
                  </a:lnTo>
                  <a:lnTo>
                    <a:pt x="23" y="30"/>
                  </a:lnTo>
                  <a:lnTo>
                    <a:pt x="11" y="57"/>
                  </a:lnTo>
                  <a:lnTo>
                    <a:pt x="7" y="70"/>
                  </a:lnTo>
                  <a:lnTo>
                    <a:pt x="4" y="84"/>
                  </a:lnTo>
                  <a:lnTo>
                    <a:pt x="1" y="98"/>
                  </a:lnTo>
                  <a:lnTo>
                    <a:pt x="0" y="114"/>
                  </a:lnTo>
                  <a:lnTo>
                    <a:pt x="0" y="114"/>
                  </a:lnTo>
                  <a:lnTo>
                    <a:pt x="0" y="115"/>
                  </a:lnTo>
                  <a:lnTo>
                    <a:pt x="1" y="117"/>
                  </a:lnTo>
                  <a:lnTo>
                    <a:pt x="3" y="118"/>
                  </a:lnTo>
                  <a:lnTo>
                    <a:pt x="4" y="118"/>
                  </a:lnTo>
                  <a:lnTo>
                    <a:pt x="6" y="118"/>
                  </a:lnTo>
                  <a:lnTo>
                    <a:pt x="7" y="117"/>
                  </a:lnTo>
                  <a:lnTo>
                    <a:pt x="9" y="115"/>
                  </a:lnTo>
                  <a:lnTo>
                    <a:pt x="9" y="114"/>
                  </a:lnTo>
                  <a:lnTo>
                    <a:pt x="9" y="114"/>
                  </a:lnTo>
                  <a:lnTo>
                    <a:pt x="10" y="99"/>
                  </a:lnTo>
                  <a:lnTo>
                    <a:pt x="13" y="85"/>
                  </a:lnTo>
                  <a:lnTo>
                    <a:pt x="16" y="71"/>
                  </a:lnTo>
                  <a:lnTo>
                    <a:pt x="22" y="58"/>
                  </a:lnTo>
                  <a:lnTo>
                    <a:pt x="32" y="32"/>
                  </a:lnTo>
                  <a:lnTo>
                    <a:pt x="42" y="5"/>
                  </a:lnTo>
                  <a:lnTo>
                    <a:pt x="42" y="5"/>
                  </a:lnTo>
                  <a:lnTo>
                    <a:pt x="42" y="3"/>
                  </a:lnTo>
                  <a:lnTo>
                    <a:pt x="42" y="2"/>
                  </a:lnTo>
                  <a:lnTo>
                    <a:pt x="41" y="1"/>
                  </a:lnTo>
                  <a:lnTo>
                    <a:pt x="39" y="0"/>
                  </a:lnTo>
                  <a:lnTo>
                    <a:pt x="36" y="0"/>
                  </a:lnTo>
                  <a:lnTo>
                    <a:pt x="34" y="1"/>
                  </a:lnTo>
                  <a:lnTo>
                    <a:pt x="33" y="3"/>
                  </a:lnTo>
                  <a:lnTo>
                    <a:pt x="3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8" name="Freeform 839">
              <a:extLst>
                <a:ext uri="{FF2B5EF4-FFF2-40B4-BE49-F238E27FC236}">
                  <a16:creationId xmlns:a16="http://schemas.microsoft.com/office/drawing/2014/main" id="{37EF8E69-7857-49B6-B1B4-F9A17E1A96A3}"/>
                </a:ext>
              </a:extLst>
            </p:cNvPr>
            <p:cNvSpPr>
              <a:spLocks/>
            </p:cNvSpPr>
            <p:nvPr/>
          </p:nvSpPr>
          <p:spPr bwMode="auto">
            <a:xfrm>
              <a:off x="2420938" y="1644650"/>
              <a:ext cx="20638" cy="58738"/>
            </a:xfrm>
            <a:custGeom>
              <a:avLst/>
              <a:gdLst/>
              <a:ahLst/>
              <a:cxnLst>
                <a:cxn ang="0">
                  <a:pos x="29" y="2"/>
                </a:cxn>
                <a:cxn ang="0">
                  <a:pos x="29" y="2"/>
                </a:cxn>
                <a:cxn ang="0">
                  <a:pos x="23" y="14"/>
                </a:cxn>
                <a:cxn ang="0">
                  <a:pos x="18" y="25"/>
                </a:cxn>
                <a:cxn ang="0">
                  <a:pos x="15" y="37"/>
                </a:cxn>
                <a:cxn ang="0">
                  <a:pos x="12" y="50"/>
                </a:cxn>
                <a:cxn ang="0">
                  <a:pos x="12" y="50"/>
                </a:cxn>
                <a:cxn ang="0">
                  <a:pos x="6" y="77"/>
                </a:cxn>
                <a:cxn ang="0">
                  <a:pos x="3" y="91"/>
                </a:cxn>
                <a:cxn ang="0">
                  <a:pos x="0" y="104"/>
                </a:cxn>
                <a:cxn ang="0">
                  <a:pos x="0" y="104"/>
                </a:cxn>
                <a:cxn ang="0">
                  <a:pos x="2" y="107"/>
                </a:cxn>
                <a:cxn ang="0">
                  <a:pos x="3" y="108"/>
                </a:cxn>
                <a:cxn ang="0">
                  <a:pos x="4" y="109"/>
                </a:cxn>
                <a:cxn ang="0">
                  <a:pos x="6" y="110"/>
                </a:cxn>
                <a:cxn ang="0">
                  <a:pos x="7" y="109"/>
                </a:cxn>
                <a:cxn ang="0">
                  <a:pos x="9" y="108"/>
                </a:cxn>
                <a:cxn ang="0">
                  <a:pos x="10" y="107"/>
                </a:cxn>
                <a:cxn ang="0">
                  <a:pos x="10" y="104"/>
                </a:cxn>
                <a:cxn ang="0">
                  <a:pos x="10" y="104"/>
                </a:cxn>
                <a:cxn ang="0">
                  <a:pos x="12" y="94"/>
                </a:cxn>
                <a:cxn ang="0">
                  <a:pos x="15" y="84"/>
                </a:cxn>
                <a:cxn ang="0">
                  <a:pos x="18" y="73"/>
                </a:cxn>
                <a:cxn ang="0">
                  <a:pos x="19" y="62"/>
                </a:cxn>
                <a:cxn ang="0">
                  <a:pos x="19" y="62"/>
                </a:cxn>
                <a:cxn ang="0">
                  <a:pos x="21" y="48"/>
                </a:cxn>
                <a:cxn ang="0">
                  <a:pos x="25" y="34"/>
                </a:cxn>
                <a:cxn ang="0">
                  <a:pos x="30" y="20"/>
                </a:cxn>
                <a:cxn ang="0">
                  <a:pos x="38" y="7"/>
                </a:cxn>
                <a:cxn ang="0">
                  <a:pos x="38" y="7"/>
                </a:cxn>
                <a:cxn ang="0">
                  <a:pos x="39" y="5"/>
                </a:cxn>
                <a:cxn ang="0">
                  <a:pos x="39" y="4"/>
                </a:cxn>
                <a:cxn ang="0">
                  <a:pos x="38" y="2"/>
                </a:cxn>
                <a:cxn ang="0">
                  <a:pos x="37" y="1"/>
                </a:cxn>
                <a:cxn ang="0">
                  <a:pos x="34" y="0"/>
                </a:cxn>
                <a:cxn ang="0">
                  <a:pos x="31" y="1"/>
                </a:cxn>
                <a:cxn ang="0">
                  <a:pos x="29" y="2"/>
                </a:cxn>
                <a:cxn ang="0">
                  <a:pos x="29" y="2"/>
                </a:cxn>
              </a:cxnLst>
              <a:rect l="0" t="0" r="r" b="b"/>
              <a:pathLst>
                <a:path w="39" h="110">
                  <a:moveTo>
                    <a:pt x="29" y="2"/>
                  </a:moveTo>
                  <a:lnTo>
                    <a:pt x="29" y="2"/>
                  </a:lnTo>
                  <a:lnTo>
                    <a:pt x="23" y="14"/>
                  </a:lnTo>
                  <a:lnTo>
                    <a:pt x="18" y="25"/>
                  </a:lnTo>
                  <a:lnTo>
                    <a:pt x="15" y="37"/>
                  </a:lnTo>
                  <a:lnTo>
                    <a:pt x="12" y="50"/>
                  </a:lnTo>
                  <a:lnTo>
                    <a:pt x="12" y="50"/>
                  </a:lnTo>
                  <a:lnTo>
                    <a:pt x="6" y="77"/>
                  </a:lnTo>
                  <a:lnTo>
                    <a:pt x="3" y="91"/>
                  </a:lnTo>
                  <a:lnTo>
                    <a:pt x="0" y="104"/>
                  </a:lnTo>
                  <a:lnTo>
                    <a:pt x="0" y="104"/>
                  </a:lnTo>
                  <a:lnTo>
                    <a:pt x="2" y="107"/>
                  </a:lnTo>
                  <a:lnTo>
                    <a:pt x="3" y="108"/>
                  </a:lnTo>
                  <a:lnTo>
                    <a:pt x="4" y="109"/>
                  </a:lnTo>
                  <a:lnTo>
                    <a:pt x="6" y="110"/>
                  </a:lnTo>
                  <a:lnTo>
                    <a:pt x="7" y="109"/>
                  </a:lnTo>
                  <a:lnTo>
                    <a:pt x="9" y="108"/>
                  </a:lnTo>
                  <a:lnTo>
                    <a:pt x="10" y="107"/>
                  </a:lnTo>
                  <a:lnTo>
                    <a:pt x="10" y="104"/>
                  </a:lnTo>
                  <a:lnTo>
                    <a:pt x="10" y="104"/>
                  </a:lnTo>
                  <a:lnTo>
                    <a:pt x="12" y="94"/>
                  </a:lnTo>
                  <a:lnTo>
                    <a:pt x="15" y="84"/>
                  </a:lnTo>
                  <a:lnTo>
                    <a:pt x="18" y="73"/>
                  </a:lnTo>
                  <a:lnTo>
                    <a:pt x="19" y="62"/>
                  </a:lnTo>
                  <a:lnTo>
                    <a:pt x="19" y="62"/>
                  </a:lnTo>
                  <a:lnTo>
                    <a:pt x="21" y="48"/>
                  </a:lnTo>
                  <a:lnTo>
                    <a:pt x="25" y="34"/>
                  </a:lnTo>
                  <a:lnTo>
                    <a:pt x="30" y="20"/>
                  </a:lnTo>
                  <a:lnTo>
                    <a:pt x="38" y="7"/>
                  </a:lnTo>
                  <a:lnTo>
                    <a:pt x="38" y="7"/>
                  </a:lnTo>
                  <a:lnTo>
                    <a:pt x="39" y="5"/>
                  </a:lnTo>
                  <a:lnTo>
                    <a:pt x="39" y="4"/>
                  </a:lnTo>
                  <a:lnTo>
                    <a:pt x="38" y="2"/>
                  </a:lnTo>
                  <a:lnTo>
                    <a:pt x="37" y="1"/>
                  </a:lnTo>
                  <a:lnTo>
                    <a:pt x="34" y="0"/>
                  </a:lnTo>
                  <a:lnTo>
                    <a:pt x="31" y="1"/>
                  </a:lnTo>
                  <a:lnTo>
                    <a:pt x="29" y="2"/>
                  </a:lnTo>
                  <a:lnTo>
                    <a:pt x="29"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29" name="Freeform 840">
              <a:extLst>
                <a:ext uri="{FF2B5EF4-FFF2-40B4-BE49-F238E27FC236}">
                  <a16:creationId xmlns:a16="http://schemas.microsoft.com/office/drawing/2014/main" id="{C4D7C187-D87A-4B88-8382-C5D3D99E0DD6}"/>
                </a:ext>
              </a:extLst>
            </p:cNvPr>
            <p:cNvSpPr>
              <a:spLocks/>
            </p:cNvSpPr>
            <p:nvPr/>
          </p:nvSpPr>
          <p:spPr bwMode="auto">
            <a:xfrm>
              <a:off x="2451100" y="1674813"/>
              <a:ext cx="12700" cy="55563"/>
            </a:xfrm>
            <a:custGeom>
              <a:avLst/>
              <a:gdLst/>
              <a:ahLst/>
              <a:cxnLst>
                <a:cxn ang="0">
                  <a:pos x="15" y="5"/>
                </a:cxn>
                <a:cxn ang="0">
                  <a:pos x="15" y="5"/>
                </a:cxn>
                <a:cxn ang="0">
                  <a:pos x="13" y="29"/>
                </a:cxn>
                <a:cxn ang="0">
                  <a:pos x="11" y="53"/>
                </a:cxn>
                <a:cxn ang="0">
                  <a:pos x="7" y="75"/>
                </a:cxn>
                <a:cxn ang="0">
                  <a:pos x="1" y="98"/>
                </a:cxn>
                <a:cxn ang="0">
                  <a:pos x="1" y="98"/>
                </a:cxn>
                <a:cxn ang="0">
                  <a:pos x="0" y="100"/>
                </a:cxn>
                <a:cxn ang="0">
                  <a:pos x="1" y="102"/>
                </a:cxn>
                <a:cxn ang="0">
                  <a:pos x="2" y="103"/>
                </a:cxn>
                <a:cxn ang="0">
                  <a:pos x="4" y="104"/>
                </a:cxn>
                <a:cxn ang="0">
                  <a:pos x="7" y="104"/>
                </a:cxn>
                <a:cxn ang="0">
                  <a:pos x="8" y="104"/>
                </a:cxn>
                <a:cxn ang="0">
                  <a:pos x="10" y="103"/>
                </a:cxn>
                <a:cxn ang="0">
                  <a:pos x="10" y="101"/>
                </a:cxn>
                <a:cxn ang="0">
                  <a:pos x="10" y="101"/>
                </a:cxn>
                <a:cxn ang="0">
                  <a:pos x="16" y="77"/>
                </a:cxn>
                <a:cxn ang="0">
                  <a:pos x="20" y="54"/>
                </a:cxn>
                <a:cxn ang="0">
                  <a:pos x="23" y="29"/>
                </a:cxn>
                <a:cxn ang="0">
                  <a:pos x="24" y="5"/>
                </a:cxn>
                <a:cxn ang="0">
                  <a:pos x="24" y="5"/>
                </a:cxn>
                <a:cxn ang="0">
                  <a:pos x="24" y="3"/>
                </a:cxn>
                <a:cxn ang="0">
                  <a:pos x="23" y="2"/>
                </a:cxn>
                <a:cxn ang="0">
                  <a:pos x="22" y="1"/>
                </a:cxn>
                <a:cxn ang="0">
                  <a:pos x="20" y="0"/>
                </a:cxn>
                <a:cxn ang="0">
                  <a:pos x="18" y="1"/>
                </a:cxn>
                <a:cxn ang="0">
                  <a:pos x="17" y="2"/>
                </a:cxn>
                <a:cxn ang="0">
                  <a:pos x="16" y="3"/>
                </a:cxn>
                <a:cxn ang="0">
                  <a:pos x="15" y="5"/>
                </a:cxn>
                <a:cxn ang="0">
                  <a:pos x="15" y="5"/>
                </a:cxn>
              </a:cxnLst>
              <a:rect l="0" t="0" r="r" b="b"/>
              <a:pathLst>
                <a:path w="24" h="104">
                  <a:moveTo>
                    <a:pt x="15" y="5"/>
                  </a:moveTo>
                  <a:lnTo>
                    <a:pt x="15" y="5"/>
                  </a:lnTo>
                  <a:lnTo>
                    <a:pt x="13" y="29"/>
                  </a:lnTo>
                  <a:lnTo>
                    <a:pt x="11" y="53"/>
                  </a:lnTo>
                  <a:lnTo>
                    <a:pt x="7" y="75"/>
                  </a:lnTo>
                  <a:lnTo>
                    <a:pt x="1" y="98"/>
                  </a:lnTo>
                  <a:lnTo>
                    <a:pt x="1" y="98"/>
                  </a:lnTo>
                  <a:lnTo>
                    <a:pt x="0" y="100"/>
                  </a:lnTo>
                  <a:lnTo>
                    <a:pt x="1" y="102"/>
                  </a:lnTo>
                  <a:lnTo>
                    <a:pt x="2" y="103"/>
                  </a:lnTo>
                  <a:lnTo>
                    <a:pt x="4" y="104"/>
                  </a:lnTo>
                  <a:lnTo>
                    <a:pt x="7" y="104"/>
                  </a:lnTo>
                  <a:lnTo>
                    <a:pt x="8" y="104"/>
                  </a:lnTo>
                  <a:lnTo>
                    <a:pt x="10" y="103"/>
                  </a:lnTo>
                  <a:lnTo>
                    <a:pt x="10" y="101"/>
                  </a:lnTo>
                  <a:lnTo>
                    <a:pt x="10" y="101"/>
                  </a:lnTo>
                  <a:lnTo>
                    <a:pt x="16" y="77"/>
                  </a:lnTo>
                  <a:lnTo>
                    <a:pt x="20" y="54"/>
                  </a:lnTo>
                  <a:lnTo>
                    <a:pt x="23" y="29"/>
                  </a:lnTo>
                  <a:lnTo>
                    <a:pt x="24" y="5"/>
                  </a:lnTo>
                  <a:lnTo>
                    <a:pt x="24" y="5"/>
                  </a:lnTo>
                  <a:lnTo>
                    <a:pt x="24" y="3"/>
                  </a:lnTo>
                  <a:lnTo>
                    <a:pt x="23" y="2"/>
                  </a:lnTo>
                  <a:lnTo>
                    <a:pt x="22" y="1"/>
                  </a:lnTo>
                  <a:lnTo>
                    <a:pt x="20" y="0"/>
                  </a:lnTo>
                  <a:lnTo>
                    <a:pt x="18" y="1"/>
                  </a:lnTo>
                  <a:lnTo>
                    <a:pt x="17" y="2"/>
                  </a:lnTo>
                  <a:lnTo>
                    <a:pt x="16" y="3"/>
                  </a:lnTo>
                  <a:lnTo>
                    <a:pt x="15" y="5"/>
                  </a:lnTo>
                  <a:lnTo>
                    <a:pt x="1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0" name="Freeform 841">
              <a:extLst>
                <a:ext uri="{FF2B5EF4-FFF2-40B4-BE49-F238E27FC236}">
                  <a16:creationId xmlns:a16="http://schemas.microsoft.com/office/drawing/2014/main" id="{16AFEF27-3B7B-41F2-B936-84858E150741}"/>
                </a:ext>
              </a:extLst>
            </p:cNvPr>
            <p:cNvSpPr>
              <a:spLocks/>
            </p:cNvSpPr>
            <p:nvPr/>
          </p:nvSpPr>
          <p:spPr bwMode="auto">
            <a:xfrm>
              <a:off x="2479675" y="1695450"/>
              <a:ext cx="22225" cy="60325"/>
            </a:xfrm>
            <a:custGeom>
              <a:avLst/>
              <a:gdLst/>
              <a:ahLst/>
              <a:cxnLst>
                <a:cxn ang="0">
                  <a:pos x="33" y="3"/>
                </a:cxn>
                <a:cxn ang="0">
                  <a:pos x="33" y="3"/>
                </a:cxn>
                <a:cxn ang="0">
                  <a:pos x="19" y="56"/>
                </a:cxn>
                <a:cxn ang="0">
                  <a:pos x="9" y="83"/>
                </a:cxn>
                <a:cxn ang="0">
                  <a:pos x="0" y="108"/>
                </a:cxn>
                <a:cxn ang="0">
                  <a:pos x="0" y="108"/>
                </a:cxn>
                <a:cxn ang="0">
                  <a:pos x="0" y="110"/>
                </a:cxn>
                <a:cxn ang="0">
                  <a:pos x="0" y="112"/>
                </a:cxn>
                <a:cxn ang="0">
                  <a:pos x="1" y="113"/>
                </a:cxn>
                <a:cxn ang="0">
                  <a:pos x="3" y="114"/>
                </a:cxn>
                <a:cxn ang="0">
                  <a:pos x="6" y="113"/>
                </a:cxn>
                <a:cxn ang="0">
                  <a:pos x="8" y="112"/>
                </a:cxn>
                <a:cxn ang="0">
                  <a:pos x="9" y="111"/>
                </a:cxn>
                <a:cxn ang="0">
                  <a:pos x="9" y="111"/>
                </a:cxn>
                <a:cxn ang="0">
                  <a:pos x="19" y="85"/>
                </a:cxn>
                <a:cxn ang="0">
                  <a:pos x="27" y="59"/>
                </a:cxn>
                <a:cxn ang="0">
                  <a:pos x="42" y="6"/>
                </a:cxn>
                <a:cxn ang="0">
                  <a:pos x="42" y="6"/>
                </a:cxn>
                <a:cxn ang="0">
                  <a:pos x="42" y="4"/>
                </a:cxn>
                <a:cxn ang="0">
                  <a:pos x="42" y="2"/>
                </a:cxn>
                <a:cxn ang="0">
                  <a:pos x="40" y="1"/>
                </a:cxn>
                <a:cxn ang="0">
                  <a:pos x="39" y="0"/>
                </a:cxn>
                <a:cxn ang="0">
                  <a:pos x="37" y="0"/>
                </a:cxn>
                <a:cxn ang="0">
                  <a:pos x="35" y="1"/>
                </a:cxn>
                <a:cxn ang="0">
                  <a:pos x="34" y="2"/>
                </a:cxn>
                <a:cxn ang="0">
                  <a:pos x="33" y="3"/>
                </a:cxn>
                <a:cxn ang="0">
                  <a:pos x="33" y="3"/>
                </a:cxn>
              </a:cxnLst>
              <a:rect l="0" t="0" r="r" b="b"/>
              <a:pathLst>
                <a:path w="42" h="114">
                  <a:moveTo>
                    <a:pt x="33" y="3"/>
                  </a:moveTo>
                  <a:lnTo>
                    <a:pt x="33" y="3"/>
                  </a:lnTo>
                  <a:lnTo>
                    <a:pt x="19" y="56"/>
                  </a:lnTo>
                  <a:lnTo>
                    <a:pt x="9" y="83"/>
                  </a:lnTo>
                  <a:lnTo>
                    <a:pt x="0" y="108"/>
                  </a:lnTo>
                  <a:lnTo>
                    <a:pt x="0" y="108"/>
                  </a:lnTo>
                  <a:lnTo>
                    <a:pt x="0" y="110"/>
                  </a:lnTo>
                  <a:lnTo>
                    <a:pt x="0" y="112"/>
                  </a:lnTo>
                  <a:lnTo>
                    <a:pt x="1" y="113"/>
                  </a:lnTo>
                  <a:lnTo>
                    <a:pt x="3" y="114"/>
                  </a:lnTo>
                  <a:lnTo>
                    <a:pt x="6" y="113"/>
                  </a:lnTo>
                  <a:lnTo>
                    <a:pt x="8" y="112"/>
                  </a:lnTo>
                  <a:lnTo>
                    <a:pt x="9" y="111"/>
                  </a:lnTo>
                  <a:lnTo>
                    <a:pt x="9" y="111"/>
                  </a:lnTo>
                  <a:lnTo>
                    <a:pt x="19" y="85"/>
                  </a:lnTo>
                  <a:lnTo>
                    <a:pt x="27" y="59"/>
                  </a:lnTo>
                  <a:lnTo>
                    <a:pt x="42" y="6"/>
                  </a:lnTo>
                  <a:lnTo>
                    <a:pt x="42" y="6"/>
                  </a:lnTo>
                  <a:lnTo>
                    <a:pt x="42" y="4"/>
                  </a:lnTo>
                  <a:lnTo>
                    <a:pt x="42" y="2"/>
                  </a:lnTo>
                  <a:lnTo>
                    <a:pt x="40" y="1"/>
                  </a:lnTo>
                  <a:lnTo>
                    <a:pt x="39" y="0"/>
                  </a:lnTo>
                  <a:lnTo>
                    <a:pt x="37" y="0"/>
                  </a:lnTo>
                  <a:lnTo>
                    <a:pt x="35" y="1"/>
                  </a:lnTo>
                  <a:lnTo>
                    <a:pt x="34" y="2"/>
                  </a:lnTo>
                  <a:lnTo>
                    <a:pt x="33" y="3"/>
                  </a:lnTo>
                  <a:lnTo>
                    <a:pt x="3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1" name="Freeform 842">
              <a:extLst>
                <a:ext uri="{FF2B5EF4-FFF2-40B4-BE49-F238E27FC236}">
                  <a16:creationId xmlns:a16="http://schemas.microsoft.com/office/drawing/2014/main" id="{E7C5CC8F-4BB7-4AF1-8C96-231619BFB39E}"/>
                </a:ext>
              </a:extLst>
            </p:cNvPr>
            <p:cNvSpPr>
              <a:spLocks/>
            </p:cNvSpPr>
            <p:nvPr/>
          </p:nvSpPr>
          <p:spPr bwMode="auto">
            <a:xfrm>
              <a:off x="2509838" y="1725613"/>
              <a:ext cx="14288" cy="53975"/>
            </a:xfrm>
            <a:custGeom>
              <a:avLst/>
              <a:gdLst/>
              <a:ahLst/>
              <a:cxnLst>
                <a:cxn ang="0">
                  <a:pos x="18" y="5"/>
                </a:cxn>
                <a:cxn ang="0">
                  <a:pos x="18" y="5"/>
                </a:cxn>
                <a:cxn ang="0">
                  <a:pos x="17" y="16"/>
                </a:cxn>
                <a:cxn ang="0">
                  <a:pos x="14" y="27"/>
                </a:cxn>
                <a:cxn ang="0">
                  <a:pos x="11" y="37"/>
                </a:cxn>
                <a:cxn ang="0">
                  <a:pos x="8" y="49"/>
                </a:cxn>
                <a:cxn ang="0">
                  <a:pos x="8" y="49"/>
                </a:cxn>
                <a:cxn ang="0">
                  <a:pos x="6" y="61"/>
                </a:cxn>
                <a:cxn ang="0">
                  <a:pos x="4" y="73"/>
                </a:cxn>
                <a:cxn ang="0">
                  <a:pos x="2" y="86"/>
                </a:cxn>
                <a:cxn ang="0">
                  <a:pos x="0" y="98"/>
                </a:cxn>
                <a:cxn ang="0">
                  <a:pos x="0" y="98"/>
                </a:cxn>
                <a:cxn ang="0">
                  <a:pos x="0" y="100"/>
                </a:cxn>
                <a:cxn ang="0">
                  <a:pos x="1" y="102"/>
                </a:cxn>
                <a:cxn ang="0">
                  <a:pos x="2" y="103"/>
                </a:cxn>
                <a:cxn ang="0">
                  <a:pos x="4" y="104"/>
                </a:cxn>
                <a:cxn ang="0">
                  <a:pos x="5" y="104"/>
                </a:cxn>
                <a:cxn ang="0">
                  <a:pos x="7" y="104"/>
                </a:cxn>
                <a:cxn ang="0">
                  <a:pos x="8" y="102"/>
                </a:cxn>
                <a:cxn ang="0">
                  <a:pos x="9" y="101"/>
                </a:cxn>
                <a:cxn ang="0">
                  <a:pos x="9" y="101"/>
                </a:cxn>
                <a:cxn ang="0">
                  <a:pos x="13" y="76"/>
                </a:cxn>
                <a:cxn ang="0">
                  <a:pos x="17" y="51"/>
                </a:cxn>
                <a:cxn ang="0">
                  <a:pos x="17" y="51"/>
                </a:cxn>
                <a:cxn ang="0">
                  <a:pos x="19" y="39"/>
                </a:cxn>
                <a:cxn ang="0">
                  <a:pos x="24" y="28"/>
                </a:cxn>
                <a:cxn ang="0">
                  <a:pos x="27" y="16"/>
                </a:cxn>
                <a:cxn ang="0">
                  <a:pos x="29" y="5"/>
                </a:cxn>
                <a:cxn ang="0">
                  <a:pos x="29" y="5"/>
                </a:cxn>
                <a:cxn ang="0">
                  <a:pos x="28" y="3"/>
                </a:cxn>
                <a:cxn ang="0">
                  <a:pos x="27" y="1"/>
                </a:cxn>
                <a:cxn ang="0">
                  <a:pos x="26" y="1"/>
                </a:cxn>
                <a:cxn ang="0">
                  <a:pos x="24" y="0"/>
                </a:cxn>
                <a:cxn ang="0">
                  <a:pos x="21" y="1"/>
                </a:cxn>
                <a:cxn ang="0">
                  <a:pos x="20" y="1"/>
                </a:cxn>
                <a:cxn ang="0">
                  <a:pos x="19" y="3"/>
                </a:cxn>
                <a:cxn ang="0">
                  <a:pos x="18" y="5"/>
                </a:cxn>
                <a:cxn ang="0">
                  <a:pos x="18" y="5"/>
                </a:cxn>
              </a:cxnLst>
              <a:rect l="0" t="0" r="r" b="b"/>
              <a:pathLst>
                <a:path w="29" h="104">
                  <a:moveTo>
                    <a:pt x="18" y="5"/>
                  </a:moveTo>
                  <a:lnTo>
                    <a:pt x="18" y="5"/>
                  </a:lnTo>
                  <a:lnTo>
                    <a:pt x="17" y="16"/>
                  </a:lnTo>
                  <a:lnTo>
                    <a:pt x="14" y="27"/>
                  </a:lnTo>
                  <a:lnTo>
                    <a:pt x="11" y="37"/>
                  </a:lnTo>
                  <a:lnTo>
                    <a:pt x="8" y="49"/>
                  </a:lnTo>
                  <a:lnTo>
                    <a:pt x="8" y="49"/>
                  </a:lnTo>
                  <a:lnTo>
                    <a:pt x="6" y="61"/>
                  </a:lnTo>
                  <a:lnTo>
                    <a:pt x="4" y="73"/>
                  </a:lnTo>
                  <a:lnTo>
                    <a:pt x="2" y="86"/>
                  </a:lnTo>
                  <a:lnTo>
                    <a:pt x="0" y="98"/>
                  </a:lnTo>
                  <a:lnTo>
                    <a:pt x="0" y="98"/>
                  </a:lnTo>
                  <a:lnTo>
                    <a:pt x="0" y="100"/>
                  </a:lnTo>
                  <a:lnTo>
                    <a:pt x="1" y="102"/>
                  </a:lnTo>
                  <a:lnTo>
                    <a:pt x="2" y="103"/>
                  </a:lnTo>
                  <a:lnTo>
                    <a:pt x="4" y="104"/>
                  </a:lnTo>
                  <a:lnTo>
                    <a:pt x="5" y="104"/>
                  </a:lnTo>
                  <a:lnTo>
                    <a:pt x="7" y="104"/>
                  </a:lnTo>
                  <a:lnTo>
                    <a:pt x="8" y="102"/>
                  </a:lnTo>
                  <a:lnTo>
                    <a:pt x="9" y="101"/>
                  </a:lnTo>
                  <a:lnTo>
                    <a:pt x="9" y="101"/>
                  </a:lnTo>
                  <a:lnTo>
                    <a:pt x="13" y="76"/>
                  </a:lnTo>
                  <a:lnTo>
                    <a:pt x="17" y="51"/>
                  </a:lnTo>
                  <a:lnTo>
                    <a:pt x="17" y="51"/>
                  </a:lnTo>
                  <a:lnTo>
                    <a:pt x="19" y="39"/>
                  </a:lnTo>
                  <a:lnTo>
                    <a:pt x="24" y="28"/>
                  </a:lnTo>
                  <a:lnTo>
                    <a:pt x="27" y="16"/>
                  </a:lnTo>
                  <a:lnTo>
                    <a:pt x="29" y="5"/>
                  </a:lnTo>
                  <a:lnTo>
                    <a:pt x="29" y="5"/>
                  </a:lnTo>
                  <a:lnTo>
                    <a:pt x="28" y="3"/>
                  </a:lnTo>
                  <a:lnTo>
                    <a:pt x="27" y="1"/>
                  </a:lnTo>
                  <a:lnTo>
                    <a:pt x="26" y="1"/>
                  </a:lnTo>
                  <a:lnTo>
                    <a:pt x="24" y="0"/>
                  </a:lnTo>
                  <a:lnTo>
                    <a:pt x="21" y="1"/>
                  </a:lnTo>
                  <a:lnTo>
                    <a:pt x="20" y="1"/>
                  </a:lnTo>
                  <a:lnTo>
                    <a:pt x="19" y="3"/>
                  </a:lnTo>
                  <a:lnTo>
                    <a:pt x="18" y="5"/>
                  </a:lnTo>
                  <a:lnTo>
                    <a:pt x="18"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2" name="Freeform 843">
              <a:extLst>
                <a:ext uri="{FF2B5EF4-FFF2-40B4-BE49-F238E27FC236}">
                  <a16:creationId xmlns:a16="http://schemas.microsoft.com/office/drawing/2014/main" id="{FAE8F4B3-D19B-488A-9982-4EF777C784A6}"/>
                </a:ext>
              </a:extLst>
            </p:cNvPr>
            <p:cNvSpPr>
              <a:spLocks/>
            </p:cNvSpPr>
            <p:nvPr/>
          </p:nvSpPr>
          <p:spPr bwMode="auto">
            <a:xfrm>
              <a:off x="2528888" y="1752600"/>
              <a:ext cx="17463" cy="57150"/>
            </a:xfrm>
            <a:custGeom>
              <a:avLst/>
              <a:gdLst/>
              <a:ahLst/>
              <a:cxnLst>
                <a:cxn ang="0">
                  <a:pos x="24" y="2"/>
                </a:cxn>
                <a:cxn ang="0">
                  <a:pos x="24" y="2"/>
                </a:cxn>
                <a:cxn ang="0">
                  <a:pos x="20" y="14"/>
                </a:cxn>
                <a:cxn ang="0">
                  <a:pos x="16" y="28"/>
                </a:cxn>
                <a:cxn ang="0">
                  <a:pos x="9" y="54"/>
                </a:cxn>
                <a:cxn ang="0">
                  <a:pos x="9" y="54"/>
                </a:cxn>
                <a:cxn ang="0">
                  <a:pos x="3" y="79"/>
                </a:cxn>
                <a:cxn ang="0">
                  <a:pos x="1" y="91"/>
                </a:cxn>
                <a:cxn ang="0">
                  <a:pos x="0" y="104"/>
                </a:cxn>
                <a:cxn ang="0">
                  <a:pos x="0" y="104"/>
                </a:cxn>
                <a:cxn ang="0">
                  <a:pos x="0" y="105"/>
                </a:cxn>
                <a:cxn ang="0">
                  <a:pos x="1" y="107"/>
                </a:cxn>
                <a:cxn ang="0">
                  <a:pos x="2" y="108"/>
                </a:cxn>
                <a:cxn ang="0">
                  <a:pos x="4" y="108"/>
                </a:cxn>
                <a:cxn ang="0">
                  <a:pos x="6" y="108"/>
                </a:cxn>
                <a:cxn ang="0">
                  <a:pos x="7" y="107"/>
                </a:cxn>
                <a:cxn ang="0">
                  <a:pos x="8" y="105"/>
                </a:cxn>
                <a:cxn ang="0">
                  <a:pos x="9" y="104"/>
                </a:cxn>
                <a:cxn ang="0">
                  <a:pos x="9" y="104"/>
                </a:cxn>
                <a:cxn ang="0">
                  <a:pos x="10" y="92"/>
                </a:cxn>
                <a:cxn ang="0">
                  <a:pos x="12" y="80"/>
                </a:cxn>
                <a:cxn ang="0">
                  <a:pos x="19" y="57"/>
                </a:cxn>
                <a:cxn ang="0">
                  <a:pos x="19" y="57"/>
                </a:cxn>
                <a:cxn ang="0">
                  <a:pos x="22" y="44"/>
                </a:cxn>
                <a:cxn ang="0">
                  <a:pos x="25" y="32"/>
                </a:cxn>
                <a:cxn ang="0">
                  <a:pos x="28" y="19"/>
                </a:cxn>
                <a:cxn ang="0">
                  <a:pos x="32" y="6"/>
                </a:cxn>
                <a:cxn ang="0">
                  <a:pos x="32" y="6"/>
                </a:cxn>
                <a:cxn ang="0">
                  <a:pos x="33" y="5"/>
                </a:cxn>
                <a:cxn ang="0">
                  <a:pos x="32" y="3"/>
                </a:cxn>
                <a:cxn ang="0">
                  <a:pos x="30" y="0"/>
                </a:cxn>
                <a:cxn ang="0">
                  <a:pos x="28" y="0"/>
                </a:cxn>
                <a:cxn ang="0">
                  <a:pos x="27" y="0"/>
                </a:cxn>
                <a:cxn ang="0">
                  <a:pos x="25" y="0"/>
                </a:cxn>
                <a:cxn ang="0">
                  <a:pos x="24" y="2"/>
                </a:cxn>
                <a:cxn ang="0">
                  <a:pos x="24" y="2"/>
                </a:cxn>
              </a:cxnLst>
              <a:rect l="0" t="0" r="r" b="b"/>
              <a:pathLst>
                <a:path w="33" h="108">
                  <a:moveTo>
                    <a:pt x="24" y="2"/>
                  </a:moveTo>
                  <a:lnTo>
                    <a:pt x="24" y="2"/>
                  </a:lnTo>
                  <a:lnTo>
                    <a:pt x="20" y="14"/>
                  </a:lnTo>
                  <a:lnTo>
                    <a:pt x="16" y="28"/>
                  </a:lnTo>
                  <a:lnTo>
                    <a:pt x="9" y="54"/>
                  </a:lnTo>
                  <a:lnTo>
                    <a:pt x="9" y="54"/>
                  </a:lnTo>
                  <a:lnTo>
                    <a:pt x="3" y="79"/>
                  </a:lnTo>
                  <a:lnTo>
                    <a:pt x="1" y="91"/>
                  </a:lnTo>
                  <a:lnTo>
                    <a:pt x="0" y="104"/>
                  </a:lnTo>
                  <a:lnTo>
                    <a:pt x="0" y="104"/>
                  </a:lnTo>
                  <a:lnTo>
                    <a:pt x="0" y="105"/>
                  </a:lnTo>
                  <a:lnTo>
                    <a:pt x="1" y="107"/>
                  </a:lnTo>
                  <a:lnTo>
                    <a:pt x="2" y="108"/>
                  </a:lnTo>
                  <a:lnTo>
                    <a:pt x="4" y="108"/>
                  </a:lnTo>
                  <a:lnTo>
                    <a:pt x="6" y="108"/>
                  </a:lnTo>
                  <a:lnTo>
                    <a:pt x="7" y="107"/>
                  </a:lnTo>
                  <a:lnTo>
                    <a:pt x="8" y="105"/>
                  </a:lnTo>
                  <a:lnTo>
                    <a:pt x="9" y="104"/>
                  </a:lnTo>
                  <a:lnTo>
                    <a:pt x="9" y="104"/>
                  </a:lnTo>
                  <a:lnTo>
                    <a:pt x="10" y="92"/>
                  </a:lnTo>
                  <a:lnTo>
                    <a:pt x="12" y="80"/>
                  </a:lnTo>
                  <a:lnTo>
                    <a:pt x="19" y="57"/>
                  </a:lnTo>
                  <a:lnTo>
                    <a:pt x="19" y="57"/>
                  </a:lnTo>
                  <a:lnTo>
                    <a:pt x="22" y="44"/>
                  </a:lnTo>
                  <a:lnTo>
                    <a:pt x="25" y="32"/>
                  </a:lnTo>
                  <a:lnTo>
                    <a:pt x="28" y="19"/>
                  </a:lnTo>
                  <a:lnTo>
                    <a:pt x="32" y="6"/>
                  </a:lnTo>
                  <a:lnTo>
                    <a:pt x="32" y="6"/>
                  </a:lnTo>
                  <a:lnTo>
                    <a:pt x="33" y="5"/>
                  </a:lnTo>
                  <a:lnTo>
                    <a:pt x="32" y="3"/>
                  </a:lnTo>
                  <a:lnTo>
                    <a:pt x="30" y="0"/>
                  </a:lnTo>
                  <a:lnTo>
                    <a:pt x="28" y="0"/>
                  </a:lnTo>
                  <a:lnTo>
                    <a:pt x="27" y="0"/>
                  </a:lnTo>
                  <a:lnTo>
                    <a:pt x="25" y="0"/>
                  </a:lnTo>
                  <a:lnTo>
                    <a:pt x="24" y="2"/>
                  </a:lnTo>
                  <a:lnTo>
                    <a:pt x="2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3" name="Freeform 844">
              <a:extLst>
                <a:ext uri="{FF2B5EF4-FFF2-40B4-BE49-F238E27FC236}">
                  <a16:creationId xmlns:a16="http://schemas.microsoft.com/office/drawing/2014/main" id="{75AE3861-F261-4D83-9795-6538FC36B33C}"/>
                </a:ext>
              </a:extLst>
            </p:cNvPr>
            <p:cNvSpPr>
              <a:spLocks/>
            </p:cNvSpPr>
            <p:nvPr/>
          </p:nvSpPr>
          <p:spPr bwMode="auto">
            <a:xfrm>
              <a:off x="2557463" y="1774825"/>
              <a:ext cx="11113" cy="52388"/>
            </a:xfrm>
            <a:custGeom>
              <a:avLst/>
              <a:gdLst/>
              <a:ahLst/>
              <a:cxnLst>
                <a:cxn ang="0">
                  <a:pos x="14" y="4"/>
                </a:cxn>
                <a:cxn ang="0">
                  <a:pos x="14" y="4"/>
                </a:cxn>
                <a:cxn ang="0">
                  <a:pos x="13" y="15"/>
                </a:cxn>
                <a:cxn ang="0">
                  <a:pos x="12" y="27"/>
                </a:cxn>
                <a:cxn ang="0">
                  <a:pos x="9" y="50"/>
                </a:cxn>
                <a:cxn ang="0">
                  <a:pos x="0" y="93"/>
                </a:cxn>
                <a:cxn ang="0">
                  <a:pos x="0" y="93"/>
                </a:cxn>
                <a:cxn ang="0">
                  <a:pos x="0" y="95"/>
                </a:cxn>
                <a:cxn ang="0">
                  <a:pos x="1" y="97"/>
                </a:cxn>
                <a:cxn ang="0">
                  <a:pos x="4" y="99"/>
                </a:cxn>
                <a:cxn ang="0">
                  <a:pos x="6" y="99"/>
                </a:cxn>
                <a:cxn ang="0">
                  <a:pos x="7" y="99"/>
                </a:cxn>
                <a:cxn ang="0">
                  <a:pos x="8" y="98"/>
                </a:cxn>
                <a:cxn ang="0">
                  <a:pos x="9" y="96"/>
                </a:cxn>
                <a:cxn ang="0">
                  <a:pos x="9" y="96"/>
                </a:cxn>
                <a:cxn ang="0">
                  <a:pos x="18" y="51"/>
                </a:cxn>
                <a:cxn ang="0">
                  <a:pos x="21" y="28"/>
                </a:cxn>
                <a:cxn ang="0">
                  <a:pos x="23" y="17"/>
                </a:cxn>
                <a:cxn ang="0">
                  <a:pos x="23" y="4"/>
                </a:cxn>
                <a:cxn ang="0">
                  <a:pos x="23" y="4"/>
                </a:cxn>
                <a:cxn ang="0">
                  <a:pos x="23" y="3"/>
                </a:cxn>
                <a:cxn ang="0">
                  <a:pos x="22" y="1"/>
                </a:cxn>
                <a:cxn ang="0">
                  <a:pos x="20" y="0"/>
                </a:cxn>
                <a:cxn ang="0">
                  <a:pos x="19" y="0"/>
                </a:cxn>
                <a:cxn ang="0">
                  <a:pos x="17" y="0"/>
                </a:cxn>
                <a:cxn ang="0">
                  <a:pos x="15" y="1"/>
                </a:cxn>
                <a:cxn ang="0">
                  <a:pos x="14" y="3"/>
                </a:cxn>
                <a:cxn ang="0">
                  <a:pos x="14" y="4"/>
                </a:cxn>
                <a:cxn ang="0">
                  <a:pos x="14" y="4"/>
                </a:cxn>
              </a:cxnLst>
              <a:rect l="0" t="0" r="r" b="b"/>
              <a:pathLst>
                <a:path w="23" h="99">
                  <a:moveTo>
                    <a:pt x="14" y="4"/>
                  </a:moveTo>
                  <a:lnTo>
                    <a:pt x="14" y="4"/>
                  </a:lnTo>
                  <a:lnTo>
                    <a:pt x="13" y="15"/>
                  </a:lnTo>
                  <a:lnTo>
                    <a:pt x="12" y="27"/>
                  </a:lnTo>
                  <a:lnTo>
                    <a:pt x="9" y="50"/>
                  </a:lnTo>
                  <a:lnTo>
                    <a:pt x="0" y="93"/>
                  </a:lnTo>
                  <a:lnTo>
                    <a:pt x="0" y="93"/>
                  </a:lnTo>
                  <a:lnTo>
                    <a:pt x="0" y="95"/>
                  </a:lnTo>
                  <a:lnTo>
                    <a:pt x="1" y="97"/>
                  </a:lnTo>
                  <a:lnTo>
                    <a:pt x="4" y="99"/>
                  </a:lnTo>
                  <a:lnTo>
                    <a:pt x="6" y="99"/>
                  </a:lnTo>
                  <a:lnTo>
                    <a:pt x="7" y="99"/>
                  </a:lnTo>
                  <a:lnTo>
                    <a:pt x="8" y="98"/>
                  </a:lnTo>
                  <a:lnTo>
                    <a:pt x="9" y="96"/>
                  </a:lnTo>
                  <a:lnTo>
                    <a:pt x="9" y="96"/>
                  </a:lnTo>
                  <a:lnTo>
                    <a:pt x="18" y="51"/>
                  </a:lnTo>
                  <a:lnTo>
                    <a:pt x="21" y="28"/>
                  </a:lnTo>
                  <a:lnTo>
                    <a:pt x="23" y="17"/>
                  </a:lnTo>
                  <a:lnTo>
                    <a:pt x="23" y="4"/>
                  </a:lnTo>
                  <a:lnTo>
                    <a:pt x="23" y="4"/>
                  </a:lnTo>
                  <a:lnTo>
                    <a:pt x="23" y="3"/>
                  </a:lnTo>
                  <a:lnTo>
                    <a:pt x="22" y="1"/>
                  </a:lnTo>
                  <a:lnTo>
                    <a:pt x="20" y="0"/>
                  </a:lnTo>
                  <a:lnTo>
                    <a:pt x="19" y="0"/>
                  </a:lnTo>
                  <a:lnTo>
                    <a:pt x="17" y="0"/>
                  </a:lnTo>
                  <a:lnTo>
                    <a:pt x="15" y="1"/>
                  </a:lnTo>
                  <a:lnTo>
                    <a:pt x="14" y="3"/>
                  </a:lnTo>
                  <a:lnTo>
                    <a:pt x="14" y="4"/>
                  </a:lnTo>
                  <a:lnTo>
                    <a:pt x="1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4" name="Freeform 847">
              <a:extLst>
                <a:ext uri="{FF2B5EF4-FFF2-40B4-BE49-F238E27FC236}">
                  <a16:creationId xmlns:a16="http://schemas.microsoft.com/office/drawing/2014/main" id="{0982703A-439B-448D-8166-A621FF62F838}"/>
                </a:ext>
              </a:extLst>
            </p:cNvPr>
            <p:cNvSpPr>
              <a:spLocks/>
            </p:cNvSpPr>
            <p:nvPr/>
          </p:nvSpPr>
          <p:spPr bwMode="auto">
            <a:xfrm>
              <a:off x="2640013" y="1768475"/>
              <a:ext cx="7938" cy="57150"/>
            </a:xfrm>
            <a:custGeom>
              <a:avLst/>
              <a:gdLst/>
              <a:ahLst/>
              <a:cxnLst>
                <a:cxn ang="0">
                  <a:pos x="13" y="73"/>
                </a:cxn>
                <a:cxn ang="0">
                  <a:pos x="13" y="73"/>
                </a:cxn>
                <a:cxn ang="0">
                  <a:pos x="14" y="39"/>
                </a:cxn>
                <a:cxn ang="0">
                  <a:pos x="13" y="5"/>
                </a:cxn>
                <a:cxn ang="0">
                  <a:pos x="13" y="5"/>
                </a:cxn>
                <a:cxn ang="0">
                  <a:pos x="13" y="3"/>
                </a:cxn>
                <a:cxn ang="0">
                  <a:pos x="12" y="1"/>
                </a:cxn>
                <a:cxn ang="0">
                  <a:pos x="11" y="1"/>
                </a:cxn>
                <a:cxn ang="0">
                  <a:pos x="9" y="0"/>
                </a:cxn>
                <a:cxn ang="0">
                  <a:pos x="7" y="1"/>
                </a:cxn>
                <a:cxn ang="0">
                  <a:pos x="6" y="1"/>
                </a:cxn>
                <a:cxn ang="0">
                  <a:pos x="5" y="3"/>
                </a:cxn>
                <a:cxn ang="0">
                  <a:pos x="4" y="5"/>
                </a:cxn>
                <a:cxn ang="0">
                  <a:pos x="4" y="5"/>
                </a:cxn>
                <a:cxn ang="0">
                  <a:pos x="4" y="58"/>
                </a:cxn>
                <a:cxn ang="0">
                  <a:pos x="4" y="58"/>
                </a:cxn>
                <a:cxn ang="0">
                  <a:pos x="5" y="80"/>
                </a:cxn>
                <a:cxn ang="0">
                  <a:pos x="4" y="94"/>
                </a:cxn>
                <a:cxn ang="0">
                  <a:pos x="3" y="98"/>
                </a:cxn>
                <a:cxn ang="0">
                  <a:pos x="2" y="100"/>
                </a:cxn>
                <a:cxn ang="0">
                  <a:pos x="2" y="100"/>
                </a:cxn>
                <a:cxn ang="0">
                  <a:pos x="0" y="101"/>
                </a:cxn>
                <a:cxn ang="0">
                  <a:pos x="0" y="103"/>
                </a:cxn>
                <a:cxn ang="0">
                  <a:pos x="0" y="105"/>
                </a:cxn>
                <a:cxn ang="0">
                  <a:pos x="0" y="106"/>
                </a:cxn>
                <a:cxn ang="0">
                  <a:pos x="1" y="108"/>
                </a:cxn>
                <a:cxn ang="0">
                  <a:pos x="3" y="108"/>
                </a:cxn>
                <a:cxn ang="0">
                  <a:pos x="5" y="109"/>
                </a:cxn>
                <a:cxn ang="0">
                  <a:pos x="7" y="108"/>
                </a:cxn>
                <a:cxn ang="0">
                  <a:pos x="7" y="108"/>
                </a:cxn>
                <a:cxn ang="0">
                  <a:pos x="9" y="106"/>
                </a:cxn>
                <a:cxn ang="0">
                  <a:pos x="11" y="102"/>
                </a:cxn>
                <a:cxn ang="0">
                  <a:pos x="12" y="97"/>
                </a:cxn>
                <a:cxn ang="0">
                  <a:pos x="13" y="91"/>
                </a:cxn>
                <a:cxn ang="0">
                  <a:pos x="13" y="81"/>
                </a:cxn>
                <a:cxn ang="0">
                  <a:pos x="13" y="73"/>
                </a:cxn>
                <a:cxn ang="0">
                  <a:pos x="13" y="73"/>
                </a:cxn>
              </a:cxnLst>
              <a:rect l="0" t="0" r="r" b="b"/>
              <a:pathLst>
                <a:path w="14" h="109">
                  <a:moveTo>
                    <a:pt x="13" y="73"/>
                  </a:moveTo>
                  <a:lnTo>
                    <a:pt x="13" y="73"/>
                  </a:lnTo>
                  <a:lnTo>
                    <a:pt x="14" y="39"/>
                  </a:lnTo>
                  <a:lnTo>
                    <a:pt x="13" y="5"/>
                  </a:lnTo>
                  <a:lnTo>
                    <a:pt x="13" y="5"/>
                  </a:lnTo>
                  <a:lnTo>
                    <a:pt x="13" y="3"/>
                  </a:lnTo>
                  <a:lnTo>
                    <a:pt x="12" y="1"/>
                  </a:lnTo>
                  <a:lnTo>
                    <a:pt x="11" y="1"/>
                  </a:lnTo>
                  <a:lnTo>
                    <a:pt x="9" y="0"/>
                  </a:lnTo>
                  <a:lnTo>
                    <a:pt x="7" y="1"/>
                  </a:lnTo>
                  <a:lnTo>
                    <a:pt x="6" y="1"/>
                  </a:lnTo>
                  <a:lnTo>
                    <a:pt x="5" y="3"/>
                  </a:lnTo>
                  <a:lnTo>
                    <a:pt x="4" y="5"/>
                  </a:lnTo>
                  <a:lnTo>
                    <a:pt x="4" y="5"/>
                  </a:lnTo>
                  <a:lnTo>
                    <a:pt x="4" y="58"/>
                  </a:lnTo>
                  <a:lnTo>
                    <a:pt x="4" y="58"/>
                  </a:lnTo>
                  <a:lnTo>
                    <a:pt x="5" y="80"/>
                  </a:lnTo>
                  <a:lnTo>
                    <a:pt x="4" y="94"/>
                  </a:lnTo>
                  <a:lnTo>
                    <a:pt x="3" y="98"/>
                  </a:lnTo>
                  <a:lnTo>
                    <a:pt x="2" y="100"/>
                  </a:lnTo>
                  <a:lnTo>
                    <a:pt x="2" y="100"/>
                  </a:lnTo>
                  <a:lnTo>
                    <a:pt x="0" y="101"/>
                  </a:lnTo>
                  <a:lnTo>
                    <a:pt x="0" y="103"/>
                  </a:lnTo>
                  <a:lnTo>
                    <a:pt x="0" y="105"/>
                  </a:lnTo>
                  <a:lnTo>
                    <a:pt x="0" y="106"/>
                  </a:lnTo>
                  <a:lnTo>
                    <a:pt x="1" y="108"/>
                  </a:lnTo>
                  <a:lnTo>
                    <a:pt x="3" y="108"/>
                  </a:lnTo>
                  <a:lnTo>
                    <a:pt x="5" y="109"/>
                  </a:lnTo>
                  <a:lnTo>
                    <a:pt x="7" y="108"/>
                  </a:lnTo>
                  <a:lnTo>
                    <a:pt x="7" y="108"/>
                  </a:lnTo>
                  <a:lnTo>
                    <a:pt x="9" y="106"/>
                  </a:lnTo>
                  <a:lnTo>
                    <a:pt x="11" y="102"/>
                  </a:lnTo>
                  <a:lnTo>
                    <a:pt x="12" y="97"/>
                  </a:lnTo>
                  <a:lnTo>
                    <a:pt x="13" y="91"/>
                  </a:lnTo>
                  <a:lnTo>
                    <a:pt x="13" y="81"/>
                  </a:lnTo>
                  <a:lnTo>
                    <a:pt x="13" y="73"/>
                  </a:lnTo>
                  <a:lnTo>
                    <a:pt x="13" y="7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5" name="Freeform 848">
              <a:extLst>
                <a:ext uri="{FF2B5EF4-FFF2-40B4-BE49-F238E27FC236}">
                  <a16:creationId xmlns:a16="http://schemas.microsoft.com/office/drawing/2014/main" id="{B980B9AB-6F97-45B3-BA17-CAE7198F9EB9}"/>
                </a:ext>
              </a:extLst>
            </p:cNvPr>
            <p:cNvSpPr>
              <a:spLocks/>
            </p:cNvSpPr>
            <p:nvPr/>
          </p:nvSpPr>
          <p:spPr bwMode="auto">
            <a:xfrm>
              <a:off x="2665413" y="1757363"/>
              <a:ext cx="19050" cy="52388"/>
            </a:xfrm>
            <a:custGeom>
              <a:avLst/>
              <a:gdLst/>
              <a:ahLst/>
              <a:cxnLst>
                <a:cxn ang="0">
                  <a:pos x="28" y="4"/>
                </a:cxn>
                <a:cxn ang="0">
                  <a:pos x="28" y="4"/>
                </a:cxn>
                <a:cxn ang="0">
                  <a:pos x="27" y="14"/>
                </a:cxn>
                <a:cxn ang="0">
                  <a:pos x="24" y="24"/>
                </a:cxn>
                <a:cxn ang="0">
                  <a:pos x="20" y="33"/>
                </a:cxn>
                <a:cxn ang="0">
                  <a:pos x="17" y="42"/>
                </a:cxn>
                <a:cxn ang="0">
                  <a:pos x="17" y="42"/>
                </a:cxn>
                <a:cxn ang="0">
                  <a:pos x="13" y="56"/>
                </a:cxn>
                <a:cxn ang="0">
                  <a:pos x="8" y="68"/>
                </a:cxn>
                <a:cxn ang="0">
                  <a:pos x="4" y="81"/>
                </a:cxn>
                <a:cxn ang="0">
                  <a:pos x="0" y="93"/>
                </a:cxn>
                <a:cxn ang="0">
                  <a:pos x="0" y="93"/>
                </a:cxn>
                <a:cxn ang="0">
                  <a:pos x="0" y="95"/>
                </a:cxn>
                <a:cxn ang="0">
                  <a:pos x="0" y="97"/>
                </a:cxn>
                <a:cxn ang="0">
                  <a:pos x="1" y="98"/>
                </a:cxn>
                <a:cxn ang="0">
                  <a:pos x="3" y="99"/>
                </a:cxn>
                <a:cxn ang="0">
                  <a:pos x="5" y="99"/>
                </a:cxn>
                <a:cxn ang="0">
                  <a:pos x="6" y="99"/>
                </a:cxn>
                <a:cxn ang="0">
                  <a:pos x="8" y="98"/>
                </a:cxn>
                <a:cxn ang="0">
                  <a:pos x="9" y="96"/>
                </a:cxn>
                <a:cxn ang="0">
                  <a:pos x="9" y="96"/>
                </a:cxn>
                <a:cxn ang="0">
                  <a:pos x="13" y="85"/>
                </a:cxn>
                <a:cxn ang="0">
                  <a:pos x="17" y="73"/>
                </a:cxn>
                <a:cxn ang="0">
                  <a:pos x="26" y="51"/>
                </a:cxn>
                <a:cxn ang="0">
                  <a:pos x="30" y="39"/>
                </a:cxn>
                <a:cxn ang="0">
                  <a:pos x="33" y="28"/>
                </a:cxn>
                <a:cxn ang="0">
                  <a:pos x="36" y="16"/>
                </a:cxn>
                <a:cxn ang="0">
                  <a:pos x="37" y="4"/>
                </a:cxn>
                <a:cxn ang="0">
                  <a:pos x="37" y="4"/>
                </a:cxn>
                <a:cxn ang="0">
                  <a:pos x="37" y="2"/>
                </a:cxn>
                <a:cxn ang="0">
                  <a:pos x="36" y="1"/>
                </a:cxn>
                <a:cxn ang="0">
                  <a:pos x="35" y="0"/>
                </a:cxn>
                <a:cxn ang="0">
                  <a:pos x="33" y="0"/>
                </a:cxn>
                <a:cxn ang="0">
                  <a:pos x="31" y="0"/>
                </a:cxn>
                <a:cxn ang="0">
                  <a:pos x="30" y="1"/>
                </a:cxn>
                <a:cxn ang="0">
                  <a:pos x="29" y="2"/>
                </a:cxn>
                <a:cxn ang="0">
                  <a:pos x="28" y="4"/>
                </a:cxn>
                <a:cxn ang="0">
                  <a:pos x="28" y="4"/>
                </a:cxn>
              </a:cxnLst>
              <a:rect l="0" t="0" r="r" b="b"/>
              <a:pathLst>
                <a:path w="37" h="99">
                  <a:moveTo>
                    <a:pt x="28" y="4"/>
                  </a:moveTo>
                  <a:lnTo>
                    <a:pt x="28" y="4"/>
                  </a:lnTo>
                  <a:lnTo>
                    <a:pt x="27" y="14"/>
                  </a:lnTo>
                  <a:lnTo>
                    <a:pt x="24" y="24"/>
                  </a:lnTo>
                  <a:lnTo>
                    <a:pt x="20" y="33"/>
                  </a:lnTo>
                  <a:lnTo>
                    <a:pt x="17" y="42"/>
                  </a:lnTo>
                  <a:lnTo>
                    <a:pt x="17" y="42"/>
                  </a:lnTo>
                  <a:lnTo>
                    <a:pt x="13" y="56"/>
                  </a:lnTo>
                  <a:lnTo>
                    <a:pt x="8" y="68"/>
                  </a:lnTo>
                  <a:lnTo>
                    <a:pt x="4" y="81"/>
                  </a:lnTo>
                  <a:lnTo>
                    <a:pt x="0" y="93"/>
                  </a:lnTo>
                  <a:lnTo>
                    <a:pt x="0" y="93"/>
                  </a:lnTo>
                  <a:lnTo>
                    <a:pt x="0" y="95"/>
                  </a:lnTo>
                  <a:lnTo>
                    <a:pt x="0" y="97"/>
                  </a:lnTo>
                  <a:lnTo>
                    <a:pt x="1" y="98"/>
                  </a:lnTo>
                  <a:lnTo>
                    <a:pt x="3" y="99"/>
                  </a:lnTo>
                  <a:lnTo>
                    <a:pt x="5" y="99"/>
                  </a:lnTo>
                  <a:lnTo>
                    <a:pt x="6" y="99"/>
                  </a:lnTo>
                  <a:lnTo>
                    <a:pt x="8" y="98"/>
                  </a:lnTo>
                  <a:lnTo>
                    <a:pt x="9" y="96"/>
                  </a:lnTo>
                  <a:lnTo>
                    <a:pt x="9" y="96"/>
                  </a:lnTo>
                  <a:lnTo>
                    <a:pt x="13" y="85"/>
                  </a:lnTo>
                  <a:lnTo>
                    <a:pt x="17" y="73"/>
                  </a:lnTo>
                  <a:lnTo>
                    <a:pt x="26" y="51"/>
                  </a:lnTo>
                  <a:lnTo>
                    <a:pt x="30" y="39"/>
                  </a:lnTo>
                  <a:lnTo>
                    <a:pt x="33" y="28"/>
                  </a:lnTo>
                  <a:lnTo>
                    <a:pt x="36" y="16"/>
                  </a:lnTo>
                  <a:lnTo>
                    <a:pt x="37" y="4"/>
                  </a:lnTo>
                  <a:lnTo>
                    <a:pt x="37" y="4"/>
                  </a:lnTo>
                  <a:lnTo>
                    <a:pt x="37" y="2"/>
                  </a:lnTo>
                  <a:lnTo>
                    <a:pt x="36" y="1"/>
                  </a:lnTo>
                  <a:lnTo>
                    <a:pt x="35" y="0"/>
                  </a:lnTo>
                  <a:lnTo>
                    <a:pt x="33" y="0"/>
                  </a:lnTo>
                  <a:lnTo>
                    <a:pt x="31" y="0"/>
                  </a:lnTo>
                  <a:lnTo>
                    <a:pt x="30" y="1"/>
                  </a:lnTo>
                  <a:lnTo>
                    <a:pt x="29" y="2"/>
                  </a:lnTo>
                  <a:lnTo>
                    <a:pt x="28" y="4"/>
                  </a:lnTo>
                  <a:lnTo>
                    <a:pt x="2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6" name="Freeform 849">
              <a:extLst>
                <a:ext uri="{FF2B5EF4-FFF2-40B4-BE49-F238E27FC236}">
                  <a16:creationId xmlns:a16="http://schemas.microsoft.com/office/drawing/2014/main" id="{18A6D184-7598-4C70-8E36-BBABD45B1FBD}"/>
                </a:ext>
              </a:extLst>
            </p:cNvPr>
            <p:cNvSpPr>
              <a:spLocks/>
            </p:cNvSpPr>
            <p:nvPr/>
          </p:nvSpPr>
          <p:spPr bwMode="auto">
            <a:xfrm>
              <a:off x="2697163" y="1725613"/>
              <a:ext cx="15875" cy="52388"/>
            </a:xfrm>
            <a:custGeom>
              <a:avLst/>
              <a:gdLst/>
              <a:ahLst/>
              <a:cxnLst>
                <a:cxn ang="0">
                  <a:pos x="15" y="91"/>
                </a:cxn>
                <a:cxn ang="0">
                  <a:pos x="15" y="91"/>
                </a:cxn>
                <a:cxn ang="0">
                  <a:pos x="20" y="82"/>
                </a:cxn>
                <a:cxn ang="0">
                  <a:pos x="24" y="71"/>
                </a:cxn>
                <a:cxn ang="0">
                  <a:pos x="27" y="61"/>
                </a:cxn>
                <a:cxn ang="0">
                  <a:pos x="28" y="50"/>
                </a:cxn>
                <a:cxn ang="0">
                  <a:pos x="29" y="38"/>
                </a:cxn>
                <a:cxn ang="0">
                  <a:pos x="29" y="27"/>
                </a:cxn>
                <a:cxn ang="0">
                  <a:pos x="29" y="5"/>
                </a:cxn>
                <a:cxn ang="0">
                  <a:pos x="29" y="5"/>
                </a:cxn>
                <a:cxn ang="0">
                  <a:pos x="28" y="3"/>
                </a:cxn>
                <a:cxn ang="0">
                  <a:pos x="27" y="1"/>
                </a:cxn>
                <a:cxn ang="0">
                  <a:pos x="26" y="1"/>
                </a:cxn>
                <a:cxn ang="0">
                  <a:pos x="24" y="0"/>
                </a:cxn>
                <a:cxn ang="0">
                  <a:pos x="22" y="1"/>
                </a:cxn>
                <a:cxn ang="0">
                  <a:pos x="21" y="1"/>
                </a:cxn>
                <a:cxn ang="0">
                  <a:pos x="20" y="3"/>
                </a:cxn>
                <a:cxn ang="0">
                  <a:pos x="20" y="5"/>
                </a:cxn>
                <a:cxn ang="0">
                  <a:pos x="20" y="5"/>
                </a:cxn>
                <a:cxn ang="0">
                  <a:pos x="20" y="26"/>
                </a:cxn>
                <a:cxn ang="0">
                  <a:pos x="19" y="47"/>
                </a:cxn>
                <a:cxn ang="0">
                  <a:pos x="18" y="58"/>
                </a:cxn>
                <a:cxn ang="0">
                  <a:pos x="16" y="67"/>
                </a:cxn>
                <a:cxn ang="0">
                  <a:pos x="11" y="76"/>
                </a:cxn>
                <a:cxn ang="0">
                  <a:pos x="6" y="86"/>
                </a:cxn>
                <a:cxn ang="0">
                  <a:pos x="6" y="86"/>
                </a:cxn>
                <a:cxn ang="0">
                  <a:pos x="3" y="87"/>
                </a:cxn>
                <a:cxn ang="0">
                  <a:pos x="2" y="89"/>
                </a:cxn>
                <a:cxn ang="0">
                  <a:pos x="1" y="91"/>
                </a:cxn>
                <a:cxn ang="0">
                  <a:pos x="0" y="95"/>
                </a:cxn>
                <a:cxn ang="0">
                  <a:pos x="0" y="95"/>
                </a:cxn>
                <a:cxn ang="0">
                  <a:pos x="1" y="97"/>
                </a:cxn>
                <a:cxn ang="0">
                  <a:pos x="3" y="99"/>
                </a:cxn>
                <a:cxn ang="0">
                  <a:pos x="6" y="99"/>
                </a:cxn>
                <a:cxn ang="0">
                  <a:pos x="8" y="98"/>
                </a:cxn>
                <a:cxn ang="0">
                  <a:pos x="8" y="98"/>
                </a:cxn>
                <a:cxn ang="0">
                  <a:pos x="11" y="94"/>
                </a:cxn>
                <a:cxn ang="0">
                  <a:pos x="11" y="94"/>
                </a:cxn>
                <a:cxn ang="0">
                  <a:pos x="14" y="93"/>
                </a:cxn>
                <a:cxn ang="0">
                  <a:pos x="15" y="91"/>
                </a:cxn>
                <a:cxn ang="0">
                  <a:pos x="15" y="91"/>
                </a:cxn>
              </a:cxnLst>
              <a:rect l="0" t="0" r="r" b="b"/>
              <a:pathLst>
                <a:path w="29" h="99">
                  <a:moveTo>
                    <a:pt x="15" y="91"/>
                  </a:moveTo>
                  <a:lnTo>
                    <a:pt x="15" y="91"/>
                  </a:lnTo>
                  <a:lnTo>
                    <a:pt x="20" y="82"/>
                  </a:lnTo>
                  <a:lnTo>
                    <a:pt x="24" y="71"/>
                  </a:lnTo>
                  <a:lnTo>
                    <a:pt x="27" y="61"/>
                  </a:lnTo>
                  <a:lnTo>
                    <a:pt x="28" y="50"/>
                  </a:lnTo>
                  <a:lnTo>
                    <a:pt x="29" y="38"/>
                  </a:lnTo>
                  <a:lnTo>
                    <a:pt x="29" y="27"/>
                  </a:lnTo>
                  <a:lnTo>
                    <a:pt x="29" y="5"/>
                  </a:lnTo>
                  <a:lnTo>
                    <a:pt x="29" y="5"/>
                  </a:lnTo>
                  <a:lnTo>
                    <a:pt x="28" y="3"/>
                  </a:lnTo>
                  <a:lnTo>
                    <a:pt x="27" y="1"/>
                  </a:lnTo>
                  <a:lnTo>
                    <a:pt x="26" y="1"/>
                  </a:lnTo>
                  <a:lnTo>
                    <a:pt x="24" y="0"/>
                  </a:lnTo>
                  <a:lnTo>
                    <a:pt x="22" y="1"/>
                  </a:lnTo>
                  <a:lnTo>
                    <a:pt x="21" y="1"/>
                  </a:lnTo>
                  <a:lnTo>
                    <a:pt x="20" y="3"/>
                  </a:lnTo>
                  <a:lnTo>
                    <a:pt x="20" y="5"/>
                  </a:lnTo>
                  <a:lnTo>
                    <a:pt x="20" y="5"/>
                  </a:lnTo>
                  <a:lnTo>
                    <a:pt x="20" y="26"/>
                  </a:lnTo>
                  <a:lnTo>
                    <a:pt x="19" y="47"/>
                  </a:lnTo>
                  <a:lnTo>
                    <a:pt x="18" y="58"/>
                  </a:lnTo>
                  <a:lnTo>
                    <a:pt x="16" y="67"/>
                  </a:lnTo>
                  <a:lnTo>
                    <a:pt x="11" y="76"/>
                  </a:lnTo>
                  <a:lnTo>
                    <a:pt x="6" y="86"/>
                  </a:lnTo>
                  <a:lnTo>
                    <a:pt x="6" y="86"/>
                  </a:lnTo>
                  <a:lnTo>
                    <a:pt x="3" y="87"/>
                  </a:lnTo>
                  <a:lnTo>
                    <a:pt x="2" y="89"/>
                  </a:lnTo>
                  <a:lnTo>
                    <a:pt x="1" y="91"/>
                  </a:lnTo>
                  <a:lnTo>
                    <a:pt x="0" y="95"/>
                  </a:lnTo>
                  <a:lnTo>
                    <a:pt x="0" y="95"/>
                  </a:lnTo>
                  <a:lnTo>
                    <a:pt x="1" y="97"/>
                  </a:lnTo>
                  <a:lnTo>
                    <a:pt x="3" y="99"/>
                  </a:lnTo>
                  <a:lnTo>
                    <a:pt x="6" y="99"/>
                  </a:lnTo>
                  <a:lnTo>
                    <a:pt x="8" y="98"/>
                  </a:lnTo>
                  <a:lnTo>
                    <a:pt x="8" y="98"/>
                  </a:lnTo>
                  <a:lnTo>
                    <a:pt x="11" y="94"/>
                  </a:lnTo>
                  <a:lnTo>
                    <a:pt x="11" y="94"/>
                  </a:lnTo>
                  <a:lnTo>
                    <a:pt x="14" y="93"/>
                  </a:lnTo>
                  <a:lnTo>
                    <a:pt x="15" y="91"/>
                  </a:lnTo>
                  <a:lnTo>
                    <a:pt x="15" y="9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7" name="Freeform 850">
              <a:extLst>
                <a:ext uri="{FF2B5EF4-FFF2-40B4-BE49-F238E27FC236}">
                  <a16:creationId xmlns:a16="http://schemas.microsoft.com/office/drawing/2014/main" id="{F0E317DC-BC6B-4BD8-85D4-C09E8F2784A8}"/>
                </a:ext>
              </a:extLst>
            </p:cNvPr>
            <p:cNvSpPr>
              <a:spLocks/>
            </p:cNvSpPr>
            <p:nvPr/>
          </p:nvSpPr>
          <p:spPr bwMode="auto">
            <a:xfrm>
              <a:off x="2732088" y="1708150"/>
              <a:ext cx="11113" cy="53975"/>
            </a:xfrm>
            <a:custGeom>
              <a:avLst/>
              <a:gdLst/>
              <a:ahLst/>
              <a:cxnLst>
                <a:cxn ang="0">
                  <a:pos x="20" y="5"/>
                </a:cxn>
                <a:cxn ang="0">
                  <a:pos x="20" y="5"/>
                </a:cxn>
                <a:cxn ang="0">
                  <a:pos x="19" y="3"/>
                </a:cxn>
                <a:cxn ang="0">
                  <a:pos x="18" y="1"/>
                </a:cxn>
                <a:cxn ang="0">
                  <a:pos x="17" y="0"/>
                </a:cxn>
                <a:cxn ang="0">
                  <a:pos x="15" y="0"/>
                </a:cxn>
                <a:cxn ang="0">
                  <a:pos x="14" y="0"/>
                </a:cxn>
                <a:cxn ang="0">
                  <a:pos x="12" y="1"/>
                </a:cxn>
                <a:cxn ang="0">
                  <a:pos x="11" y="3"/>
                </a:cxn>
                <a:cxn ang="0">
                  <a:pos x="11" y="5"/>
                </a:cxn>
                <a:cxn ang="0">
                  <a:pos x="11" y="5"/>
                </a:cxn>
                <a:cxn ang="0">
                  <a:pos x="12" y="28"/>
                </a:cxn>
                <a:cxn ang="0">
                  <a:pos x="13" y="53"/>
                </a:cxn>
                <a:cxn ang="0">
                  <a:pos x="13" y="64"/>
                </a:cxn>
                <a:cxn ang="0">
                  <a:pos x="11" y="75"/>
                </a:cxn>
                <a:cxn ang="0">
                  <a:pos x="7" y="87"/>
                </a:cxn>
                <a:cxn ang="0">
                  <a:pos x="4" y="92"/>
                </a:cxn>
                <a:cxn ang="0">
                  <a:pos x="1" y="97"/>
                </a:cxn>
                <a:cxn ang="0">
                  <a:pos x="1" y="97"/>
                </a:cxn>
                <a:cxn ang="0">
                  <a:pos x="0" y="99"/>
                </a:cxn>
                <a:cxn ang="0">
                  <a:pos x="0" y="100"/>
                </a:cxn>
                <a:cxn ang="0">
                  <a:pos x="1" y="102"/>
                </a:cxn>
                <a:cxn ang="0">
                  <a:pos x="3" y="103"/>
                </a:cxn>
                <a:cxn ang="0">
                  <a:pos x="6" y="104"/>
                </a:cxn>
                <a:cxn ang="0">
                  <a:pos x="8" y="103"/>
                </a:cxn>
                <a:cxn ang="0">
                  <a:pos x="10" y="102"/>
                </a:cxn>
                <a:cxn ang="0">
                  <a:pos x="10" y="102"/>
                </a:cxn>
                <a:cxn ang="0">
                  <a:pos x="13" y="96"/>
                </a:cxn>
                <a:cxn ang="0">
                  <a:pos x="16" y="91"/>
                </a:cxn>
                <a:cxn ang="0">
                  <a:pos x="20" y="79"/>
                </a:cxn>
                <a:cxn ang="0">
                  <a:pos x="22" y="67"/>
                </a:cxn>
                <a:cxn ang="0">
                  <a:pos x="22" y="55"/>
                </a:cxn>
                <a:cxn ang="0">
                  <a:pos x="22" y="42"/>
                </a:cxn>
                <a:cxn ang="0">
                  <a:pos x="21" y="29"/>
                </a:cxn>
                <a:cxn ang="0">
                  <a:pos x="20" y="5"/>
                </a:cxn>
                <a:cxn ang="0">
                  <a:pos x="20" y="5"/>
                </a:cxn>
              </a:cxnLst>
              <a:rect l="0" t="0" r="r" b="b"/>
              <a:pathLst>
                <a:path w="22" h="104">
                  <a:moveTo>
                    <a:pt x="20" y="5"/>
                  </a:moveTo>
                  <a:lnTo>
                    <a:pt x="20" y="5"/>
                  </a:lnTo>
                  <a:lnTo>
                    <a:pt x="19" y="3"/>
                  </a:lnTo>
                  <a:lnTo>
                    <a:pt x="18" y="1"/>
                  </a:lnTo>
                  <a:lnTo>
                    <a:pt x="17" y="0"/>
                  </a:lnTo>
                  <a:lnTo>
                    <a:pt x="15" y="0"/>
                  </a:lnTo>
                  <a:lnTo>
                    <a:pt x="14" y="0"/>
                  </a:lnTo>
                  <a:lnTo>
                    <a:pt x="12" y="1"/>
                  </a:lnTo>
                  <a:lnTo>
                    <a:pt x="11" y="3"/>
                  </a:lnTo>
                  <a:lnTo>
                    <a:pt x="11" y="5"/>
                  </a:lnTo>
                  <a:lnTo>
                    <a:pt x="11" y="5"/>
                  </a:lnTo>
                  <a:lnTo>
                    <a:pt x="12" y="28"/>
                  </a:lnTo>
                  <a:lnTo>
                    <a:pt x="13" y="53"/>
                  </a:lnTo>
                  <a:lnTo>
                    <a:pt x="13" y="64"/>
                  </a:lnTo>
                  <a:lnTo>
                    <a:pt x="11" y="75"/>
                  </a:lnTo>
                  <a:lnTo>
                    <a:pt x="7" y="87"/>
                  </a:lnTo>
                  <a:lnTo>
                    <a:pt x="4" y="92"/>
                  </a:lnTo>
                  <a:lnTo>
                    <a:pt x="1" y="97"/>
                  </a:lnTo>
                  <a:lnTo>
                    <a:pt x="1" y="97"/>
                  </a:lnTo>
                  <a:lnTo>
                    <a:pt x="0" y="99"/>
                  </a:lnTo>
                  <a:lnTo>
                    <a:pt x="0" y="100"/>
                  </a:lnTo>
                  <a:lnTo>
                    <a:pt x="1" y="102"/>
                  </a:lnTo>
                  <a:lnTo>
                    <a:pt x="3" y="103"/>
                  </a:lnTo>
                  <a:lnTo>
                    <a:pt x="6" y="104"/>
                  </a:lnTo>
                  <a:lnTo>
                    <a:pt x="8" y="103"/>
                  </a:lnTo>
                  <a:lnTo>
                    <a:pt x="10" y="102"/>
                  </a:lnTo>
                  <a:lnTo>
                    <a:pt x="10" y="102"/>
                  </a:lnTo>
                  <a:lnTo>
                    <a:pt x="13" y="96"/>
                  </a:lnTo>
                  <a:lnTo>
                    <a:pt x="16" y="91"/>
                  </a:lnTo>
                  <a:lnTo>
                    <a:pt x="20" y="79"/>
                  </a:lnTo>
                  <a:lnTo>
                    <a:pt x="22" y="67"/>
                  </a:lnTo>
                  <a:lnTo>
                    <a:pt x="22" y="55"/>
                  </a:lnTo>
                  <a:lnTo>
                    <a:pt x="22" y="42"/>
                  </a:lnTo>
                  <a:lnTo>
                    <a:pt x="21" y="29"/>
                  </a:lnTo>
                  <a:lnTo>
                    <a:pt x="20" y="5"/>
                  </a:lnTo>
                  <a:lnTo>
                    <a:pt x="2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8" name="Freeform 851">
              <a:extLst>
                <a:ext uri="{FF2B5EF4-FFF2-40B4-BE49-F238E27FC236}">
                  <a16:creationId xmlns:a16="http://schemas.microsoft.com/office/drawing/2014/main" id="{6516C18F-B845-4CFD-890B-8244CA1FE63D}"/>
                </a:ext>
              </a:extLst>
            </p:cNvPr>
            <p:cNvSpPr>
              <a:spLocks/>
            </p:cNvSpPr>
            <p:nvPr/>
          </p:nvSpPr>
          <p:spPr bwMode="auto">
            <a:xfrm>
              <a:off x="2765425" y="1674813"/>
              <a:ext cx="7938" cy="55563"/>
            </a:xfrm>
            <a:custGeom>
              <a:avLst/>
              <a:gdLst/>
              <a:ahLst/>
              <a:cxnLst>
                <a:cxn ang="0">
                  <a:pos x="15" y="94"/>
                </a:cxn>
                <a:cxn ang="0">
                  <a:pos x="15" y="94"/>
                </a:cxn>
                <a:cxn ang="0">
                  <a:pos x="14" y="72"/>
                </a:cxn>
                <a:cxn ang="0">
                  <a:pos x="12" y="50"/>
                </a:cxn>
                <a:cxn ang="0">
                  <a:pos x="11" y="27"/>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 ang="0">
                  <a:pos x="1" y="29"/>
                </a:cxn>
                <a:cxn ang="0">
                  <a:pos x="2" y="53"/>
                </a:cxn>
                <a:cxn ang="0">
                  <a:pos x="4" y="76"/>
                </a:cxn>
                <a:cxn ang="0">
                  <a:pos x="5" y="100"/>
                </a:cxn>
                <a:cxn ang="0">
                  <a:pos x="5" y="100"/>
                </a:cxn>
                <a:cxn ang="0">
                  <a:pos x="5" y="102"/>
                </a:cxn>
                <a:cxn ang="0">
                  <a:pos x="6" y="103"/>
                </a:cxn>
                <a:cxn ang="0">
                  <a:pos x="8" y="104"/>
                </a:cxn>
                <a:cxn ang="0">
                  <a:pos x="9" y="104"/>
                </a:cxn>
                <a:cxn ang="0">
                  <a:pos x="12" y="104"/>
                </a:cxn>
                <a:cxn ang="0">
                  <a:pos x="13" y="103"/>
                </a:cxn>
                <a:cxn ang="0">
                  <a:pos x="15" y="102"/>
                </a:cxn>
                <a:cxn ang="0">
                  <a:pos x="15" y="100"/>
                </a:cxn>
                <a:cxn ang="0">
                  <a:pos x="15" y="95"/>
                </a:cxn>
                <a:cxn ang="0">
                  <a:pos x="15" y="95"/>
                </a:cxn>
                <a:cxn ang="0">
                  <a:pos x="15" y="94"/>
                </a:cxn>
                <a:cxn ang="0">
                  <a:pos x="15" y="94"/>
                </a:cxn>
              </a:cxnLst>
              <a:rect l="0" t="0" r="r" b="b"/>
              <a:pathLst>
                <a:path w="15" h="104">
                  <a:moveTo>
                    <a:pt x="15" y="94"/>
                  </a:moveTo>
                  <a:lnTo>
                    <a:pt x="15" y="94"/>
                  </a:lnTo>
                  <a:lnTo>
                    <a:pt x="14" y="72"/>
                  </a:lnTo>
                  <a:lnTo>
                    <a:pt x="12" y="50"/>
                  </a:lnTo>
                  <a:lnTo>
                    <a:pt x="11" y="27"/>
                  </a:lnTo>
                  <a:lnTo>
                    <a:pt x="9" y="5"/>
                  </a:lnTo>
                  <a:lnTo>
                    <a:pt x="9" y="5"/>
                  </a:lnTo>
                  <a:lnTo>
                    <a:pt x="9" y="3"/>
                  </a:lnTo>
                  <a:lnTo>
                    <a:pt x="8" y="2"/>
                  </a:lnTo>
                  <a:lnTo>
                    <a:pt x="6" y="1"/>
                  </a:lnTo>
                  <a:lnTo>
                    <a:pt x="5" y="0"/>
                  </a:lnTo>
                  <a:lnTo>
                    <a:pt x="3" y="1"/>
                  </a:lnTo>
                  <a:lnTo>
                    <a:pt x="2" y="2"/>
                  </a:lnTo>
                  <a:lnTo>
                    <a:pt x="1" y="3"/>
                  </a:lnTo>
                  <a:lnTo>
                    <a:pt x="0" y="5"/>
                  </a:lnTo>
                  <a:lnTo>
                    <a:pt x="0" y="5"/>
                  </a:lnTo>
                  <a:lnTo>
                    <a:pt x="1" y="29"/>
                  </a:lnTo>
                  <a:lnTo>
                    <a:pt x="2" y="53"/>
                  </a:lnTo>
                  <a:lnTo>
                    <a:pt x="4" y="76"/>
                  </a:lnTo>
                  <a:lnTo>
                    <a:pt x="5" y="100"/>
                  </a:lnTo>
                  <a:lnTo>
                    <a:pt x="5" y="100"/>
                  </a:lnTo>
                  <a:lnTo>
                    <a:pt x="5" y="102"/>
                  </a:lnTo>
                  <a:lnTo>
                    <a:pt x="6" y="103"/>
                  </a:lnTo>
                  <a:lnTo>
                    <a:pt x="8" y="104"/>
                  </a:lnTo>
                  <a:lnTo>
                    <a:pt x="9" y="104"/>
                  </a:lnTo>
                  <a:lnTo>
                    <a:pt x="12" y="104"/>
                  </a:lnTo>
                  <a:lnTo>
                    <a:pt x="13" y="103"/>
                  </a:lnTo>
                  <a:lnTo>
                    <a:pt x="15" y="102"/>
                  </a:lnTo>
                  <a:lnTo>
                    <a:pt x="15" y="100"/>
                  </a:lnTo>
                  <a:lnTo>
                    <a:pt x="15" y="95"/>
                  </a:lnTo>
                  <a:lnTo>
                    <a:pt x="15" y="95"/>
                  </a:lnTo>
                  <a:lnTo>
                    <a:pt x="15" y="94"/>
                  </a:lnTo>
                  <a:lnTo>
                    <a:pt x="15" y="9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39" name="Freeform 852">
              <a:extLst>
                <a:ext uri="{FF2B5EF4-FFF2-40B4-BE49-F238E27FC236}">
                  <a16:creationId xmlns:a16="http://schemas.microsoft.com/office/drawing/2014/main" id="{5ED8E546-9EB8-4B77-9EB8-A9D1BC0E20AD}"/>
                </a:ext>
              </a:extLst>
            </p:cNvPr>
            <p:cNvSpPr>
              <a:spLocks/>
            </p:cNvSpPr>
            <p:nvPr/>
          </p:nvSpPr>
          <p:spPr bwMode="auto">
            <a:xfrm>
              <a:off x="2792413" y="1638300"/>
              <a:ext cx="7938" cy="53975"/>
            </a:xfrm>
            <a:custGeom>
              <a:avLst/>
              <a:gdLst/>
              <a:ahLst/>
              <a:cxnLst>
                <a:cxn ang="0">
                  <a:pos x="13" y="4"/>
                </a:cxn>
                <a:cxn ang="0">
                  <a:pos x="13" y="4"/>
                </a:cxn>
                <a:cxn ang="0">
                  <a:pos x="13" y="2"/>
                </a:cxn>
                <a:cxn ang="0">
                  <a:pos x="12" y="1"/>
                </a:cxn>
                <a:cxn ang="0">
                  <a:pos x="10" y="0"/>
                </a:cxn>
                <a:cxn ang="0">
                  <a:pos x="9" y="0"/>
                </a:cxn>
                <a:cxn ang="0">
                  <a:pos x="7" y="0"/>
                </a:cxn>
                <a:cxn ang="0">
                  <a:pos x="6" y="1"/>
                </a:cxn>
                <a:cxn ang="0">
                  <a:pos x="5" y="2"/>
                </a:cxn>
                <a:cxn ang="0">
                  <a:pos x="4" y="4"/>
                </a:cxn>
                <a:cxn ang="0">
                  <a:pos x="4" y="4"/>
                </a:cxn>
                <a:cxn ang="0">
                  <a:pos x="5" y="28"/>
                </a:cxn>
                <a:cxn ang="0">
                  <a:pos x="5" y="51"/>
                </a:cxn>
                <a:cxn ang="0">
                  <a:pos x="5" y="63"/>
                </a:cxn>
                <a:cxn ang="0">
                  <a:pos x="4" y="74"/>
                </a:cxn>
                <a:cxn ang="0">
                  <a:pos x="3" y="85"/>
                </a:cxn>
                <a:cxn ang="0">
                  <a:pos x="0" y="98"/>
                </a:cxn>
                <a:cxn ang="0">
                  <a:pos x="0" y="98"/>
                </a:cxn>
                <a:cxn ang="0">
                  <a:pos x="0" y="100"/>
                </a:cxn>
                <a:cxn ang="0">
                  <a:pos x="0" y="101"/>
                </a:cxn>
                <a:cxn ang="0">
                  <a:pos x="1" y="102"/>
                </a:cxn>
                <a:cxn ang="0">
                  <a:pos x="3" y="103"/>
                </a:cxn>
                <a:cxn ang="0">
                  <a:pos x="5" y="103"/>
                </a:cxn>
                <a:cxn ang="0">
                  <a:pos x="6" y="103"/>
                </a:cxn>
                <a:cxn ang="0">
                  <a:pos x="8" y="102"/>
                </a:cxn>
                <a:cxn ang="0">
                  <a:pos x="9" y="100"/>
                </a:cxn>
                <a:cxn ang="0">
                  <a:pos x="9" y="100"/>
                </a:cxn>
                <a:cxn ang="0">
                  <a:pos x="11" y="89"/>
                </a:cxn>
                <a:cxn ang="0">
                  <a:pos x="13" y="76"/>
                </a:cxn>
                <a:cxn ang="0">
                  <a:pos x="14" y="64"/>
                </a:cxn>
                <a:cxn ang="0">
                  <a:pos x="15" y="52"/>
                </a:cxn>
                <a:cxn ang="0">
                  <a:pos x="14" y="28"/>
                </a:cxn>
                <a:cxn ang="0">
                  <a:pos x="13" y="4"/>
                </a:cxn>
                <a:cxn ang="0">
                  <a:pos x="13" y="4"/>
                </a:cxn>
              </a:cxnLst>
              <a:rect l="0" t="0" r="r" b="b"/>
              <a:pathLst>
                <a:path w="15" h="103">
                  <a:moveTo>
                    <a:pt x="13" y="4"/>
                  </a:moveTo>
                  <a:lnTo>
                    <a:pt x="13" y="4"/>
                  </a:lnTo>
                  <a:lnTo>
                    <a:pt x="13" y="2"/>
                  </a:lnTo>
                  <a:lnTo>
                    <a:pt x="12" y="1"/>
                  </a:lnTo>
                  <a:lnTo>
                    <a:pt x="10" y="0"/>
                  </a:lnTo>
                  <a:lnTo>
                    <a:pt x="9" y="0"/>
                  </a:lnTo>
                  <a:lnTo>
                    <a:pt x="7" y="0"/>
                  </a:lnTo>
                  <a:lnTo>
                    <a:pt x="6" y="1"/>
                  </a:lnTo>
                  <a:lnTo>
                    <a:pt x="5" y="2"/>
                  </a:lnTo>
                  <a:lnTo>
                    <a:pt x="4" y="4"/>
                  </a:lnTo>
                  <a:lnTo>
                    <a:pt x="4" y="4"/>
                  </a:lnTo>
                  <a:lnTo>
                    <a:pt x="5" y="28"/>
                  </a:lnTo>
                  <a:lnTo>
                    <a:pt x="5" y="51"/>
                  </a:lnTo>
                  <a:lnTo>
                    <a:pt x="5" y="63"/>
                  </a:lnTo>
                  <a:lnTo>
                    <a:pt x="4" y="74"/>
                  </a:lnTo>
                  <a:lnTo>
                    <a:pt x="3" y="85"/>
                  </a:lnTo>
                  <a:lnTo>
                    <a:pt x="0" y="98"/>
                  </a:lnTo>
                  <a:lnTo>
                    <a:pt x="0" y="98"/>
                  </a:lnTo>
                  <a:lnTo>
                    <a:pt x="0" y="100"/>
                  </a:lnTo>
                  <a:lnTo>
                    <a:pt x="0" y="101"/>
                  </a:lnTo>
                  <a:lnTo>
                    <a:pt x="1" y="102"/>
                  </a:lnTo>
                  <a:lnTo>
                    <a:pt x="3" y="103"/>
                  </a:lnTo>
                  <a:lnTo>
                    <a:pt x="5" y="103"/>
                  </a:lnTo>
                  <a:lnTo>
                    <a:pt x="6" y="103"/>
                  </a:lnTo>
                  <a:lnTo>
                    <a:pt x="8" y="102"/>
                  </a:lnTo>
                  <a:lnTo>
                    <a:pt x="9" y="100"/>
                  </a:lnTo>
                  <a:lnTo>
                    <a:pt x="9" y="100"/>
                  </a:lnTo>
                  <a:lnTo>
                    <a:pt x="11" y="89"/>
                  </a:lnTo>
                  <a:lnTo>
                    <a:pt x="13" y="76"/>
                  </a:lnTo>
                  <a:lnTo>
                    <a:pt x="14" y="64"/>
                  </a:lnTo>
                  <a:lnTo>
                    <a:pt x="15" y="52"/>
                  </a:lnTo>
                  <a:lnTo>
                    <a:pt x="14" y="28"/>
                  </a:lnTo>
                  <a:lnTo>
                    <a:pt x="13" y="4"/>
                  </a:lnTo>
                  <a:lnTo>
                    <a:pt x="13"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0" name="Freeform 853">
              <a:extLst>
                <a:ext uri="{FF2B5EF4-FFF2-40B4-BE49-F238E27FC236}">
                  <a16:creationId xmlns:a16="http://schemas.microsoft.com/office/drawing/2014/main" id="{0FFD023F-B162-4054-B765-30DAAC3ABFB3}"/>
                </a:ext>
              </a:extLst>
            </p:cNvPr>
            <p:cNvSpPr>
              <a:spLocks/>
            </p:cNvSpPr>
            <p:nvPr/>
          </p:nvSpPr>
          <p:spPr bwMode="auto">
            <a:xfrm>
              <a:off x="2817813" y="1609725"/>
              <a:ext cx="7938" cy="42863"/>
            </a:xfrm>
            <a:custGeom>
              <a:avLst/>
              <a:gdLst/>
              <a:ahLst/>
              <a:cxnLst>
                <a:cxn ang="0">
                  <a:pos x="10" y="5"/>
                </a:cxn>
                <a:cxn ang="0">
                  <a:pos x="10" y="5"/>
                </a:cxn>
                <a:cxn ang="0">
                  <a:pos x="9" y="3"/>
                </a:cxn>
                <a:cxn ang="0">
                  <a:pos x="8" y="1"/>
                </a:cxn>
                <a:cxn ang="0">
                  <a:pos x="7" y="0"/>
                </a:cxn>
                <a:cxn ang="0">
                  <a:pos x="5" y="0"/>
                </a:cxn>
                <a:cxn ang="0">
                  <a:pos x="2" y="0"/>
                </a:cxn>
                <a:cxn ang="0">
                  <a:pos x="1" y="1"/>
                </a:cxn>
                <a:cxn ang="0">
                  <a:pos x="0" y="3"/>
                </a:cxn>
                <a:cxn ang="0">
                  <a:pos x="0" y="5"/>
                </a:cxn>
                <a:cxn ang="0">
                  <a:pos x="0" y="5"/>
                </a:cxn>
                <a:cxn ang="0">
                  <a:pos x="0" y="14"/>
                </a:cxn>
                <a:cxn ang="0">
                  <a:pos x="2" y="24"/>
                </a:cxn>
                <a:cxn ang="0">
                  <a:pos x="3" y="33"/>
                </a:cxn>
                <a:cxn ang="0">
                  <a:pos x="5" y="42"/>
                </a:cxn>
                <a:cxn ang="0">
                  <a:pos x="5" y="42"/>
                </a:cxn>
                <a:cxn ang="0">
                  <a:pos x="5" y="59"/>
                </a:cxn>
                <a:cxn ang="0">
                  <a:pos x="5" y="75"/>
                </a:cxn>
                <a:cxn ang="0">
                  <a:pos x="5" y="75"/>
                </a:cxn>
                <a:cxn ang="0">
                  <a:pos x="6" y="77"/>
                </a:cxn>
                <a:cxn ang="0">
                  <a:pos x="7" y="80"/>
                </a:cxn>
                <a:cxn ang="0">
                  <a:pos x="8" y="81"/>
                </a:cxn>
                <a:cxn ang="0">
                  <a:pos x="10" y="81"/>
                </a:cxn>
                <a:cxn ang="0">
                  <a:pos x="11" y="81"/>
                </a:cxn>
                <a:cxn ang="0">
                  <a:pos x="13" y="80"/>
                </a:cxn>
                <a:cxn ang="0">
                  <a:pos x="14" y="77"/>
                </a:cxn>
                <a:cxn ang="0">
                  <a:pos x="14" y="75"/>
                </a:cxn>
                <a:cxn ang="0">
                  <a:pos x="14" y="42"/>
                </a:cxn>
                <a:cxn ang="0">
                  <a:pos x="14" y="42"/>
                </a:cxn>
                <a:cxn ang="0">
                  <a:pos x="14" y="33"/>
                </a:cxn>
                <a:cxn ang="0">
                  <a:pos x="12" y="24"/>
                </a:cxn>
                <a:cxn ang="0">
                  <a:pos x="11" y="14"/>
                </a:cxn>
                <a:cxn ang="0">
                  <a:pos x="10" y="5"/>
                </a:cxn>
                <a:cxn ang="0">
                  <a:pos x="10" y="5"/>
                </a:cxn>
              </a:cxnLst>
              <a:rect l="0" t="0" r="r" b="b"/>
              <a:pathLst>
                <a:path w="14" h="81">
                  <a:moveTo>
                    <a:pt x="10" y="5"/>
                  </a:moveTo>
                  <a:lnTo>
                    <a:pt x="10" y="5"/>
                  </a:lnTo>
                  <a:lnTo>
                    <a:pt x="9" y="3"/>
                  </a:lnTo>
                  <a:lnTo>
                    <a:pt x="8" y="1"/>
                  </a:lnTo>
                  <a:lnTo>
                    <a:pt x="7" y="0"/>
                  </a:lnTo>
                  <a:lnTo>
                    <a:pt x="5" y="0"/>
                  </a:lnTo>
                  <a:lnTo>
                    <a:pt x="2" y="0"/>
                  </a:lnTo>
                  <a:lnTo>
                    <a:pt x="1" y="1"/>
                  </a:lnTo>
                  <a:lnTo>
                    <a:pt x="0" y="3"/>
                  </a:lnTo>
                  <a:lnTo>
                    <a:pt x="0" y="5"/>
                  </a:lnTo>
                  <a:lnTo>
                    <a:pt x="0" y="5"/>
                  </a:lnTo>
                  <a:lnTo>
                    <a:pt x="0" y="14"/>
                  </a:lnTo>
                  <a:lnTo>
                    <a:pt x="2" y="24"/>
                  </a:lnTo>
                  <a:lnTo>
                    <a:pt x="3" y="33"/>
                  </a:lnTo>
                  <a:lnTo>
                    <a:pt x="5" y="42"/>
                  </a:lnTo>
                  <a:lnTo>
                    <a:pt x="5" y="42"/>
                  </a:lnTo>
                  <a:lnTo>
                    <a:pt x="5" y="59"/>
                  </a:lnTo>
                  <a:lnTo>
                    <a:pt x="5" y="75"/>
                  </a:lnTo>
                  <a:lnTo>
                    <a:pt x="5" y="75"/>
                  </a:lnTo>
                  <a:lnTo>
                    <a:pt x="6" y="77"/>
                  </a:lnTo>
                  <a:lnTo>
                    <a:pt x="7" y="80"/>
                  </a:lnTo>
                  <a:lnTo>
                    <a:pt x="8" y="81"/>
                  </a:lnTo>
                  <a:lnTo>
                    <a:pt x="10" y="81"/>
                  </a:lnTo>
                  <a:lnTo>
                    <a:pt x="11" y="81"/>
                  </a:lnTo>
                  <a:lnTo>
                    <a:pt x="13" y="80"/>
                  </a:lnTo>
                  <a:lnTo>
                    <a:pt x="14" y="77"/>
                  </a:lnTo>
                  <a:lnTo>
                    <a:pt x="14" y="75"/>
                  </a:lnTo>
                  <a:lnTo>
                    <a:pt x="14" y="42"/>
                  </a:lnTo>
                  <a:lnTo>
                    <a:pt x="14" y="42"/>
                  </a:lnTo>
                  <a:lnTo>
                    <a:pt x="14" y="33"/>
                  </a:lnTo>
                  <a:lnTo>
                    <a:pt x="12" y="24"/>
                  </a:lnTo>
                  <a:lnTo>
                    <a:pt x="11" y="14"/>
                  </a:lnTo>
                  <a:lnTo>
                    <a:pt x="10" y="5"/>
                  </a:lnTo>
                  <a:lnTo>
                    <a:pt x="1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1" name="Freeform 854">
              <a:extLst>
                <a:ext uri="{FF2B5EF4-FFF2-40B4-BE49-F238E27FC236}">
                  <a16:creationId xmlns:a16="http://schemas.microsoft.com/office/drawing/2014/main" id="{9491F487-ACC9-4C25-9E8A-B7B929D27A8D}"/>
                </a:ext>
              </a:extLst>
            </p:cNvPr>
            <p:cNvSpPr>
              <a:spLocks/>
            </p:cNvSpPr>
            <p:nvPr/>
          </p:nvSpPr>
          <p:spPr bwMode="auto">
            <a:xfrm>
              <a:off x="2847975" y="1576388"/>
              <a:ext cx="7938" cy="33338"/>
            </a:xfrm>
            <a:custGeom>
              <a:avLst/>
              <a:gdLst/>
              <a:ahLst/>
              <a:cxnLst>
                <a:cxn ang="0">
                  <a:pos x="9" y="5"/>
                </a:cxn>
                <a:cxn ang="0">
                  <a:pos x="9" y="5"/>
                </a:cxn>
                <a:cxn ang="0">
                  <a:pos x="8" y="3"/>
                </a:cxn>
                <a:cxn ang="0">
                  <a:pos x="7" y="2"/>
                </a:cxn>
                <a:cxn ang="0">
                  <a:pos x="6" y="1"/>
                </a:cxn>
                <a:cxn ang="0">
                  <a:pos x="4" y="0"/>
                </a:cxn>
                <a:cxn ang="0">
                  <a:pos x="2" y="1"/>
                </a:cxn>
                <a:cxn ang="0">
                  <a:pos x="1" y="2"/>
                </a:cxn>
                <a:cxn ang="0">
                  <a:pos x="0" y="3"/>
                </a:cxn>
                <a:cxn ang="0">
                  <a:pos x="0" y="5"/>
                </a:cxn>
                <a:cxn ang="0">
                  <a:pos x="0" y="5"/>
                </a:cxn>
                <a:cxn ang="0">
                  <a:pos x="0" y="19"/>
                </a:cxn>
                <a:cxn ang="0">
                  <a:pos x="2" y="31"/>
                </a:cxn>
                <a:cxn ang="0">
                  <a:pos x="3" y="44"/>
                </a:cxn>
                <a:cxn ang="0">
                  <a:pos x="4" y="57"/>
                </a:cxn>
                <a:cxn ang="0">
                  <a:pos x="4" y="57"/>
                </a:cxn>
                <a:cxn ang="0">
                  <a:pos x="5" y="59"/>
                </a:cxn>
                <a:cxn ang="0">
                  <a:pos x="6" y="61"/>
                </a:cxn>
                <a:cxn ang="0">
                  <a:pos x="7" y="62"/>
                </a:cxn>
                <a:cxn ang="0">
                  <a:pos x="9" y="62"/>
                </a:cxn>
                <a:cxn ang="0">
                  <a:pos x="12" y="62"/>
                </a:cxn>
                <a:cxn ang="0">
                  <a:pos x="13" y="61"/>
                </a:cxn>
                <a:cxn ang="0">
                  <a:pos x="14" y="59"/>
                </a:cxn>
                <a:cxn ang="0">
                  <a:pos x="14" y="57"/>
                </a:cxn>
                <a:cxn ang="0">
                  <a:pos x="14" y="57"/>
                </a:cxn>
                <a:cxn ang="0">
                  <a:pos x="14" y="44"/>
                </a:cxn>
                <a:cxn ang="0">
                  <a:pos x="12" y="31"/>
                </a:cxn>
                <a:cxn ang="0">
                  <a:pos x="11" y="19"/>
                </a:cxn>
                <a:cxn ang="0">
                  <a:pos x="9" y="5"/>
                </a:cxn>
                <a:cxn ang="0">
                  <a:pos x="9" y="5"/>
                </a:cxn>
              </a:cxnLst>
              <a:rect l="0" t="0" r="r" b="b"/>
              <a:pathLst>
                <a:path w="14" h="62">
                  <a:moveTo>
                    <a:pt x="9" y="5"/>
                  </a:moveTo>
                  <a:lnTo>
                    <a:pt x="9" y="5"/>
                  </a:lnTo>
                  <a:lnTo>
                    <a:pt x="8" y="3"/>
                  </a:lnTo>
                  <a:lnTo>
                    <a:pt x="7" y="2"/>
                  </a:lnTo>
                  <a:lnTo>
                    <a:pt x="6" y="1"/>
                  </a:lnTo>
                  <a:lnTo>
                    <a:pt x="4" y="0"/>
                  </a:lnTo>
                  <a:lnTo>
                    <a:pt x="2" y="1"/>
                  </a:lnTo>
                  <a:lnTo>
                    <a:pt x="1" y="2"/>
                  </a:lnTo>
                  <a:lnTo>
                    <a:pt x="0" y="3"/>
                  </a:lnTo>
                  <a:lnTo>
                    <a:pt x="0" y="5"/>
                  </a:lnTo>
                  <a:lnTo>
                    <a:pt x="0" y="5"/>
                  </a:lnTo>
                  <a:lnTo>
                    <a:pt x="0" y="19"/>
                  </a:lnTo>
                  <a:lnTo>
                    <a:pt x="2" y="31"/>
                  </a:lnTo>
                  <a:lnTo>
                    <a:pt x="3" y="44"/>
                  </a:lnTo>
                  <a:lnTo>
                    <a:pt x="4" y="57"/>
                  </a:lnTo>
                  <a:lnTo>
                    <a:pt x="4" y="57"/>
                  </a:lnTo>
                  <a:lnTo>
                    <a:pt x="5" y="59"/>
                  </a:lnTo>
                  <a:lnTo>
                    <a:pt x="6" y="61"/>
                  </a:lnTo>
                  <a:lnTo>
                    <a:pt x="7" y="62"/>
                  </a:lnTo>
                  <a:lnTo>
                    <a:pt x="9" y="62"/>
                  </a:lnTo>
                  <a:lnTo>
                    <a:pt x="12" y="62"/>
                  </a:lnTo>
                  <a:lnTo>
                    <a:pt x="13" y="61"/>
                  </a:lnTo>
                  <a:lnTo>
                    <a:pt x="14" y="59"/>
                  </a:lnTo>
                  <a:lnTo>
                    <a:pt x="14" y="57"/>
                  </a:lnTo>
                  <a:lnTo>
                    <a:pt x="14" y="57"/>
                  </a:lnTo>
                  <a:lnTo>
                    <a:pt x="14" y="44"/>
                  </a:lnTo>
                  <a:lnTo>
                    <a:pt x="12" y="31"/>
                  </a:lnTo>
                  <a:lnTo>
                    <a:pt x="11" y="19"/>
                  </a:lnTo>
                  <a:lnTo>
                    <a:pt x="9" y="5"/>
                  </a:lnTo>
                  <a:lnTo>
                    <a:pt x="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2" name="Freeform 855">
              <a:extLst>
                <a:ext uri="{FF2B5EF4-FFF2-40B4-BE49-F238E27FC236}">
                  <a16:creationId xmlns:a16="http://schemas.microsoft.com/office/drawing/2014/main" id="{6C39A0A6-7B14-483A-8D91-9DA854003D0B}"/>
                </a:ext>
              </a:extLst>
            </p:cNvPr>
            <p:cNvSpPr>
              <a:spLocks/>
            </p:cNvSpPr>
            <p:nvPr/>
          </p:nvSpPr>
          <p:spPr bwMode="auto">
            <a:xfrm>
              <a:off x="2573338" y="1277938"/>
              <a:ext cx="25400" cy="68263"/>
            </a:xfrm>
            <a:custGeom>
              <a:avLst/>
              <a:gdLst/>
              <a:ahLst/>
              <a:cxnLst>
                <a:cxn ang="0">
                  <a:pos x="38" y="2"/>
                </a:cxn>
                <a:cxn ang="0">
                  <a:pos x="38" y="2"/>
                </a:cxn>
                <a:cxn ang="0">
                  <a:pos x="31" y="17"/>
                </a:cxn>
                <a:cxn ang="0">
                  <a:pos x="24" y="31"/>
                </a:cxn>
                <a:cxn ang="0">
                  <a:pos x="19" y="46"/>
                </a:cxn>
                <a:cxn ang="0">
                  <a:pos x="14" y="60"/>
                </a:cxn>
                <a:cxn ang="0">
                  <a:pos x="14" y="60"/>
                </a:cxn>
                <a:cxn ang="0">
                  <a:pos x="10" y="75"/>
                </a:cxn>
                <a:cxn ang="0">
                  <a:pos x="5" y="92"/>
                </a:cxn>
                <a:cxn ang="0">
                  <a:pos x="2" y="109"/>
                </a:cxn>
                <a:cxn ang="0">
                  <a:pos x="0" y="125"/>
                </a:cxn>
                <a:cxn ang="0">
                  <a:pos x="0" y="125"/>
                </a:cxn>
                <a:cxn ang="0">
                  <a:pos x="0" y="127"/>
                </a:cxn>
                <a:cxn ang="0">
                  <a:pos x="1" y="128"/>
                </a:cxn>
                <a:cxn ang="0">
                  <a:pos x="2" y="129"/>
                </a:cxn>
                <a:cxn ang="0">
                  <a:pos x="4" y="129"/>
                </a:cxn>
                <a:cxn ang="0">
                  <a:pos x="7" y="128"/>
                </a:cxn>
                <a:cxn ang="0">
                  <a:pos x="8" y="127"/>
                </a:cxn>
                <a:cxn ang="0">
                  <a:pos x="9" y="125"/>
                </a:cxn>
                <a:cxn ang="0">
                  <a:pos x="9" y="125"/>
                </a:cxn>
                <a:cxn ang="0">
                  <a:pos x="10" y="119"/>
                </a:cxn>
                <a:cxn ang="0">
                  <a:pos x="11" y="113"/>
                </a:cxn>
                <a:cxn ang="0">
                  <a:pos x="15" y="100"/>
                </a:cxn>
                <a:cxn ang="0">
                  <a:pos x="18" y="88"/>
                </a:cxn>
                <a:cxn ang="0">
                  <a:pos x="20" y="82"/>
                </a:cxn>
                <a:cxn ang="0">
                  <a:pos x="21" y="75"/>
                </a:cxn>
                <a:cxn ang="0">
                  <a:pos x="21" y="75"/>
                </a:cxn>
                <a:cxn ang="0">
                  <a:pos x="22" y="66"/>
                </a:cxn>
                <a:cxn ang="0">
                  <a:pos x="24" y="58"/>
                </a:cxn>
                <a:cxn ang="0">
                  <a:pos x="30" y="40"/>
                </a:cxn>
                <a:cxn ang="0">
                  <a:pos x="38" y="23"/>
                </a:cxn>
                <a:cxn ang="0">
                  <a:pos x="46" y="7"/>
                </a:cxn>
                <a:cxn ang="0">
                  <a:pos x="46" y="7"/>
                </a:cxn>
                <a:cxn ang="0">
                  <a:pos x="47" y="5"/>
                </a:cxn>
                <a:cxn ang="0">
                  <a:pos x="46" y="3"/>
                </a:cxn>
                <a:cxn ang="0">
                  <a:pos x="46" y="2"/>
                </a:cxn>
                <a:cxn ang="0">
                  <a:pos x="44" y="1"/>
                </a:cxn>
                <a:cxn ang="0">
                  <a:pos x="43" y="0"/>
                </a:cxn>
                <a:cxn ang="0">
                  <a:pos x="41" y="0"/>
                </a:cxn>
                <a:cxn ang="0">
                  <a:pos x="39" y="1"/>
                </a:cxn>
                <a:cxn ang="0">
                  <a:pos x="38" y="2"/>
                </a:cxn>
                <a:cxn ang="0">
                  <a:pos x="38" y="2"/>
                </a:cxn>
              </a:cxnLst>
              <a:rect l="0" t="0" r="r" b="b"/>
              <a:pathLst>
                <a:path w="47" h="129">
                  <a:moveTo>
                    <a:pt x="38" y="2"/>
                  </a:moveTo>
                  <a:lnTo>
                    <a:pt x="38" y="2"/>
                  </a:lnTo>
                  <a:lnTo>
                    <a:pt x="31" y="17"/>
                  </a:lnTo>
                  <a:lnTo>
                    <a:pt x="24" y="31"/>
                  </a:lnTo>
                  <a:lnTo>
                    <a:pt x="19" y="46"/>
                  </a:lnTo>
                  <a:lnTo>
                    <a:pt x="14" y="60"/>
                  </a:lnTo>
                  <a:lnTo>
                    <a:pt x="14" y="60"/>
                  </a:lnTo>
                  <a:lnTo>
                    <a:pt x="10" y="75"/>
                  </a:lnTo>
                  <a:lnTo>
                    <a:pt x="5" y="92"/>
                  </a:lnTo>
                  <a:lnTo>
                    <a:pt x="2" y="109"/>
                  </a:lnTo>
                  <a:lnTo>
                    <a:pt x="0" y="125"/>
                  </a:lnTo>
                  <a:lnTo>
                    <a:pt x="0" y="125"/>
                  </a:lnTo>
                  <a:lnTo>
                    <a:pt x="0" y="127"/>
                  </a:lnTo>
                  <a:lnTo>
                    <a:pt x="1" y="128"/>
                  </a:lnTo>
                  <a:lnTo>
                    <a:pt x="2" y="129"/>
                  </a:lnTo>
                  <a:lnTo>
                    <a:pt x="4" y="129"/>
                  </a:lnTo>
                  <a:lnTo>
                    <a:pt x="7" y="128"/>
                  </a:lnTo>
                  <a:lnTo>
                    <a:pt x="8" y="127"/>
                  </a:lnTo>
                  <a:lnTo>
                    <a:pt x="9" y="125"/>
                  </a:lnTo>
                  <a:lnTo>
                    <a:pt x="9" y="125"/>
                  </a:lnTo>
                  <a:lnTo>
                    <a:pt x="10" y="119"/>
                  </a:lnTo>
                  <a:lnTo>
                    <a:pt x="11" y="113"/>
                  </a:lnTo>
                  <a:lnTo>
                    <a:pt x="15" y="100"/>
                  </a:lnTo>
                  <a:lnTo>
                    <a:pt x="18" y="88"/>
                  </a:lnTo>
                  <a:lnTo>
                    <a:pt x="20" y="82"/>
                  </a:lnTo>
                  <a:lnTo>
                    <a:pt x="21" y="75"/>
                  </a:lnTo>
                  <a:lnTo>
                    <a:pt x="21" y="75"/>
                  </a:lnTo>
                  <a:lnTo>
                    <a:pt x="22" y="66"/>
                  </a:lnTo>
                  <a:lnTo>
                    <a:pt x="24" y="58"/>
                  </a:lnTo>
                  <a:lnTo>
                    <a:pt x="30" y="40"/>
                  </a:lnTo>
                  <a:lnTo>
                    <a:pt x="38" y="23"/>
                  </a:lnTo>
                  <a:lnTo>
                    <a:pt x="46" y="7"/>
                  </a:lnTo>
                  <a:lnTo>
                    <a:pt x="46" y="7"/>
                  </a:lnTo>
                  <a:lnTo>
                    <a:pt x="47" y="5"/>
                  </a:lnTo>
                  <a:lnTo>
                    <a:pt x="46" y="3"/>
                  </a:lnTo>
                  <a:lnTo>
                    <a:pt x="46" y="2"/>
                  </a:lnTo>
                  <a:lnTo>
                    <a:pt x="44" y="1"/>
                  </a:lnTo>
                  <a:lnTo>
                    <a:pt x="43" y="0"/>
                  </a:lnTo>
                  <a:lnTo>
                    <a:pt x="41" y="0"/>
                  </a:lnTo>
                  <a:lnTo>
                    <a:pt x="39" y="1"/>
                  </a:lnTo>
                  <a:lnTo>
                    <a:pt x="38" y="2"/>
                  </a:lnTo>
                  <a:lnTo>
                    <a:pt x="3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3" name="Freeform 856">
              <a:extLst>
                <a:ext uri="{FF2B5EF4-FFF2-40B4-BE49-F238E27FC236}">
                  <a16:creationId xmlns:a16="http://schemas.microsoft.com/office/drawing/2014/main" id="{DB1AA039-1933-49FE-8DB8-AEF6E9C6664D}"/>
                </a:ext>
              </a:extLst>
            </p:cNvPr>
            <p:cNvSpPr>
              <a:spLocks/>
            </p:cNvSpPr>
            <p:nvPr/>
          </p:nvSpPr>
          <p:spPr bwMode="auto">
            <a:xfrm>
              <a:off x="2606675" y="1308100"/>
              <a:ext cx="22225" cy="34925"/>
            </a:xfrm>
            <a:custGeom>
              <a:avLst/>
              <a:gdLst/>
              <a:ahLst/>
              <a:cxnLst>
                <a:cxn ang="0">
                  <a:pos x="33" y="1"/>
                </a:cxn>
                <a:cxn ang="0">
                  <a:pos x="33" y="1"/>
                </a:cxn>
                <a:cxn ang="0">
                  <a:pos x="27" y="8"/>
                </a:cxn>
                <a:cxn ang="0">
                  <a:pos x="22" y="14"/>
                </a:cxn>
                <a:cxn ang="0">
                  <a:pos x="13" y="29"/>
                </a:cxn>
                <a:cxn ang="0">
                  <a:pos x="6" y="44"/>
                </a:cxn>
                <a:cxn ang="0">
                  <a:pos x="0" y="61"/>
                </a:cxn>
                <a:cxn ang="0">
                  <a:pos x="0" y="61"/>
                </a:cxn>
                <a:cxn ang="0">
                  <a:pos x="0" y="63"/>
                </a:cxn>
                <a:cxn ang="0">
                  <a:pos x="0" y="64"/>
                </a:cxn>
                <a:cxn ang="0">
                  <a:pos x="2" y="65"/>
                </a:cxn>
                <a:cxn ang="0">
                  <a:pos x="3" y="66"/>
                </a:cxn>
                <a:cxn ang="0">
                  <a:pos x="5" y="66"/>
                </a:cxn>
                <a:cxn ang="0">
                  <a:pos x="6" y="66"/>
                </a:cxn>
                <a:cxn ang="0">
                  <a:pos x="8" y="65"/>
                </a:cxn>
                <a:cxn ang="0">
                  <a:pos x="9" y="63"/>
                </a:cxn>
                <a:cxn ang="0">
                  <a:pos x="9" y="63"/>
                </a:cxn>
                <a:cxn ang="0">
                  <a:pos x="14" y="48"/>
                </a:cxn>
                <a:cxn ang="0">
                  <a:pos x="21" y="34"/>
                </a:cxn>
                <a:cxn ang="0">
                  <a:pos x="30" y="21"/>
                </a:cxn>
                <a:cxn ang="0">
                  <a:pos x="34" y="14"/>
                </a:cxn>
                <a:cxn ang="0">
                  <a:pos x="39" y="8"/>
                </a:cxn>
                <a:cxn ang="0">
                  <a:pos x="39" y="8"/>
                </a:cxn>
                <a:cxn ang="0">
                  <a:pos x="40" y="6"/>
                </a:cxn>
                <a:cxn ang="0">
                  <a:pos x="41" y="5"/>
                </a:cxn>
                <a:cxn ang="0">
                  <a:pos x="40" y="3"/>
                </a:cxn>
                <a:cxn ang="0">
                  <a:pos x="39" y="2"/>
                </a:cxn>
                <a:cxn ang="0">
                  <a:pos x="38" y="1"/>
                </a:cxn>
                <a:cxn ang="0">
                  <a:pos x="36" y="0"/>
                </a:cxn>
                <a:cxn ang="0">
                  <a:pos x="34" y="0"/>
                </a:cxn>
                <a:cxn ang="0">
                  <a:pos x="33" y="1"/>
                </a:cxn>
                <a:cxn ang="0">
                  <a:pos x="33" y="1"/>
                </a:cxn>
              </a:cxnLst>
              <a:rect l="0" t="0" r="r" b="b"/>
              <a:pathLst>
                <a:path w="41" h="66">
                  <a:moveTo>
                    <a:pt x="33" y="1"/>
                  </a:moveTo>
                  <a:lnTo>
                    <a:pt x="33" y="1"/>
                  </a:lnTo>
                  <a:lnTo>
                    <a:pt x="27" y="8"/>
                  </a:lnTo>
                  <a:lnTo>
                    <a:pt x="22" y="14"/>
                  </a:lnTo>
                  <a:lnTo>
                    <a:pt x="13" y="29"/>
                  </a:lnTo>
                  <a:lnTo>
                    <a:pt x="6" y="44"/>
                  </a:lnTo>
                  <a:lnTo>
                    <a:pt x="0" y="61"/>
                  </a:lnTo>
                  <a:lnTo>
                    <a:pt x="0" y="61"/>
                  </a:lnTo>
                  <a:lnTo>
                    <a:pt x="0" y="63"/>
                  </a:lnTo>
                  <a:lnTo>
                    <a:pt x="0" y="64"/>
                  </a:lnTo>
                  <a:lnTo>
                    <a:pt x="2" y="65"/>
                  </a:lnTo>
                  <a:lnTo>
                    <a:pt x="3" y="66"/>
                  </a:lnTo>
                  <a:lnTo>
                    <a:pt x="5" y="66"/>
                  </a:lnTo>
                  <a:lnTo>
                    <a:pt x="6" y="66"/>
                  </a:lnTo>
                  <a:lnTo>
                    <a:pt x="8" y="65"/>
                  </a:lnTo>
                  <a:lnTo>
                    <a:pt x="9" y="63"/>
                  </a:lnTo>
                  <a:lnTo>
                    <a:pt x="9" y="63"/>
                  </a:lnTo>
                  <a:lnTo>
                    <a:pt x="14" y="48"/>
                  </a:lnTo>
                  <a:lnTo>
                    <a:pt x="21" y="34"/>
                  </a:lnTo>
                  <a:lnTo>
                    <a:pt x="30" y="21"/>
                  </a:lnTo>
                  <a:lnTo>
                    <a:pt x="34" y="14"/>
                  </a:lnTo>
                  <a:lnTo>
                    <a:pt x="39" y="8"/>
                  </a:lnTo>
                  <a:lnTo>
                    <a:pt x="39" y="8"/>
                  </a:lnTo>
                  <a:lnTo>
                    <a:pt x="40" y="6"/>
                  </a:lnTo>
                  <a:lnTo>
                    <a:pt x="41" y="5"/>
                  </a:lnTo>
                  <a:lnTo>
                    <a:pt x="40" y="3"/>
                  </a:lnTo>
                  <a:lnTo>
                    <a:pt x="39" y="2"/>
                  </a:lnTo>
                  <a:lnTo>
                    <a:pt x="38" y="1"/>
                  </a:lnTo>
                  <a:lnTo>
                    <a:pt x="36" y="0"/>
                  </a:lnTo>
                  <a:lnTo>
                    <a:pt x="34" y="0"/>
                  </a:lnTo>
                  <a:lnTo>
                    <a:pt x="33" y="1"/>
                  </a:lnTo>
                  <a:lnTo>
                    <a:pt x="33"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4" name="Freeform 857">
              <a:extLst>
                <a:ext uri="{FF2B5EF4-FFF2-40B4-BE49-F238E27FC236}">
                  <a16:creationId xmlns:a16="http://schemas.microsoft.com/office/drawing/2014/main" id="{C35CB33D-D6FE-44E7-946F-FB23506015D7}"/>
                </a:ext>
              </a:extLst>
            </p:cNvPr>
            <p:cNvSpPr>
              <a:spLocks/>
            </p:cNvSpPr>
            <p:nvPr/>
          </p:nvSpPr>
          <p:spPr bwMode="auto">
            <a:xfrm>
              <a:off x="2646363" y="1443038"/>
              <a:ext cx="19050" cy="41275"/>
            </a:xfrm>
            <a:custGeom>
              <a:avLst/>
              <a:gdLst/>
              <a:ahLst/>
              <a:cxnLst>
                <a:cxn ang="0">
                  <a:pos x="26" y="2"/>
                </a:cxn>
                <a:cxn ang="0">
                  <a:pos x="26" y="2"/>
                </a:cxn>
                <a:cxn ang="0">
                  <a:pos x="18" y="20"/>
                </a:cxn>
                <a:cxn ang="0">
                  <a:pos x="9" y="37"/>
                </a:cxn>
                <a:cxn ang="0">
                  <a:pos x="6" y="45"/>
                </a:cxn>
                <a:cxn ang="0">
                  <a:pos x="3" y="55"/>
                </a:cxn>
                <a:cxn ang="0">
                  <a:pos x="1" y="64"/>
                </a:cxn>
                <a:cxn ang="0">
                  <a:pos x="0" y="74"/>
                </a:cxn>
                <a:cxn ang="0">
                  <a:pos x="0" y="74"/>
                </a:cxn>
                <a:cxn ang="0">
                  <a:pos x="1" y="76"/>
                </a:cxn>
                <a:cxn ang="0">
                  <a:pos x="2" y="77"/>
                </a:cxn>
                <a:cxn ang="0">
                  <a:pos x="3" y="78"/>
                </a:cxn>
                <a:cxn ang="0">
                  <a:pos x="5" y="78"/>
                </a:cxn>
                <a:cxn ang="0">
                  <a:pos x="7" y="78"/>
                </a:cxn>
                <a:cxn ang="0">
                  <a:pos x="8" y="77"/>
                </a:cxn>
                <a:cxn ang="0">
                  <a:pos x="9" y="76"/>
                </a:cxn>
                <a:cxn ang="0">
                  <a:pos x="10" y="74"/>
                </a:cxn>
                <a:cxn ang="0">
                  <a:pos x="10" y="74"/>
                </a:cxn>
                <a:cxn ang="0">
                  <a:pos x="10" y="65"/>
                </a:cxn>
                <a:cxn ang="0">
                  <a:pos x="12" y="56"/>
                </a:cxn>
                <a:cxn ang="0">
                  <a:pos x="16" y="47"/>
                </a:cxn>
                <a:cxn ang="0">
                  <a:pos x="19" y="39"/>
                </a:cxn>
                <a:cxn ang="0">
                  <a:pos x="26" y="23"/>
                </a:cxn>
                <a:cxn ang="0">
                  <a:pos x="34" y="7"/>
                </a:cxn>
                <a:cxn ang="0">
                  <a:pos x="34" y="7"/>
                </a:cxn>
                <a:cxn ang="0">
                  <a:pos x="35" y="5"/>
                </a:cxn>
                <a:cxn ang="0">
                  <a:pos x="35" y="3"/>
                </a:cxn>
                <a:cxn ang="0">
                  <a:pos x="34" y="2"/>
                </a:cxn>
                <a:cxn ang="0">
                  <a:pos x="32" y="1"/>
                </a:cxn>
                <a:cxn ang="0">
                  <a:pos x="31" y="0"/>
                </a:cxn>
                <a:cxn ang="0">
                  <a:pos x="29" y="0"/>
                </a:cxn>
                <a:cxn ang="0">
                  <a:pos x="28" y="1"/>
                </a:cxn>
                <a:cxn ang="0">
                  <a:pos x="26" y="2"/>
                </a:cxn>
                <a:cxn ang="0">
                  <a:pos x="26" y="2"/>
                </a:cxn>
              </a:cxnLst>
              <a:rect l="0" t="0" r="r" b="b"/>
              <a:pathLst>
                <a:path w="35" h="78">
                  <a:moveTo>
                    <a:pt x="26" y="2"/>
                  </a:moveTo>
                  <a:lnTo>
                    <a:pt x="26" y="2"/>
                  </a:lnTo>
                  <a:lnTo>
                    <a:pt x="18" y="20"/>
                  </a:lnTo>
                  <a:lnTo>
                    <a:pt x="9" y="37"/>
                  </a:lnTo>
                  <a:lnTo>
                    <a:pt x="6" y="45"/>
                  </a:lnTo>
                  <a:lnTo>
                    <a:pt x="3" y="55"/>
                  </a:lnTo>
                  <a:lnTo>
                    <a:pt x="1" y="64"/>
                  </a:lnTo>
                  <a:lnTo>
                    <a:pt x="0" y="74"/>
                  </a:lnTo>
                  <a:lnTo>
                    <a:pt x="0" y="74"/>
                  </a:lnTo>
                  <a:lnTo>
                    <a:pt x="1" y="76"/>
                  </a:lnTo>
                  <a:lnTo>
                    <a:pt x="2" y="77"/>
                  </a:lnTo>
                  <a:lnTo>
                    <a:pt x="3" y="78"/>
                  </a:lnTo>
                  <a:lnTo>
                    <a:pt x="5" y="78"/>
                  </a:lnTo>
                  <a:lnTo>
                    <a:pt x="7" y="78"/>
                  </a:lnTo>
                  <a:lnTo>
                    <a:pt x="8" y="77"/>
                  </a:lnTo>
                  <a:lnTo>
                    <a:pt x="9" y="76"/>
                  </a:lnTo>
                  <a:lnTo>
                    <a:pt x="10" y="74"/>
                  </a:lnTo>
                  <a:lnTo>
                    <a:pt x="10" y="74"/>
                  </a:lnTo>
                  <a:lnTo>
                    <a:pt x="10" y="65"/>
                  </a:lnTo>
                  <a:lnTo>
                    <a:pt x="12" y="56"/>
                  </a:lnTo>
                  <a:lnTo>
                    <a:pt x="16" y="47"/>
                  </a:lnTo>
                  <a:lnTo>
                    <a:pt x="19" y="39"/>
                  </a:lnTo>
                  <a:lnTo>
                    <a:pt x="26" y="23"/>
                  </a:lnTo>
                  <a:lnTo>
                    <a:pt x="34" y="7"/>
                  </a:lnTo>
                  <a:lnTo>
                    <a:pt x="34" y="7"/>
                  </a:lnTo>
                  <a:lnTo>
                    <a:pt x="35" y="5"/>
                  </a:lnTo>
                  <a:lnTo>
                    <a:pt x="35" y="3"/>
                  </a:lnTo>
                  <a:lnTo>
                    <a:pt x="34" y="2"/>
                  </a:lnTo>
                  <a:lnTo>
                    <a:pt x="32" y="1"/>
                  </a:lnTo>
                  <a:lnTo>
                    <a:pt x="31" y="0"/>
                  </a:lnTo>
                  <a:lnTo>
                    <a:pt x="29" y="0"/>
                  </a:lnTo>
                  <a:lnTo>
                    <a:pt x="28" y="1"/>
                  </a:lnTo>
                  <a:lnTo>
                    <a:pt x="26" y="2"/>
                  </a:lnTo>
                  <a:lnTo>
                    <a:pt x="26"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5" name="Freeform 858">
              <a:extLst>
                <a:ext uri="{FF2B5EF4-FFF2-40B4-BE49-F238E27FC236}">
                  <a16:creationId xmlns:a16="http://schemas.microsoft.com/office/drawing/2014/main" id="{6CCB02C5-E764-4F99-9A17-CCD3707096D2}"/>
                </a:ext>
              </a:extLst>
            </p:cNvPr>
            <p:cNvSpPr>
              <a:spLocks/>
            </p:cNvSpPr>
            <p:nvPr/>
          </p:nvSpPr>
          <p:spPr bwMode="auto">
            <a:xfrm>
              <a:off x="2684463" y="1452563"/>
              <a:ext cx="17463" cy="34925"/>
            </a:xfrm>
            <a:custGeom>
              <a:avLst/>
              <a:gdLst/>
              <a:ahLst/>
              <a:cxnLst>
                <a:cxn ang="0">
                  <a:pos x="26" y="2"/>
                </a:cxn>
                <a:cxn ang="0">
                  <a:pos x="26" y="2"/>
                </a:cxn>
                <a:cxn ang="0">
                  <a:pos x="17" y="15"/>
                </a:cxn>
                <a:cxn ang="0">
                  <a:pos x="9" y="30"/>
                </a:cxn>
                <a:cxn ang="0">
                  <a:pos x="5" y="37"/>
                </a:cxn>
                <a:cxn ang="0">
                  <a:pos x="2" y="44"/>
                </a:cxn>
                <a:cxn ang="0">
                  <a:pos x="1" y="52"/>
                </a:cxn>
                <a:cxn ang="0">
                  <a:pos x="0" y="61"/>
                </a:cxn>
                <a:cxn ang="0">
                  <a:pos x="0" y="61"/>
                </a:cxn>
                <a:cxn ang="0">
                  <a:pos x="0" y="63"/>
                </a:cxn>
                <a:cxn ang="0">
                  <a:pos x="1" y="64"/>
                </a:cxn>
                <a:cxn ang="0">
                  <a:pos x="2" y="65"/>
                </a:cxn>
                <a:cxn ang="0">
                  <a:pos x="4" y="65"/>
                </a:cxn>
                <a:cxn ang="0">
                  <a:pos x="7" y="65"/>
                </a:cxn>
                <a:cxn ang="0">
                  <a:pos x="8" y="64"/>
                </a:cxn>
                <a:cxn ang="0">
                  <a:pos x="9" y="63"/>
                </a:cxn>
                <a:cxn ang="0">
                  <a:pos x="10" y="61"/>
                </a:cxn>
                <a:cxn ang="0">
                  <a:pos x="10" y="61"/>
                </a:cxn>
                <a:cxn ang="0">
                  <a:pos x="11" y="53"/>
                </a:cxn>
                <a:cxn ang="0">
                  <a:pos x="12" y="46"/>
                </a:cxn>
                <a:cxn ang="0">
                  <a:pos x="15" y="39"/>
                </a:cxn>
                <a:cxn ang="0">
                  <a:pos x="18" y="32"/>
                </a:cxn>
                <a:cxn ang="0">
                  <a:pos x="26" y="18"/>
                </a:cxn>
                <a:cxn ang="0">
                  <a:pos x="34" y="6"/>
                </a:cxn>
                <a:cxn ang="0">
                  <a:pos x="34" y="6"/>
                </a:cxn>
                <a:cxn ang="0">
                  <a:pos x="34" y="4"/>
                </a:cxn>
                <a:cxn ang="0">
                  <a:pos x="34" y="3"/>
                </a:cxn>
                <a:cxn ang="0">
                  <a:pos x="34" y="1"/>
                </a:cxn>
                <a:cxn ang="0">
                  <a:pos x="32" y="0"/>
                </a:cxn>
                <a:cxn ang="0">
                  <a:pos x="31" y="0"/>
                </a:cxn>
                <a:cxn ang="0">
                  <a:pos x="29" y="0"/>
                </a:cxn>
                <a:cxn ang="0">
                  <a:pos x="27" y="0"/>
                </a:cxn>
                <a:cxn ang="0">
                  <a:pos x="26" y="2"/>
                </a:cxn>
                <a:cxn ang="0">
                  <a:pos x="26" y="2"/>
                </a:cxn>
              </a:cxnLst>
              <a:rect l="0" t="0" r="r" b="b"/>
              <a:pathLst>
                <a:path w="34" h="65">
                  <a:moveTo>
                    <a:pt x="26" y="2"/>
                  </a:moveTo>
                  <a:lnTo>
                    <a:pt x="26" y="2"/>
                  </a:lnTo>
                  <a:lnTo>
                    <a:pt x="17" y="15"/>
                  </a:lnTo>
                  <a:lnTo>
                    <a:pt x="9" y="30"/>
                  </a:lnTo>
                  <a:lnTo>
                    <a:pt x="5" y="37"/>
                  </a:lnTo>
                  <a:lnTo>
                    <a:pt x="2" y="44"/>
                  </a:lnTo>
                  <a:lnTo>
                    <a:pt x="1" y="52"/>
                  </a:lnTo>
                  <a:lnTo>
                    <a:pt x="0" y="61"/>
                  </a:lnTo>
                  <a:lnTo>
                    <a:pt x="0" y="61"/>
                  </a:lnTo>
                  <a:lnTo>
                    <a:pt x="0" y="63"/>
                  </a:lnTo>
                  <a:lnTo>
                    <a:pt x="1" y="64"/>
                  </a:lnTo>
                  <a:lnTo>
                    <a:pt x="2" y="65"/>
                  </a:lnTo>
                  <a:lnTo>
                    <a:pt x="4" y="65"/>
                  </a:lnTo>
                  <a:lnTo>
                    <a:pt x="7" y="65"/>
                  </a:lnTo>
                  <a:lnTo>
                    <a:pt x="8" y="64"/>
                  </a:lnTo>
                  <a:lnTo>
                    <a:pt x="9" y="63"/>
                  </a:lnTo>
                  <a:lnTo>
                    <a:pt x="10" y="61"/>
                  </a:lnTo>
                  <a:lnTo>
                    <a:pt x="10" y="61"/>
                  </a:lnTo>
                  <a:lnTo>
                    <a:pt x="11" y="53"/>
                  </a:lnTo>
                  <a:lnTo>
                    <a:pt x="12" y="46"/>
                  </a:lnTo>
                  <a:lnTo>
                    <a:pt x="15" y="39"/>
                  </a:lnTo>
                  <a:lnTo>
                    <a:pt x="18" y="32"/>
                  </a:lnTo>
                  <a:lnTo>
                    <a:pt x="26" y="18"/>
                  </a:lnTo>
                  <a:lnTo>
                    <a:pt x="34" y="6"/>
                  </a:lnTo>
                  <a:lnTo>
                    <a:pt x="34" y="6"/>
                  </a:lnTo>
                  <a:lnTo>
                    <a:pt x="34" y="4"/>
                  </a:lnTo>
                  <a:lnTo>
                    <a:pt x="34" y="3"/>
                  </a:lnTo>
                  <a:lnTo>
                    <a:pt x="34" y="1"/>
                  </a:lnTo>
                  <a:lnTo>
                    <a:pt x="32" y="0"/>
                  </a:lnTo>
                  <a:lnTo>
                    <a:pt x="31" y="0"/>
                  </a:lnTo>
                  <a:lnTo>
                    <a:pt x="29" y="0"/>
                  </a:lnTo>
                  <a:lnTo>
                    <a:pt x="27" y="0"/>
                  </a:lnTo>
                  <a:lnTo>
                    <a:pt x="26" y="2"/>
                  </a:lnTo>
                  <a:lnTo>
                    <a:pt x="26"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6" name="Freeform 859">
              <a:extLst>
                <a:ext uri="{FF2B5EF4-FFF2-40B4-BE49-F238E27FC236}">
                  <a16:creationId xmlns:a16="http://schemas.microsoft.com/office/drawing/2014/main" id="{B8AD740E-DEE1-4BC2-90D9-2BBFA630ED4B}"/>
                </a:ext>
              </a:extLst>
            </p:cNvPr>
            <p:cNvSpPr>
              <a:spLocks/>
            </p:cNvSpPr>
            <p:nvPr/>
          </p:nvSpPr>
          <p:spPr bwMode="auto">
            <a:xfrm>
              <a:off x="2724150" y="1473200"/>
              <a:ext cx="4763" cy="11113"/>
            </a:xfrm>
            <a:custGeom>
              <a:avLst/>
              <a:gdLst/>
              <a:ahLst/>
              <a:cxnLst>
                <a:cxn ang="0">
                  <a:pos x="0" y="5"/>
                </a:cxn>
                <a:cxn ang="0">
                  <a:pos x="0" y="17"/>
                </a:cxn>
                <a:cxn ang="0">
                  <a:pos x="0" y="17"/>
                </a:cxn>
                <a:cxn ang="0">
                  <a:pos x="1" y="19"/>
                </a:cxn>
                <a:cxn ang="0">
                  <a:pos x="2" y="20"/>
                </a:cxn>
                <a:cxn ang="0">
                  <a:pos x="3" y="21"/>
                </a:cxn>
                <a:cxn ang="0">
                  <a:pos x="5" y="21"/>
                </a:cxn>
                <a:cxn ang="0">
                  <a:pos x="6" y="21"/>
                </a:cxn>
                <a:cxn ang="0">
                  <a:pos x="8" y="20"/>
                </a:cxn>
                <a:cxn ang="0">
                  <a:pos x="9" y="19"/>
                </a:cxn>
                <a:cxn ang="0">
                  <a:pos x="9" y="17"/>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Lst>
              <a:rect l="0" t="0" r="r" b="b"/>
              <a:pathLst>
                <a:path w="9" h="21">
                  <a:moveTo>
                    <a:pt x="0" y="5"/>
                  </a:moveTo>
                  <a:lnTo>
                    <a:pt x="0" y="17"/>
                  </a:lnTo>
                  <a:lnTo>
                    <a:pt x="0" y="17"/>
                  </a:lnTo>
                  <a:lnTo>
                    <a:pt x="1" y="19"/>
                  </a:lnTo>
                  <a:lnTo>
                    <a:pt x="2" y="20"/>
                  </a:lnTo>
                  <a:lnTo>
                    <a:pt x="3" y="21"/>
                  </a:lnTo>
                  <a:lnTo>
                    <a:pt x="5" y="21"/>
                  </a:lnTo>
                  <a:lnTo>
                    <a:pt x="6" y="21"/>
                  </a:lnTo>
                  <a:lnTo>
                    <a:pt x="8" y="20"/>
                  </a:lnTo>
                  <a:lnTo>
                    <a:pt x="9" y="19"/>
                  </a:lnTo>
                  <a:lnTo>
                    <a:pt x="9" y="17"/>
                  </a:lnTo>
                  <a:lnTo>
                    <a:pt x="9" y="5"/>
                  </a:lnTo>
                  <a:lnTo>
                    <a:pt x="9" y="5"/>
                  </a:lnTo>
                  <a:lnTo>
                    <a:pt x="9" y="3"/>
                  </a:lnTo>
                  <a:lnTo>
                    <a:pt x="8" y="1"/>
                  </a:lnTo>
                  <a:lnTo>
                    <a:pt x="6" y="0"/>
                  </a:lnTo>
                  <a:lnTo>
                    <a:pt x="5" y="0"/>
                  </a:lnTo>
                  <a:lnTo>
                    <a:pt x="3" y="0"/>
                  </a:lnTo>
                  <a:lnTo>
                    <a:pt x="2" y="1"/>
                  </a:lnTo>
                  <a:lnTo>
                    <a:pt x="1" y="3"/>
                  </a:lnTo>
                  <a:lnTo>
                    <a:pt x="0" y="5"/>
                  </a:lnTo>
                  <a:lnTo>
                    <a:pt x="0"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7" name="Freeform 860">
              <a:extLst>
                <a:ext uri="{FF2B5EF4-FFF2-40B4-BE49-F238E27FC236}">
                  <a16:creationId xmlns:a16="http://schemas.microsoft.com/office/drawing/2014/main" id="{3CDD67DB-65C9-4945-8A0E-3B06FBF30FAB}"/>
                </a:ext>
              </a:extLst>
            </p:cNvPr>
            <p:cNvSpPr>
              <a:spLocks/>
            </p:cNvSpPr>
            <p:nvPr/>
          </p:nvSpPr>
          <p:spPr bwMode="auto">
            <a:xfrm>
              <a:off x="2386013" y="1473200"/>
              <a:ext cx="15875" cy="47625"/>
            </a:xfrm>
            <a:custGeom>
              <a:avLst/>
              <a:gdLst/>
              <a:ahLst/>
              <a:cxnLst>
                <a:cxn ang="0">
                  <a:pos x="19" y="5"/>
                </a:cxn>
                <a:cxn ang="0">
                  <a:pos x="19" y="5"/>
                </a:cxn>
                <a:cxn ang="0">
                  <a:pos x="18" y="15"/>
                </a:cxn>
                <a:cxn ang="0">
                  <a:pos x="16" y="26"/>
                </a:cxn>
                <a:cxn ang="0">
                  <a:pos x="10" y="45"/>
                </a:cxn>
                <a:cxn ang="0">
                  <a:pos x="3" y="66"/>
                </a:cxn>
                <a:cxn ang="0">
                  <a:pos x="1" y="76"/>
                </a:cxn>
                <a:cxn ang="0">
                  <a:pos x="0" y="87"/>
                </a:cxn>
                <a:cxn ang="0">
                  <a:pos x="0" y="87"/>
                </a:cxn>
                <a:cxn ang="0">
                  <a:pos x="0" y="89"/>
                </a:cxn>
                <a:cxn ang="0">
                  <a:pos x="1" y="91"/>
                </a:cxn>
                <a:cxn ang="0">
                  <a:pos x="3" y="91"/>
                </a:cxn>
                <a:cxn ang="0">
                  <a:pos x="5" y="92"/>
                </a:cxn>
                <a:cxn ang="0">
                  <a:pos x="7" y="91"/>
                </a:cxn>
                <a:cxn ang="0">
                  <a:pos x="9" y="91"/>
                </a:cxn>
                <a:cxn ang="0">
                  <a:pos x="10" y="89"/>
                </a:cxn>
                <a:cxn ang="0">
                  <a:pos x="10" y="87"/>
                </a:cxn>
                <a:cxn ang="0">
                  <a:pos x="10" y="87"/>
                </a:cxn>
                <a:cxn ang="0">
                  <a:pos x="11" y="76"/>
                </a:cxn>
                <a:cxn ang="0">
                  <a:pos x="13" y="66"/>
                </a:cxn>
                <a:cxn ang="0">
                  <a:pos x="19" y="45"/>
                </a:cxn>
                <a:cxn ang="0">
                  <a:pos x="25" y="26"/>
                </a:cxn>
                <a:cxn ang="0">
                  <a:pos x="27" y="15"/>
                </a:cxn>
                <a:cxn ang="0">
                  <a:pos x="29" y="5"/>
                </a:cxn>
                <a:cxn ang="0">
                  <a:pos x="29" y="5"/>
                </a:cxn>
                <a:cxn ang="0">
                  <a:pos x="28" y="3"/>
                </a:cxn>
                <a:cxn ang="0">
                  <a:pos x="27" y="1"/>
                </a:cxn>
                <a:cxn ang="0">
                  <a:pos x="26" y="0"/>
                </a:cxn>
                <a:cxn ang="0">
                  <a:pos x="24" y="0"/>
                </a:cxn>
                <a:cxn ang="0">
                  <a:pos x="22" y="0"/>
                </a:cxn>
                <a:cxn ang="0">
                  <a:pos x="21" y="1"/>
                </a:cxn>
                <a:cxn ang="0">
                  <a:pos x="20" y="3"/>
                </a:cxn>
                <a:cxn ang="0">
                  <a:pos x="19" y="5"/>
                </a:cxn>
                <a:cxn ang="0">
                  <a:pos x="19" y="5"/>
                </a:cxn>
              </a:cxnLst>
              <a:rect l="0" t="0" r="r" b="b"/>
              <a:pathLst>
                <a:path w="29" h="92">
                  <a:moveTo>
                    <a:pt x="19" y="5"/>
                  </a:moveTo>
                  <a:lnTo>
                    <a:pt x="19" y="5"/>
                  </a:lnTo>
                  <a:lnTo>
                    <a:pt x="18" y="15"/>
                  </a:lnTo>
                  <a:lnTo>
                    <a:pt x="16" y="26"/>
                  </a:lnTo>
                  <a:lnTo>
                    <a:pt x="10" y="45"/>
                  </a:lnTo>
                  <a:lnTo>
                    <a:pt x="3" y="66"/>
                  </a:lnTo>
                  <a:lnTo>
                    <a:pt x="1" y="76"/>
                  </a:lnTo>
                  <a:lnTo>
                    <a:pt x="0" y="87"/>
                  </a:lnTo>
                  <a:lnTo>
                    <a:pt x="0" y="87"/>
                  </a:lnTo>
                  <a:lnTo>
                    <a:pt x="0" y="89"/>
                  </a:lnTo>
                  <a:lnTo>
                    <a:pt x="1" y="91"/>
                  </a:lnTo>
                  <a:lnTo>
                    <a:pt x="3" y="91"/>
                  </a:lnTo>
                  <a:lnTo>
                    <a:pt x="5" y="92"/>
                  </a:lnTo>
                  <a:lnTo>
                    <a:pt x="7" y="91"/>
                  </a:lnTo>
                  <a:lnTo>
                    <a:pt x="9" y="91"/>
                  </a:lnTo>
                  <a:lnTo>
                    <a:pt x="10" y="89"/>
                  </a:lnTo>
                  <a:lnTo>
                    <a:pt x="10" y="87"/>
                  </a:lnTo>
                  <a:lnTo>
                    <a:pt x="10" y="87"/>
                  </a:lnTo>
                  <a:lnTo>
                    <a:pt x="11" y="76"/>
                  </a:lnTo>
                  <a:lnTo>
                    <a:pt x="13" y="66"/>
                  </a:lnTo>
                  <a:lnTo>
                    <a:pt x="19" y="45"/>
                  </a:lnTo>
                  <a:lnTo>
                    <a:pt x="25" y="26"/>
                  </a:lnTo>
                  <a:lnTo>
                    <a:pt x="27" y="15"/>
                  </a:lnTo>
                  <a:lnTo>
                    <a:pt x="29" y="5"/>
                  </a:lnTo>
                  <a:lnTo>
                    <a:pt x="29" y="5"/>
                  </a:lnTo>
                  <a:lnTo>
                    <a:pt x="28" y="3"/>
                  </a:lnTo>
                  <a:lnTo>
                    <a:pt x="27" y="1"/>
                  </a:lnTo>
                  <a:lnTo>
                    <a:pt x="26" y="0"/>
                  </a:lnTo>
                  <a:lnTo>
                    <a:pt x="24" y="0"/>
                  </a:lnTo>
                  <a:lnTo>
                    <a:pt x="22" y="0"/>
                  </a:lnTo>
                  <a:lnTo>
                    <a:pt x="21" y="1"/>
                  </a:lnTo>
                  <a:lnTo>
                    <a:pt x="20" y="3"/>
                  </a:lnTo>
                  <a:lnTo>
                    <a:pt x="19" y="5"/>
                  </a:lnTo>
                  <a:lnTo>
                    <a:pt x="1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8" name="Freeform 861">
              <a:extLst>
                <a:ext uri="{FF2B5EF4-FFF2-40B4-BE49-F238E27FC236}">
                  <a16:creationId xmlns:a16="http://schemas.microsoft.com/office/drawing/2014/main" id="{750B6FEA-3099-4D67-93D5-6396B8460791}"/>
                </a:ext>
              </a:extLst>
            </p:cNvPr>
            <p:cNvSpPr>
              <a:spLocks/>
            </p:cNvSpPr>
            <p:nvPr/>
          </p:nvSpPr>
          <p:spPr bwMode="auto">
            <a:xfrm>
              <a:off x="2422525" y="1492250"/>
              <a:ext cx="12700" cy="31750"/>
            </a:xfrm>
            <a:custGeom>
              <a:avLst/>
              <a:gdLst/>
              <a:ahLst/>
              <a:cxnLst>
                <a:cxn ang="0">
                  <a:pos x="13" y="3"/>
                </a:cxn>
                <a:cxn ang="0">
                  <a:pos x="13" y="3"/>
                </a:cxn>
                <a:cxn ang="0">
                  <a:pos x="5" y="29"/>
                </a:cxn>
                <a:cxn ang="0">
                  <a:pos x="2" y="41"/>
                </a:cxn>
                <a:cxn ang="0">
                  <a:pos x="0" y="55"/>
                </a:cxn>
                <a:cxn ang="0">
                  <a:pos x="0" y="55"/>
                </a:cxn>
                <a:cxn ang="0">
                  <a:pos x="1" y="57"/>
                </a:cxn>
                <a:cxn ang="0">
                  <a:pos x="2" y="59"/>
                </a:cxn>
                <a:cxn ang="0">
                  <a:pos x="3" y="59"/>
                </a:cxn>
                <a:cxn ang="0">
                  <a:pos x="5" y="60"/>
                </a:cxn>
                <a:cxn ang="0">
                  <a:pos x="6" y="59"/>
                </a:cxn>
                <a:cxn ang="0">
                  <a:pos x="8" y="59"/>
                </a:cxn>
                <a:cxn ang="0">
                  <a:pos x="9" y="57"/>
                </a:cxn>
                <a:cxn ang="0">
                  <a:pos x="9" y="55"/>
                </a:cxn>
                <a:cxn ang="0">
                  <a:pos x="9" y="55"/>
                </a:cxn>
                <a:cxn ang="0">
                  <a:pos x="11" y="42"/>
                </a:cxn>
                <a:cxn ang="0">
                  <a:pos x="14" y="30"/>
                </a:cxn>
                <a:cxn ang="0">
                  <a:pos x="22" y="6"/>
                </a:cxn>
                <a:cxn ang="0">
                  <a:pos x="22" y="6"/>
                </a:cxn>
                <a:cxn ang="0">
                  <a:pos x="22" y="4"/>
                </a:cxn>
                <a:cxn ang="0">
                  <a:pos x="21" y="2"/>
                </a:cxn>
                <a:cxn ang="0">
                  <a:pos x="20" y="1"/>
                </a:cxn>
                <a:cxn ang="0">
                  <a:pos x="19" y="0"/>
                </a:cxn>
                <a:cxn ang="0">
                  <a:pos x="17" y="0"/>
                </a:cxn>
                <a:cxn ang="0">
                  <a:pos x="15" y="0"/>
                </a:cxn>
                <a:cxn ang="0">
                  <a:pos x="14" y="1"/>
                </a:cxn>
                <a:cxn ang="0">
                  <a:pos x="13" y="3"/>
                </a:cxn>
                <a:cxn ang="0">
                  <a:pos x="13" y="3"/>
                </a:cxn>
              </a:cxnLst>
              <a:rect l="0" t="0" r="r" b="b"/>
              <a:pathLst>
                <a:path w="22" h="60">
                  <a:moveTo>
                    <a:pt x="13" y="3"/>
                  </a:moveTo>
                  <a:lnTo>
                    <a:pt x="13" y="3"/>
                  </a:lnTo>
                  <a:lnTo>
                    <a:pt x="5" y="29"/>
                  </a:lnTo>
                  <a:lnTo>
                    <a:pt x="2" y="41"/>
                  </a:lnTo>
                  <a:lnTo>
                    <a:pt x="0" y="55"/>
                  </a:lnTo>
                  <a:lnTo>
                    <a:pt x="0" y="55"/>
                  </a:lnTo>
                  <a:lnTo>
                    <a:pt x="1" y="57"/>
                  </a:lnTo>
                  <a:lnTo>
                    <a:pt x="2" y="59"/>
                  </a:lnTo>
                  <a:lnTo>
                    <a:pt x="3" y="59"/>
                  </a:lnTo>
                  <a:lnTo>
                    <a:pt x="5" y="60"/>
                  </a:lnTo>
                  <a:lnTo>
                    <a:pt x="6" y="59"/>
                  </a:lnTo>
                  <a:lnTo>
                    <a:pt x="8" y="59"/>
                  </a:lnTo>
                  <a:lnTo>
                    <a:pt x="9" y="57"/>
                  </a:lnTo>
                  <a:lnTo>
                    <a:pt x="9" y="55"/>
                  </a:lnTo>
                  <a:lnTo>
                    <a:pt x="9" y="55"/>
                  </a:lnTo>
                  <a:lnTo>
                    <a:pt x="11" y="42"/>
                  </a:lnTo>
                  <a:lnTo>
                    <a:pt x="14" y="30"/>
                  </a:lnTo>
                  <a:lnTo>
                    <a:pt x="22" y="6"/>
                  </a:lnTo>
                  <a:lnTo>
                    <a:pt x="22" y="6"/>
                  </a:lnTo>
                  <a:lnTo>
                    <a:pt x="22" y="4"/>
                  </a:lnTo>
                  <a:lnTo>
                    <a:pt x="21" y="2"/>
                  </a:lnTo>
                  <a:lnTo>
                    <a:pt x="20" y="1"/>
                  </a:lnTo>
                  <a:lnTo>
                    <a:pt x="19" y="0"/>
                  </a:lnTo>
                  <a:lnTo>
                    <a:pt x="17" y="0"/>
                  </a:lnTo>
                  <a:lnTo>
                    <a:pt x="15" y="0"/>
                  </a:lnTo>
                  <a:lnTo>
                    <a:pt x="14" y="1"/>
                  </a:lnTo>
                  <a:lnTo>
                    <a:pt x="13" y="3"/>
                  </a:lnTo>
                  <a:lnTo>
                    <a:pt x="1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49" name="Freeform 862">
              <a:extLst>
                <a:ext uri="{FF2B5EF4-FFF2-40B4-BE49-F238E27FC236}">
                  <a16:creationId xmlns:a16="http://schemas.microsoft.com/office/drawing/2014/main" id="{9FB20B4F-C7EA-4947-88D5-F6A7E39E6311}"/>
                </a:ext>
              </a:extLst>
            </p:cNvPr>
            <p:cNvSpPr>
              <a:spLocks/>
            </p:cNvSpPr>
            <p:nvPr/>
          </p:nvSpPr>
          <p:spPr bwMode="auto">
            <a:xfrm>
              <a:off x="2322513" y="1298575"/>
              <a:ext cx="19050" cy="47625"/>
            </a:xfrm>
            <a:custGeom>
              <a:avLst/>
              <a:gdLst/>
              <a:ahLst/>
              <a:cxnLst>
                <a:cxn ang="0">
                  <a:pos x="24" y="4"/>
                </a:cxn>
                <a:cxn ang="0">
                  <a:pos x="24" y="4"/>
                </a:cxn>
                <a:cxn ang="0">
                  <a:pos x="23" y="16"/>
                </a:cxn>
                <a:cxn ang="0">
                  <a:pos x="20" y="26"/>
                </a:cxn>
                <a:cxn ang="0">
                  <a:pos x="16" y="35"/>
                </a:cxn>
                <a:cxn ang="0">
                  <a:pos x="12" y="46"/>
                </a:cxn>
                <a:cxn ang="0">
                  <a:pos x="7" y="55"/>
                </a:cxn>
                <a:cxn ang="0">
                  <a:pos x="4" y="65"/>
                </a:cxn>
                <a:cxn ang="0">
                  <a:pos x="1" y="76"/>
                </a:cxn>
                <a:cxn ang="0">
                  <a:pos x="0" y="87"/>
                </a:cxn>
                <a:cxn ang="0">
                  <a:pos x="0" y="87"/>
                </a:cxn>
                <a:cxn ang="0">
                  <a:pos x="0" y="89"/>
                </a:cxn>
                <a:cxn ang="0">
                  <a:pos x="1" y="90"/>
                </a:cxn>
                <a:cxn ang="0">
                  <a:pos x="2" y="91"/>
                </a:cxn>
                <a:cxn ang="0">
                  <a:pos x="4" y="91"/>
                </a:cxn>
                <a:cxn ang="0">
                  <a:pos x="6" y="91"/>
                </a:cxn>
                <a:cxn ang="0">
                  <a:pos x="7" y="90"/>
                </a:cxn>
                <a:cxn ang="0">
                  <a:pos x="8" y="89"/>
                </a:cxn>
                <a:cxn ang="0">
                  <a:pos x="9" y="87"/>
                </a:cxn>
                <a:cxn ang="0">
                  <a:pos x="9" y="87"/>
                </a:cxn>
                <a:cxn ang="0">
                  <a:pos x="10" y="76"/>
                </a:cxn>
                <a:cxn ang="0">
                  <a:pos x="13" y="65"/>
                </a:cxn>
                <a:cxn ang="0">
                  <a:pos x="17" y="55"/>
                </a:cxn>
                <a:cxn ang="0">
                  <a:pos x="21" y="46"/>
                </a:cxn>
                <a:cxn ang="0">
                  <a:pos x="25" y="35"/>
                </a:cxn>
                <a:cxn ang="0">
                  <a:pos x="30" y="26"/>
                </a:cxn>
                <a:cxn ang="0">
                  <a:pos x="33" y="16"/>
                </a:cxn>
                <a:cxn ang="0">
                  <a:pos x="34" y="4"/>
                </a:cxn>
                <a:cxn ang="0">
                  <a:pos x="34" y="4"/>
                </a:cxn>
                <a:cxn ang="0">
                  <a:pos x="34" y="2"/>
                </a:cxn>
                <a:cxn ang="0">
                  <a:pos x="33" y="1"/>
                </a:cxn>
                <a:cxn ang="0">
                  <a:pos x="32" y="0"/>
                </a:cxn>
                <a:cxn ang="0">
                  <a:pos x="30" y="0"/>
                </a:cxn>
                <a:cxn ang="0">
                  <a:pos x="27" y="0"/>
                </a:cxn>
                <a:cxn ang="0">
                  <a:pos x="26" y="1"/>
                </a:cxn>
                <a:cxn ang="0">
                  <a:pos x="25" y="2"/>
                </a:cxn>
                <a:cxn ang="0">
                  <a:pos x="24" y="4"/>
                </a:cxn>
                <a:cxn ang="0">
                  <a:pos x="24" y="4"/>
                </a:cxn>
              </a:cxnLst>
              <a:rect l="0" t="0" r="r" b="b"/>
              <a:pathLst>
                <a:path w="34" h="91">
                  <a:moveTo>
                    <a:pt x="24" y="4"/>
                  </a:moveTo>
                  <a:lnTo>
                    <a:pt x="24" y="4"/>
                  </a:lnTo>
                  <a:lnTo>
                    <a:pt x="23" y="16"/>
                  </a:lnTo>
                  <a:lnTo>
                    <a:pt x="20" y="26"/>
                  </a:lnTo>
                  <a:lnTo>
                    <a:pt x="16" y="35"/>
                  </a:lnTo>
                  <a:lnTo>
                    <a:pt x="12" y="46"/>
                  </a:lnTo>
                  <a:lnTo>
                    <a:pt x="7" y="55"/>
                  </a:lnTo>
                  <a:lnTo>
                    <a:pt x="4" y="65"/>
                  </a:lnTo>
                  <a:lnTo>
                    <a:pt x="1" y="76"/>
                  </a:lnTo>
                  <a:lnTo>
                    <a:pt x="0" y="87"/>
                  </a:lnTo>
                  <a:lnTo>
                    <a:pt x="0" y="87"/>
                  </a:lnTo>
                  <a:lnTo>
                    <a:pt x="0" y="89"/>
                  </a:lnTo>
                  <a:lnTo>
                    <a:pt x="1" y="90"/>
                  </a:lnTo>
                  <a:lnTo>
                    <a:pt x="2" y="91"/>
                  </a:lnTo>
                  <a:lnTo>
                    <a:pt x="4" y="91"/>
                  </a:lnTo>
                  <a:lnTo>
                    <a:pt x="6" y="91"/>
                  </a:lnTo>
                  <a:lnTo>
                    <a:pt x="7" y="90"/>
                  </a:lnTo>
                  <a:lnTo>
                    <a:pt x="8" y="89"/>
                  </a:lnTo>
                  <a:lnTo>
                    <a:pt x="9" y="87"/>
                  </a:lnTo>
                  <a:lnTo>
                    <a:pt x="9" y="87"/>
                  </a:lnTo>
                  <a:lnTo>
                    <a:pt x="10" y="76"/>
                  </a:lnTo>
                  <a:lnTo>
                    <a:pt x="13" y="65"/>
                  </a:lnTo>
                  <a:lnTo>
                    <a:pt x="17" y="55"/>
                  </a:lnTo>
                  <a:lnTo>
                    <a:pt x="21" y="46"/>
                  </a:lnTo>
                  <a:lnTo>
                    <a:pt x="25" y="35"/>
                  </a:lnTo>
                  <a:lnTo>
                    <a:pt x="30" y="26"/>
                  </a:lnTo>
                  <a:lnTo>
                    <a:pt x="33" y="16"/>
                  </a:lnTo>
                  <a:lnTo>
                    <a:pt x="34" y="4"/>
                  </a:lnTo>
                  <a:lnTo>
                    <a:pt x="34" y="4"/>
                  </a:lnTo>
                  <a:lnTo>
                    <a:pt x="34" y="2"/>
                  </a:lnTo>
                  <a:lnTo>
                    <a:pt x="33" y="1"/>
                  </a:lnTo>
                  <a:lnTo>
                    <a:pt x="32" y="0"/>
                  </a:lnTo>
                  <a:lnTo>
                    <a:pt x="30" y="0"/>
                  </a:lnTo>
                  <a:lnTo>
                    <a:pt x="27" y="0"/>
                  </a:lnTo>
                  <a:lnTo>
                    <a:pt x="26" y="1"/>
                  </a:lnTo>
                  <a:lnTo>
                    <a:pt x="25" y="2"/>
                  </a:lnTo>
                  <a:lnTo>
                    <a:pt x="24" y="4"/>
                  </a:lnTo>
                  <a:lnTo>
                    <a:pt x="2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0" name="Freeform 863">
              <a:extLst>
                <a:ext uri="{FF2B5EF4-FFF2-40B4-BE49-F238E27FC236}">
                  <a16:creationId xmlns:a16="http://schemas.microsoft.com/office/drawing/2014/main" id="{7F5A30A5-7996-448D-B033-3A80DCF0CB5C}"/>
                </a:ext>
              </a:extLst>
            </p:cNvPr>
            <p:cNvSpPr>
              <a:spLocks/>
            </p:cNvSpPr>
            <p:nvPr/>
          </p:nvSpPr>
          <p:spPr bwMode="auto">
            <a:xfrm>
              <a:off x="2355850" y="1304925"/>
              <a:ext cx="22225" cy="34925"/>
            </a:xfrm>
            <a:custGeom>
              <a:avLst/>
              <a:gdLst/>
              <a:ahLst/>
              <a:cxnLst>
                <a:cxn ang="0">
                  <a:pos x="32" y="2"/>
                </a:cxn>
                <a:cxn ang="0">
                  <a:pos x="32" y="2"/>
                </a:cxn>
                <a:cxn ang="0">
                  <a:pos x="21" y="16"/>
                </a:cxn>
                <a:cxn ang="0">
                  <a:pos x="11" y="30"/>
                </a:cxn>
                <a:cxn ang="0">
                  <a:pos x="7" y="37"/>
                </a:cxn>
                <a:cxn ang="0">
                  <a:pos x="4" y="45"/>
                </a:cxn>
                <a:cxn ang="0">
                  <a:pos x="1" y="52"/>
                </a:cxn>
                <a:cxn ang="0">
                  <a:pos x="0" y="62"/>
                </a:cxn>
                <a:cxn ang="0">
                  <a:pos x="0" y="62"/>
                </a:cxn>
                <a:cxn ang="0">
                  <a:pos x="0" y="64"/>
                </a:cxn>
                <a:cxn ang="0">
                  <a:pos x="1" y="65"/>
                </a:cxn>
                <a:cxn ang="0">
                  <a:pos x="3" y="66"/>
                </a:cxn>
                <a:cxn ang="0">
                  <a:pos x="4" y="66"/>
                </a:cxn>
                <a:cxn ang="0">
                  <a:pos x="6" y="66"/>
                </a:cxn>
                <a:cxn ang="0">
                  <a:pos x="7" y="65"/>
                </a:cxn>
                <a:cxn ang="0">
                  <a:pos x="9" y="64"/>
                </a:cxn>
                <a:cxn ang="0">
                  <a:pos x="9" y="62"/>
                </a:cxn>
                <a:cxn ang="0">
                  <a:pos x="9" y="62"/>
                </a:cxn>
                <a:cxn ang="0">
                  <a:pos x="10" y="53"/>
                </a:cxn>
                <a:cxn ang="0">
                  <a:pos x="13" y="46"/>
                </a:cxn>
                <a:cxn ang="0">
                  <a:pos x="16" y="39"/>
                </a:cxn>
                <a:cxn ang="0">
                  <a:pos x="20" y="33"/>
                </a:cxn>
                <a:cxn ang="0">
                  <a:pos x="31" y="19"/>
                </a:cxn>
                <a:cxn ang="0">
                  <a:pos x="40" y="7"/>
                </a:cxn>
                <a:cxn ang="0">
                  <a:pos x="40" y="7"/>
                </a:cxn>
                <a:cxn ang="0">
                  <a:pos x="41" y="5"/>
                </a:cxn>
                <a:cxn ang="0">
                  <a:pos x="41" y="3"/>
                </a:cxn>
                <a:cxn ang="0">
                  <a:pos x="40" y="2"/>
                </a:cxn>
                <a:cxn ang="0">
                  <a:pos x="39" y="1"/>
                </a:cxn>
                <a:cxn ang="0">
                  <a:pos x="37" y="0"/>
                </a:cxn>
                <a:cxn ang="0">
                  <a:pos x="35" y="0"/>
                </a:cxn>
                <a:cxn ang="0">
                  <a:pos x="34" y="1"/>
                </a:cxn>
                <a:cxn ang="0">
                  <a:pos x="32" y="2"/>
                </a:cxn>
                <a:cxn ang="0">
                  <a:pos x="32" y="2"/>
                </a:cxn>
              </a:cxnLst>
              <a:rect l="0" t="0" r="r" b="b"/>
              <a:pathLst>
                <a:path w="41" h="66">
                  <a:moveTo>
                    <a:pt x="32" y="2"/>
                  </a:moveTo>
                  <a:lnTo>
                    <a:pt x="32" y="2"/>
                  </a:lnTo>
                  <a:lnTo>
                    <a:pt x="21" y="16"/>
                  </a:lnTo>
                  <a:lnTo>
                    <a:pt x="11" y="30"/>
                  </a:lnTo>
                  <a:lnTo>
                    <a:pt x="7" y="37"/>
                  </a:lnTo>
                  <a:lnTo>
                    <a:pt x="4" y="45"/>
                  </a:lnTo>
                  <a:lnTo>
                    <a:pt x="1" y="52"/>
                  </a:lnTo>
                  <a:lnTo>
                    <a:pt x="0" y="62"/>
                  </a:lnTo>
                  <a:lnTo>
                    <a:pt x="0" y="62"/>
                  </a:lnTo>
                  <a:lnTo>
                    <a:pt x="0" y="64"/>
                  </a:lnTo>
                  <a:lnTo>
                    <a:pt x="1" y="65"/>
                  </a:lnTo>
                  <a:lnTo>
                    <a:pt x="3" y="66"/>
                  </a:lnTo>
                  <a:lnTo>
                    <a:pt x="4" y="66"/>
                  </a:lnTo>
                  <a:lnTo>
                    <a:pt x="6" y="66"/>
                  </a:lnTo>
                  <a:lnTo>
                    <a:pt x="7" y="65"/>
                  </a:lnTo>
                  <a:lnTo>
                    <a:pt x="9" y="64"/>
                  </a:lnTo>
                  <a:lnTo>
                    <a:pt x="9" y="62"/>
                  </a:lnTo>
                  <a:lnTo>
                    <a:pt x="9" y="62"/>
                  </a:lnTo>
                  <a:lnTo>
                    <a:pt x="10" y="53"/>
                  </a:lnTo>
                  <a:lnTo>
                    <a:pt x="13" y="46"/>
                  </a:lnTo>
                  <a:lnTo>
                    <a:pt x="16" y="39"/>
                  </a:lnTo>
                  <a:lnTo>
                    <a:pt x="20" y="33"/>
                  </a:lnTo>
                  <a:lnTo>
                    <a:pt x="31" y="19"/>
                  </a:lnTo>
                  <a:lnTo>
                    <a:pt x="40" y="7"/>
                  </a:lnTo>
                  <a:lnTo>
                    <a:pt x="40" y="7"/>
                  </a:lnTo>
                  <a:lnTo>
                    <a:pt x="41" y="5"/>
                  </a:lnTo>
                  <a:lnTo>
                    <a:pt x="41" y="3"/>
                  </a:lnTo>
                  <a:lnTo>
                    <a:pt x="40" y="2"/>
                  </a:lnTo>
                  <a:lnTo>
                    <a:pt x="39" y="1"/>
                  </a:lnTo>
                  <a:lnTo>
                    <a:pt x="37" y="0"/>
                  </a:lnTo>
                  <a:lnTo>
                    <a:pt x="35" y="0"/>
                  </a:lnTo>
                  <a:lnTo>
                    <a:pt x="34" y="1"/>
                  </a:lnTo>
                  <a:lnTo>
                    <a:pt x="32" y="2"/>
                  </a:lnTo>
                  <a:lnTo>
                    <a:pt x="32"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1" name="Freeform 864">
              <a:extLst>
                <a:ext uri="{FF2B5EF4-FFF2-40B4-BE49-F238E27FC236}">
                  <a16:creationId xmlns:a16="http://schemas.microsoft.com/office/drawing/2014/main" id="{DD4091B8-3259-4A57-BE91-8F45FA25B066}"/>
                </a:ext>
              </a:extLst>
            </p:cNvPr>
            <p:cNvSpPr>
              <a:spLocks/>
            </p:cNvSpPr>
            <p:nvPr/>
          </p:nvSpPr>
          <p:spPr bwMode="auto">
            <a:xfrm>
              <a:off x="2382838" y="1314450"/>
              <a:ext cx="22225" cy="42863"/>
            </a:xfrm>
            <a:custGeom>
              <a:avLst/>
              <a:gdLst/>
              <a:ahLst/>
              <a:cxnLst>
                <a:cxn ang="0">
                  <a:pos x="40" y="4"/>
                </a:cxn>
                <a:cxn ang="0">
                  <a:pos x="40" y="4"/>
                </a:cxn>
                <a:cxn ang="0">
                  <a:pos x="40" y="2"/>
                </a:cxn>
                <a:cxn ang="0">
                  <a:pos x="39" y="1"/>
                </a:cxn>
                <a:cxn ang="0">
                  <a:pos x="37" y="0"/>
                </a:cxn>
                <a:cxn ang="0">
                  <a:pos x="35" y="1"/>
                </a:cxn>
                <a:cxn ang="0">
                  <a:pos x="32" y="3"/>
                </a:cxn>
                <a:cxn ang="0">
                  <a:pos x="32" y="4"/>
                </a:cxn>
                <a:cxn ang="0">
                  <a:pos x="32" y="6"/>
                </a:cxn>
                <a:cxn ang="0">
                  <a:pos x="32" y="6"/>
                </a:cxn>
                <a:cxn ang="0">
                  <a:pos x="32" y="12"/>
                </a:cxn>
                <a:cxn ang="0">
                  <a:pos x="31" y="18"/>
                </a:cxn>
                <a:cxn ang="0">
                  <a:pos x="29" y="22"/>
                </a:cxn>
                <a:cxn ang="0">
                  <a:pos x="27" y="27"/>
                </a:cxn>
                <a:cxn ang="0">
                  <a:pos x="20" y="36"/>
                </a:cxn>
                <a:cxn ang="0">
                  <a:pos x="14" y="45"/>
                </a:cxn>
                <a:cxn ang="0">
                  <a:pos x="14" y="45"/>
                </a:cxn>
                <a:cxn ang="0">
                  <a:pos x="8" y="52"/>
                </a:cxn>
                <a:cxn ang="0">
                  <a:pos x="4" y="59"/>
                </a:cxn>
                <a:cxn ang="0">
                  <a:pos x="1" y="66"/>
                </a:cxn>
                <a:cxn ang="0">
                  <a:pos x="0" y="75"/>
                </a:cxn>
                <a:cxn ang="0">
                  <a:pos x="0" y="75"/>
                </a:cxn>
                <a:cxn ang="0">
                  <a:pos x="0" y="77"/>
                </a:cxn>
                <a:cxn ang="0">
                  <a:pos x="1" y="79"/>
                </a:cxn>
                <a:cxn ang="0">
                  <a:pos x="3" y="79"/>
                </a:cxn>
                <a:cxn ang="0">
                  <a:pos x="4" y="80"/>
                </a:cxn>
                <a:cxn ang="0">
                  <a:pos x="6" y="79"/>
                </a:cxn>
                <a:cxn ang="0">
                  <a:pos x="7" y="79"/>
                </a:cxn>
                <a:cxn ang="0">
                  <a:pos x="9" y="77"/>
                </a:cxn>
                <a:cxn ang="0">
                  <a:pos x="9" y="75"/>
                </a:cxn>
                <a:cxn ang="0">
                  <a:pos x="9" y="75"/>
                </a:cxn>
                <a:cxn ang="0">
                  <a:pos x="11" y="69"/>
                </a:cxn>
                <a:cxn ang="0">
                  <a:pos x="12" y="65"/>
                </a:cxn>
                <a:cxn ang="0">
                  <a:pos x="16" y="56"/>
                </a:cxn>
                <a:cxn ang="0">
                  <a:pos x="22" y="49"/>
                </a:cxn>
                <a:cxn ang="0">
                  <a:pos x="28" y="41"/>
                </a:cxn>
                <a:cxn ang="0">
                  <a:pos x="34" y="32"/>
                </a:cxn>
                <a:cxn ang="0">
                  <a:pos x="38" y="24"/>
                </a:cxn>
                <a:cxn ang="0">
                  <a:pos x="40" y="20"/>
                </a:cxn>
                <a:cxn ang="0">
                  <a:pos x="42" y="15"/>
                </a:cxn>
                <a:cxn ang="0">
                  <a:pos x="42" y="10"/>
                </a:cxn>
                <a:cxn ang="0">
                  <a:pos x="40" y="4"/>
                </a:cxn>
                <a:cxn ang="0">
                  <a:pos x="40" y="4"/>
                </a:cxn>
              </a:cxnLst>
              <a:rect l="0" t="0" r="r" b="b"/>
              <a:pathLst>
                <a:path w="42" h="80">
                  <a:moveTo>
                    <a:pt x="40" y="4"/>
                  </a:moveTo>
                  <a:lnTo>
                    <a:pt x="40" y="4"/>
                  </a:lnTo>
                  <a:lnTo>
                    <a:pt x="40" y="2"/>
                  </a:lnTo>
                  <a:lnTo>
                    <a:pt x="39" y="1"/>
                  </a:lnTo>
                  <a:lnTo>
                    <a:pt x="37" y="0"/>
                  </a:lnTo>
                  <a:lnTo>
                    <a:pt x="35" y="1"/>
                  </a:lnTo>
                  <a:lnTo>
                    <a:pt x="32" y="3"/>
                  </a:lnTo>
                  <a:lnTo>
                    <a:pt x="32" y="4"/>
                  </a:lnTo>
                  <a:lnTo>
                    <a:pt x="32" y="6"/>
                  </a:lnTo>
                  <a:lnTo>
                    <a:pt x="32" y="6"/>
                  </a:lnTo>
                  <a:lnTo>
                    <a:pt x="32" y="12"/>
                  </a:lnTo>
                  <a:lnTo>
                    <a:pt x="31" y="18"/>
                  </a:lnTo>
                  <a:lnTo>
                    <a:pt x="29" y="22"/>
                  </a:lnTo>
                  <a:lnTo>
                    <a:pt x="27" y="27"/>
                  </a:lnTo>
                  <a:lnTo>
                    <a:pt x="20" y="36"/>
                  </a:lnTo>
                  <a:lnTo>
                    <a:pt x="14" y="45"/>
                  </a:lnTo>
                  <a:lnTo>
                    <a:pt x="14" y="45"/>
                  </a:lnTo>
                  <a:lnTo>
                    <a:pt x="8" y="52"/>
                  </a:lnTo>
                  <a:lnTo>
                    <a:pt x="4" y="59"/>
                  </a:lnTo>
                  <a:lnTo>
                    <a:pt x="1" y="66"/>
                  </a:lnTo>
                  <a:lnTo>
                    <a:pt x="0" y="75"/>
                  </a:lnTo>
                  <a:lnTo>
                    <a:pt x="0" y="75"/>
                  </a:lnTo>
                  <a:lnTo>
                    <a:pt x="0" y="77"/>
                  </a:lnTo>
                  <a:lnTo>
                    <a:pt x="1" y="79"/>
                  </a:lnTo>
                  <a:lnTo>
                    <a:pt x="3" y="79"/>
                  </a:lnTo>
                  <a:lnTo>
                    <a:pt x="4" y="80"/>
                  </a:lnTo>
                  <a:lnTo>
                    <a:pt x="6" y="79"/>
                  </a:lnTo>
                  <a:lnTo>
                    <a:pt x="7" y="79"/>
                  </a:lnTo>
                  <a:lnTo>
                    <a:pt x="9" y="77"/>
                  </a:lnTo>
                  <a:lnTo>
                    <a:pt x="9" y="75"/>
                  </a:lnTo>
                  <a:lnTo>
                    <a:pt x="9" y="75"/>
                  </a:lnTo>
                  <a:lnTo>
                    <a:pt x="11" y="69"/>
                  </a:lnTo>
                  <a:lnTo>
                    <a:pt x="12" y="65"/>
                  </a:lnTo>
                  <a:lnTo>
                    <a:pt x="16" y="56"/>
                  </a:lnTo>
                  <a:lnTo>
                    <a:pt x="22" y="49"/>
                  </a:lnTo>
                  <a:lnTo>
                    <a:pt x="28" y="41"/>
                  </a:lnTo>
                  <a:lnTo>
                    <a:pt x="34" y="32"/>
                  </a:lnTo>
                  <a:lnTo>
                    <a:pt x="38" y="24"/>
                  </a:lnTo>
                  <a:lnTo>
                    <a:pt x="40" y="20"/>
                  </a:lnTo>
                  <a:lnTo>
                    <a:pt x="42" y="15"/>
                  </a:lnTo>
                  <a:lnTo>
                    <a:pt x="42" y="10"/>
                  </a:lnTo>
                  <a:lnTo>
                    <a:pt x="40" y="4"/>
                  </a:lnTo>
                  <a:lnTo>
                    <a:pt x="4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2" name="Freeform 865">
              <a:extLst>
                <a:ext uri="{FF2B5EF4-FFF2-40B4-BE49-F238E27FC236}">
                  <a16:creationId xmlns:a16="http://schemas.microsoft.com/office/drawing/2014/main" id="{D5F975BD-4D31-47DE-806E-1DE6303AB58C}"/>
                </a:ext>
              </a:extLst>
            </p:cNvPr>
            <p:cNvSpPr>
              <a:spLocks noEditPoints="1"/>
            </p:cNvSpPr>
            <p:nvPr/>
          </p:nvSpPr>
          <p:spPr bwMode="auto">
            <a:xfrm>
              <a:off x="2159000" y="1141413"/>
              <a:ext cx="739775" cy="723900"/>
            </a:xfrm>
            <a:custGeom>
              <a:avLst/>
              <a:gdLst/>
              <a:ahLst/>
              <a:cxnLst>
                <a:cxn ang="0">
                  <a:pos x="761" y="1352"/>
                </a:cxn>
                <a:cxn ang="0">
                  <a:pos x="683" y="1296"/>
                </a:cxn>
                <a:cxn ang="0">
                  <a:pos x="639" y="1242"/>
                </a:cxn>
                <a:cxn ang="0">
                  <a:pos x="406" y="1019"/>
                </a:cxn>
                <a:cxn ang="0">
                  <a:pos x="260" y="865"/>
                </a:cxn>
                <a:cxn ang="0">
                  <a:pos x="75" y="672"/>
                </a:cxn>
                <a:cxn ang="0">
                  <a:pos x="27" y="609"/>
                </a:cxn>
                <a:cxn ang="0">
                  <a:pos x="0" y="518"/>
                </a:cxn>
                <a:cxn ang="0">
                  <a:pos x="17" y="455"/>
                </a:cxn>
                <a:cxn ang="0">
                  <a:pos x="61" y="408"/>
                </a:cxn>
                <a:cxn ang="0">
                  <a:pos x="168" y="302"/>
                </a:cxn>
                <a:cxn ang="0">
                  <a:pos x="410" y="87"/>
                </a:cxn>
                <a:cxn ang="0">
                  <a:pos x="502" y="26"/>
                </a:cxn>
                <a:cxn ang="0">
                  <a:pos x="539" y="10"/>
                </a:cxn>
                <a:cxn ang="0">
                  <a:pos x="629" y="2"/>
                </a:cxn>
                <a:cxn ang="0">
                  <a:pos x="689" y="28"/>
                </a:cxn>
                <a:cxn ang="0">
                  <a:pos x="702" y="36"/>
                </a:cxn>
                <a:cxn ang="0">
                  <a:pos x="755" y="111"/>
                </a:cxn>
                <a:cxn ang="0">
                  <a:pos x="937" y="297"/>
                </a:cxn>
                <a:cxn ang="0">
                  <a:pos x="1223" y="573"/>
                </a:cxn>
                <a:cxn ang="0">
                  <a:pos x="1358" y="690"/>
                </a:cxn>
                <a:cxn ang="0">
                  <a:pos x="1386" y="724"/>
                </a:cxn>
                <a:cxn ang="0">
                  <a:pos x="1395" y="808"/>
                </a:cxn>
                <a:cxn ang="0">
                  <a:pos x="1359" y="882"/>
                </a:cxn>
                <a:cxn ang="0">
                  <a:pos x="1337" y="913"/>
                </a:cxn>
                <a:cxn ang="0">
                  <a:pos x="1217" y="1073"/>
                </a:cxn>
                <a:cxn ang="0">
                  <a:pos x="1134" y="1163"/>
                </a:cxn>
                <a:cxn ang="0">
                  <a:pos x="1026" y="1243"/>
                </a:cxn>
                <a:cxn ang="0">
                  <a:pos x="1018" y="1257"/>
                </a:cxn>
                <a:cxn ang="0">
                  <a:pos x="997" y="1285"/>
                </a:cxn>
                <a:cxn ang="0">
                  <a:pos x="980" y="1304"/>
                </a:cxn>
                <a:cxn ang="0">
                  <a:pos x="937" y="1331"/>
                </a:cxn>
                <a:cxn ang="0">
                  <a:pos x="850" y="1366"/>
                </a:cxn>
                <a:cxn ang="0">
                  <a:pos x="601" y="41"/>
                </a:cxn>
                <a:cxn ang="0">
                  <a:pos x="532" y="57"/>
                </a:cxn>
                <a:cxn ang="0">
                  <a:pos x="355" y="185"/>
                </a:cxn>
                <a:cxn ang="0">
                  <a:pos x="95" y="433"/>
                </a:cxn>
                <a:cxn ang="0">
                  <a:pos x="82" y="444"/>
                </a:cxn>
                <a:cxn ang="0">
                  <a:pos x="49" y="479"/>
                </a:cxn>
                <a:cxn ang="0">
                  <a:pos x="41" y="529"/>
                </a:cxn>
                <a:cxn ang="0">
                  <a:pos x="66" y="595"/>
                </a:cxn>
                <a:cxn ang="0">
                  <a:pos x="127" y="658"/>
                </a:cxn>
                <a:cxn ang="0">
                  <a:pos x="136" y="677"/>
                </a:cxn>
                <a:cxn ang="0">
                  <a:pos x="390" y="944"/>
                </a:cxn>
                <a:cxn ang="0">
                  <a:pos x="574" y="1119"/>
                </a:cxn>
                <a:cxn ang="0">
                  <a:pos x="714" y="1263"/>
                </a:cxn>
                <a:cxn ang="0">
                  <a:pos x="748" y="1294"/>
                </a:cxn>
                <a:cxn ang="0">
                  <a:pos x="829" y="1321"/>
                </a:cxn>
                <a:cxn ang="0">
                  <a:pos x="918" y="1290"/>
                </a:cxn>
                <a:cxn ang="0">
                  <a:pos x="991" y="1224"/>
                </a:cxn>
                <a:cxn ang="0">
                  <a:pos x="1081" y="1153"/>
                </a:cxn>
                <a:cxn ang="0">
                  <a:pos x="1195" y="1033"/>
                </a:cxn>
                <a:cxn ang="0">
                  <a:pos x="1286" y="908"/>
                </a:cxn>
                <a:cxn ang="0">
                  <a:pos x="1295" y="888"/>
                </a:cxn>
                <a:cxn ang="0">
                  <a:pos x="1336" y="843"/>
                </a:cxn>
                <a:cxn ang="0">
                  <a:pos x="1358" y="782"/>
                </a:cxn>
                <a:cxn ang="0">
                  <a:pos x="1344" y="735"/>
                </a:cxn>
                <a:cxn ang="0">
                  <a:pos x="1233" y="639"/>
                </a:cxn>
                <a:cxn ang="0">
                  <a:pos x="949" y="365"/>
                </a:cxn>
                <a:cxn ang="0">
                  <a:pos x="782" y="204"/>
                </a:cxn>
                <a:cxn ang="0">
                  <a:pos x="676" y="75"/>
                </a:cxn>
                <a:cxn ang="0">
                  <a:pos x="649" y="52"/>
                </a:cxn>
                <a:cxn ang="0">
                  <a:pos x="601" y="41"/>
                </a:cxn>
              </a:cxnLst>
              <a:rect l="0" t="0" r="r" b="b"/>
              <a:pathLst>
                <a:path w="1398" h="1368">
                  <a:moveTo>
                    <a:pt x="829" y="1368"/>
                  </a:moveTo>
                  <a:lnTo>
                    <a:pt x="829" y="1368"/>
                  </a:lnTo>
                  <a:lnTo>
                    <a:pt x="813" y="1367"/>
                  </a:lnTo>
                  <a:lnTo>
                    <a:pt x="796" y="1364"/>
                  </a:lnTo>
                  <a:lnTo>
                    <a:pt x="779" y="1359"/>
                  </a:lnTo>
                  <a:lnTo>
                    <a:pt x="761" y="1352"/>
                  </a:lnTo>
                  <a:lnTo>
                    <a:pt x="743" y="1343"/>
                  </a:lnTo>
                  <a:lnTo>
                    <a:pt x="726" y="1330"/>
                  </a:lnTo>
                  <a:lnTo>
                    <a:pt x="707" y="1317"/>
                  </a:lnTo>
                  <a:lnTo>
                    <a:pt x="688" y="1300"/>
                  </a:lnTo>
                  <a:lnTo>
                    <a:pt x="688" y="1300"/>
                  </a:lnTo>
                  <a:lnTo>
                    <a:pt x="683" y="1296"/>
                  </a:lnTo>
                  <a:lnTo>
                    <a:pt x="681" y="1291"/>
                  </a:lnTo>
                  <a:lnTo>
                    <a:pt x="681" y="1288"/>
                  </a:lnTo>
                  <a:lnTo>
                    <a:pt x="679" y="1286"/>
                  </a:lnTo>
                  <a:lnTo>
                    <a:pt x="679" y="1286"/>
                  </a:lnTo>
                  <a:lnTo>
                    <a:pt x="659" y="1264"/>
                  </a:lnTo>
                  <a:lnTo>
                    <a:pt x="639" y="1242"/>
                  </a:lnTo>
                  <a:lnTo>
                    <a:pt x="597" y="1201"/>
                  </a:lnTo>
                  <a:lnTo>
                    <a:pt x="554" y="1161"/>
                  </a:lnTo>
                  <a:lnTo>
                    <a:pt x="512" y="1122"/>
                  </a:lnTo>
                  <a:lnTo>
                    <a:pt x="512" y="1122"/>
                  </a:lnTo>
                  <a:lnTo>
                    <a:pt x="441" y="1054"/>
                  </a:lnTo>
                  <a:lnTo>
                    <a:pt x="406" y="1019"/>
                  </a:lnTo>
                  <a:lnTo>
                    <a:pt x="372" y="984"/>
                  </a:lnTo>
                  <a:lnTo>
                    <a:pt x="372" y="984"/>
                  </a:lnTo>
                  <a:lnTo>
                    <a:pt x="322" y="930"/>
                  </a:lnTo>
                  <a:lnTo>
                    <a:pt x="318" y="926"/>
                  </a:lnTo>
                  <a:lnTo>
                    <a:pt x="318" y="926"/>
                  </a:lnTo>
                  <a:lnTo>
                    <a:pt x="260" y="865"/>
                  </a:lnTo>
                  <a:lnTo>
                    <a:pt x="201" y="803"/>
                  </a:lnTo>
                  <a:lnTo>
                    <a:pt x="142" y="742"/>
                  </a:lnTo>
                  <a:lnTo>
                    <a:pt x="81" y="683"/>
                  </a:lnTo>
                  <a:lnTo>
                    <a:pt x="81" y="683"/>
                  </a:lnTo>
                  <a:lnTo>
                    <a:pt x="77" y="677"/>
                  </a:lnTo>
                  <a:lnTo>
                    <a:pt x="75" y="672"/>
                  </a:lnTo>
                  <a:lnTo>
                    <a:pt x="74" y="669"/>
                  </a:lnTo>
                  <a:lnTo>
                    <a:pt x="72" y="666"/>
                  </a:lnTo>
                  <a:lnTo>
                    <a:pt x="72" y="666"/>
                  </a:lnTo>
                  <a:lnTo>
                    <a:pt x="54" y="647"/>
                  </a:lnTo>
                  <a:lnTo>
                    <a:pt x="40" y="629"/>
                  </a:lnTo>
                  <a:lnTo>
                    <a:pt x="27" y="609"/>
                  </a:lnTo>
                  <a:lnTo>
                    <a:pt x="16" y="589"/>
                  </a:lnTo>
                  <a:lnTo>
                    <a:pt x="9" y="569"/>
                  </a:lnTo>
                  <a:lnTo>
                    <a:pt x="3" y="548"/>
                  </a:lnTo>
                  <a:lnTo>
                    <a:pt x="2" y="538"/>
                  </a:lnTo>
                  <a:lnTo>
                    <a:pt x="1" y="528"/>
                  </a:lnTo>
                  <a:lnTo>
                    <a:pt x="0" y="518"/>
                  </a:lnTo>
                  <a:lnTo>
                    <a:pt x="1" y="508"/>
                  </a:lnTo>
                  <a:lnTo>
                    <a:pt x="1" y="508"/>
                  </a:lnTo>
                  <a:lnTo>
                    <a:pt x="2" y="495"/>
                  </a:lnTo>
                  <a:lnTo>
                    <a:pt x="6" y="480"/>
                  </a:lnTo>
                  <a:lnTo>
                    <a:pt x="10" y="468"/>
                  </a:lnTo>
                  <a:lnTo>
                    <a:pt x="17" y="455"/>
                  </a:lnTo>
                  <a:lnTo>
                    <a:pt x="24" y="443"/>
                  </a:lnTo>
                  <a:lnTo>
                    <a:pt x="34" y="432"/>
                  </a:lnTo>
                  <a:lnTo>
                    <a:pt x="45" y="421"/>
                  </a:lnTo>
                  <a:lnTo>
                    <a:pt x="58" y="411"/>
                  </a:lnTo>
                  <a:lnTo>
                    <a:pt x="60" y="410"/>
                  </a:lnTo>
                  <a:lnTo>
                    <a:pt x="61" y="408"/>
                  </a:lnTo>
                  <a:lnTo>
                    <a:pt x="61" y="408"/>
                  </a:lnTo>
                  <a:lnTo>
                    <a:pt x="65" y="403"/>
                  </a:lnTo>
                  <a:lnTo>
                    <a:pt x="65" y="403"/>
                  </a:lnTo>
                  <a:lnTo>
                    <a:pt x="116" y="353"/>
                  </a:lnTo>
                  <a:lnTo>
                    <a:pt x="168" y="303"/>
                  </a:lnTo>
                  <a:lnTo>
                    <a:pt x="168" y="302"/>
                  </a:lnTo>
                  <a:lnTo>
                    <a:pt x="168" y="302"/>
                  </a:lnTo>
                  <a:lnTo>
                    <a:pt x="246" y="228"/>
                  </a:lnTo>
                  <a:lnTo>
                    <a:pt x="286" y="191"/>
                  </a:lnTo>
                  <a:lnTo>
                    <a:pt x="326" y="155"/>
                  </a:lnTo>
                  <a:lnTo>
                    <a:pt x="367" y="120"/>
                  </a:lnTo>
                  <a:lnTo>
                    <a:pt x="410" y="87"/>
                  </a:lnTo>
                  <a:lnTo>
                    <a:pt x="432" y="71"/>
                  </a:lnTo>
                  <a:lnTo>
                    <a:pt x="454" y="56"/>
                  </a:lnTo>
                  <a:lnTo>
                    <a:pt x="477" y="40"/>
                  </a:lnTo>
                  <a:lnTo>
                    <a:pt x="500" y="27"/>
                  </a:lnTo>
                  <a:lnTo>
                    <a:pt x="501" y="26"/>
                  </a:lnTo>
                  <a:lnTo>
                    <a:pt x="502" y="26"/>
                  </a:lnTo>
                  <a:lnTo>
                    <a:pt x="502" y="26"/>
                  </a:lnTo>
                  <a:lnTo>
                    <a:pt x="508" y="21"/>
                  </a:lnTo>
                  <a:lnTo>
                    <a:pt x="508" y="21"/>
                  </a:lnTo>
                  <a:lnTo>
                    <a:pt x="515" y="18"/>
                  </a:lnTo>
                  <a:lnTo>
                    <a:pt x="515" y="18"/>
                  </a:lnTo>
                  <a:lnTo>
                    <a:pt x="539" y="10"/>
                  </a:lnTo>
                  <a:lnTo>
                    <a:pt x="562" y="5"/>
                  </a:lnTo>
                  <a:lnTo>
                    <a:pt x="583" y="1"/>
                  </a:lnTo>
                  <a:lnTo>
                    <a:pt x="605" y="0"/>
                  </a:lnTo>
                  <a:lnTo>
                    <a:pt x="605" y="0"/>
                  </a:lnTo>
                  <a:lnTo>
                    <a:pt x="617" y="0"/>
                  </a:lnTo>
                  <a:lnTo>
                    <a:pt x="629" y="2"/>
                  </a:lnTo>
                  <a:lnTo>
                    <a:pt x="640" y="4"/>
                  </a:lnTo>
                  <a:lnTo>
                    <a:pt x="650" y="7"/>
                  </a:lnTo>
                  <a:lnTo>
                    <a:pt x="661" y="11"/>
                  </a:lnTo>
                  <a:lnTo>
                    <a:pt x="671" y="15"/>
                  </a:lnTo>
                  <a:lnTo>
                    <a:pt x="679" y="21"/>
                  </a:lnTo>
                  <a:lnTo>
                    <a:pt x="689" y="28"/>
                  </a:lnTo>
                  <a:lnTo>
                    <a:pt x="691" y="30"/>
                  </a:lnTo>
                  <a:lnTo>
                    <a:pt x="693" y="31"/>
                  </a:lnTo>
                  <a:lnTo>
                    <a:pt x="693" y="31"/>
                  </a:lnTo>
                  <a:lnTo>
                    <a:pt x="697" y="32"/>
                  </a:lnTo>
                  <a:lnTo>
                    <a:pt x="700" y="34"/>
                  </a:lnTo>
                  <a:lnTo>
                    <a:pt x="702" y="36"/>
                  </a:lnTo>
                  <a:lnTo>
                    <a:pt x="705" y="40"/>
                  </a:lnTo>
                  <a:lnTo>
                    <a:pt x="705" y="40"/>
                  </a:lnTo>
                  <a:lnTo>
                    <a:pt x="717" y="58"/>
                  </a:lnTo>
                  <a:lnTo>
                    <a:pt x="729" y="76"/>
                  </a:lnTo>
                  <a:lnTo>
                    <a:pt x="741" y="94"/>
                  </a:lnTo>
                  <a:lnTo>
                    <a:pt x="755" y="111"/>
                  </a:lnTo>
                  <a:lnTo>
                    <a:pt x="783" y="144"/>
                  </a:lnTo>
                  <a:lnTo>
                    <a:pt x="812" y="176"/>
                  </a:lnTo>
                  <a:lnTo>
                    <a:pt x="842" y="208"/>
                  </a:lnTo>
                  <a:lnTo>
                    <a:pt x="874" y="238"/>
                  </a:lnTo>
                  <a:lnTo>
                    <a:pt x="937" y="297"/>
                  </a:lnTo>
                  <a:lnTo>
                    <a:pt x="937" y="297"/>
                  </a:lnTo>
                  <a:lnTo>
                    <a:pt x="983" y="341"/>
                  </a:lnTo>
                  <a:lnTo>
                    <a:pt x="1030" y="385"/>
                  </a:lnTo>
                  <a:lnTo>
                    <a:pt x="1030" y="385"/>
                  </a:lnTo>
                  <a:lnTo>
                    <a:pt x="1103" y="458"/>
                  </a:lnTo>
                  <a:lnTo>
                    <a:pt x="1182" y="535"/>
                  </a:lnTo>
                  <a:lnTo>
                    <a:pt x="1223" y="573"/>
                  </a:lnTo>
                  <a:lnTo>
                    <a:pt x="1265" y="612"/>
                  </a:lnTo>
                  <a:lnTo>
                    <a:pt x="1307" y="650"/>
                  </a:lnTo>
                  <a:lnTo>
                    <a:pt x="1351" y="688"/>
                  </a:lnTo>
                  <a:lnTo>
                    <a:pt x="1354" y="690"/>
                  </a:lnTo>
                  <a:lnTo>
                    <a:pt x="1358" y="690"/>
                  </a:lnTo>
                  <a:lnTo>
                    <a:pt x="1358" y="690"/>
                  </a:lnTo>
                  <a:lnTo>
                    <a:pt x="1361" y="691"/>
                  </a:lnTo>
                  <a:lnTo>
                    <a:pt x="1363" y="692"/>
                  </a:lnTo>
                  <a:lnTo>
                    <a:pt x="1368" y="697"/>
                  </a:lnTo>
                  <a:lnTo>
                    <a:pt x="1368" y="697"/>
                  </a:lnTo>
                  <a:lnTo>
                    <a:pt x="1379" y="710"/>
                  </a:lnTo>
                  <a:lnTo>
                    <a:pt x="1386" y="724"/>
                  </a:lnTo>
                  <a:lnTo>
                    <a:pt x="1392" y="738"/>
                  </a:lnTo>
                  <a:lnTo>
                    <a:pt x="1395" y="752"/>
                  </a:lnTo>
                  <a:lnTo>
                    <a:pt x="1398" y="766"/>
                  </a:lnTo>
                  <a:lnTo>
                    <a:pt x="1398" y="780"/>
                  </a:lnTo>
                  <a:lnTo>
                    <a:pt x="1397" y="794"/>
                  </a:lnTo>
                  <a:lnTo>
                    <a:pt x="1395" y="808"/>
                  </a:lnTo>
                  <a:lnTo>
                    <a:pt x="1391" y="821"/>
                  </a:lnTo>
                  <a:lnTo>
                    <a:pt x="1387" y="833"/>
                  </a:lnTo>
                  <a:lnTo>
                    <a:pt x="1381" y="847"/>
                  </a:lnTo>
                  <a:lnTo>
                    <a:pt x="1375" y="859"/>
                  </a:lnTo>
                  <a:lnTo>
                    <a:pt x="1367" y="871"/>
                  </a:lnTo>
                  <a:lnTo>
                    <a:pt x="1359" y="882"/>
                  </a:lnTo>
                  <a:lnTo>
                    <a:pt x="1351" y="892"/>
                  </a:lnTo>
                  <a:lnTo>
                    <a:pt x="1341" y="902"/>
                  </a:lnTo>
                  <a:lnTo>
                    <a:pt x="1339" y="905"/>
                  </a:lnTo>
                  <a:lnTo>
                    <a:pt x="1338" y="909"/>
                  </a:lnTo>
                  <a:lnTo>
                    <a:pt x="1338" y="909"/>
                  </a:lnTo>
                  <a:lnTo>
                    <a:pt x="1337" y="913"/>
                  </a:lnTo>
                  <a:lnTo>
                    <a:pt x="1334" y="917"/>
                  </a:lnTo>
                  <a:lnTo>
                    <a:pt x="1334" y="917"/>
                  </a:lnTo>
                  <a:lnTo>
                    <a:pt x="1287" y="981"/>
                  </a:lnTo>
                  <a:lnTo>
                    <a:pt x="1287" y="981"/>
                  </a:lnTo>
                  <a:lnTo>
                    <a:pt x="1253" y="1028"/>
                  </a:lnTo>
                  <a:lnTo>
                    <a:pt x="1217" y="1073"/>
                  </a:lnTo>
                  <a:lnTo>
                    <a:pt x="1200" y="1095"/>
                  </a:lnTo>
                  <a:lnTo>
                    <a:pt x="1181" y="1115"/>
                  </a:lnTo>
                  <a:lnTo>
                    <a:pt x="1162" y="1136"/>
                  </a:lnTo>
                  <a:lnTo>
                    <a:pt x="1141" y="1156"/>
                  </a:lnTo>
                  <a:lnTo>
                    <a:pt x="1141" y="1156"/>
                  </a:lnTo>
                  <a:lnTo>
                    <a:pt x="1134" y="1163"/>
                  </a:lnTo>
                  <a:lnTo>
                    <a:pt x="1122" y="1171"/>
                  </a:lnTo>
                  <a:lnTo>
                    <a:pt x="1096" y="1191"/>
                  </a:lnTo>
                  <a:lnTo>
                    <a:pt x="1096" y="1191"/>
                  </a:lnTo>
                  <a:lnTo>
                    <a:pt x="1059" y="1217"/>
                  </a:lnTo>
                  <a:lnTo>
                    <a:pt x="1042" y="1231"/>
                  </a:lnTo>
                  <a:lnTo>
                    <a:pt x="1026" y="1243"/>
                  </a:lnTo>
                  <a:lnTo>
                    <a:pt x="1024" y="1246"/>
                  </a:lnTo>
                  <a:lnTo>
                    <a:pt x="1023" y="1249"/>
                  </a:lnTo>
                  <a:lnTo>
                    <a:pt x="1023" y="1249"/>
                  </a:lnTo>
                  <a:lnTo>
                    <a:pt x="1021" y="1253"/>
                  </a:lnTo>
                  <a:lnTo>
                    <a:pt x="1018" y="1257"/>
                  </a:lnTo>
                  <a:lnTo>
                    <a:pt x="1018" y="1257"/>
                  </a:lnTo>
                  <a:lnTo>
                    <a:pt x="1002" y="1275"/>
                  </a:lnTo>
                  <a:lnTo>
                    <a:pt x="999" y="1278"/>
                  </a:lnTo>
                  <a:lnTo>
                    <a:pt x="999" y="1281"/>
                  </a:lnTo>
                  <a:lnTo>
                    <a:pt x="999" y="1281"/>
                  </a:lnTo>
                  <a:lnTo>
                    <a:pt x="997" y="1285"/>
                  </a:lnTo>
                  <a:lnTo>
                    <a:pt x="997" y="1285"/>
                  </a:lnTo>
                  <a:lnTo>
                    <a:pt x="996" y="1290"/>
                  </a:lnTo>
                  <a:lnTo>
                    <a:pt x="994" y="1295"/>
                  </a:lnTo>
                  <a:lnTo>
                    <a:pt x="991" y="1298"/>
                  </a:lnTo>
                  <a:lnTo>
                    <a:pt x="988" y="1301"/>
                  </a:lnTo>
                  <a:lnTo>
                    <a:pt x="984" y="1303"/>
                  </a:lnTo>
                  <a:lnTo>
                    <a:pt x="980" y="1304"/>
                  </a:lnTo>
                  <a:lnTo>
                    <a:pt x="974" y="1305"/>
                  </a:lnTo>
                  <a:lnTo>
                    <a:pt x="969" y="1305"/>
                  </a:lnTo>
                  <a:lnTo>
                    <a:pt x="965" y="1309"/>
                  </a:lnTo>
                  <a:lnTo>
                    <a:pt x="965" y="1309"/>
                  </a:lnTo>
                  <a:lnTo>
                    <a:pt x="951" y="1321"/>
                  </a:lnTo>
                  <a:lnTo>
                    <a:pt x="937" y="1331"/>
                  </a:lnTo>
                  <a:lnTo>
                    <a:pt x="922" y="1341"/>
                  </a:lnTo>
                  <a:lnTo>
                    <a:pt x="908" y="1348"/>
                  </a:lnTo>
                  <a:lnTo>
                    <a:pt x="893" y="1355"/>
                  </a:lnTo>
                  <a:lnTo>
                    <a:pt x="879" y="1360"/>
                  </a:lnTo>
                  <a:lnTo>
                    <a:pt x="864" y="1364"/>
                  </a:lnTo>
                  <a:lnTo>
                    <a:pt x="850" y="1366"/>
                  </a:lnTo>
                  <a:lnTo>
                    <a:pt x="850" y="1366"/>
                  </a:lnTo>
                  <a:lnTo>
                    <a:pt x="839" y="1367"/>
                  </a:lnTo>
                  <a:lnTo>
                    <a:pt x="829" y="1368"/>
                  </a:lnTo>
                  <a:lnTo>
                    <a:pt x="829" y="1368"/>
                  </a:lnTo>
                  <a:close/>
                  <a:moveTo>
                    <a:pt x="601" y="41"/>
                  </a:moveTo>
                  <a:lnTo>
                    <a:pt x="601" y="41"/>
                  </a:lnTo>
                  <a:lnTo>
                    <a:pt x="591" y="41"/>
                  </a:lnTo>
                  <a:lnTo>
                    <a:pt x="581" y="42"/>
                  </a:lnTo>
                  <a:lnTo>
                    <a:pt x="563" y="46"/>
                  </a:lnTo>
                  <a:lnTo>
                    <a:pt x="545" y="51"/>
                  </a:lnTo>
                  <a:lnTo>
                    <a:pt x="532" y="57"/>
                  </a:lnTo>
                  <a:lnTo>
                    <a:pt x="532" y="57"/>
                  </a:lnTo>
                  <a:lnTo>
                    <a:pt x="508" y="71"/>
                  </a:lnTo>
                  <a:lnTo>
                    <a:pt x="485" y="86"/>
                  </a:lnTo>
                  <a:lnTo>
                    <a:pt x="462" y="101"/>
                  </a:lnTo>
                  <a:lnTo>
                    <a:pt x="440" y="117"/>
                  </a:lnTo>
                  <a:lnTo>
                    <a:pt x="396" y="150"/>
                  </a:lnTo>
                  <a:lnTo>
                    <a:pt x="355" y="185"/>
                  </a:lnTo>
                  <a:lnTo>
                    <a:pt x="315" y="221"/>
                  </a:lnTo>
                  <a:lnTo>
                    <a:pt x="275" y="258"/>
                  </a:lnTo>
                  <a:lnTo>
                    <a:pt x="198" y="332"/>
                  </a:lnTo>
                  <a:lnTo>
                    <a:pt x="198" y="332"/>
                  </a:lnTo>
                  <a:lnTo>
                    <a:pt x="147" y="383"/>
                  </a:lnTo>
                  <a:lnTo>
                    <a:pt x="95" y="433"/>
                  </a:lnTo>
                  <a:lnTo>
                    <a:pt x="95" y="433"/>
                  </a:lnTo>
                  <a:lnTo>
                    <a:pt x="90" y="436"/>
                  </a:lnTo>
                  <a:lnTo>
                    <a:pt x="86" y="438"/>
                  </a:lnTo>
                  <a:lnTo>
                    <a:pt x="84" y="441"/>
                  </a:lnTo>
                  <a:lnTo>
                    <a:pt x="84" y="441"/>
                  </a:lnTo>
                  <a:lnTo>
                    <a:pt x="82" y="444"/>
                  </a:lnTo>
                  <a:lnTo>
                    <a:pt x="78" y="447"/>
                  </a:lnTo>
                  <a:lnTo>
                    <a:pt x="78" y="447"/>
                  </a:lnTo>
                  <a:lnTo>
                    <a:pt x="69" y="454"/>
                  </a:lnTo>
                  <a:lnTo>
                    <a:pt x="62" y="463"/>
                  </a:lnTo>
                  <a:lnTo>
                    <a:pt x="55" y="471"/>
                  </a:lnTo>
                  <a:lnTo>
                    <a:pt x="49" y="479"/>
                  </a:lnTo>
                  <a:lnTo>
                    <a:pt x="45" y="488"/>
                  </a:lnTo>
                  <a:lnTo>
                    <a:pt x="42" y="498"/>
                  </a:lnTo>
                  <a:lnTo>
                    <a:pt x="41" y="508"/>
                  </a:lnTo>
                  <a:lnTo>
                    <a:pt x="40" y="519"/>
                  </a:lnTo>
                  <a:lnTo>
                    <a:pt x="40" y="519"/>
                  </a:lnTo>
                  <a:lnTo>
                    <a:pt x="41" y="529"/>
                  </a:lnTo>
                  <a:lnTo>
                    <a:pt x="42" y="538"/>
                  </a:lnTo>
                  <a:lnTo>
                    <a:pt x="44" y="548"/>
                  </a:lnTo>
                  <a:lnTo>
                    <a:pt x="47" y="558"/>
                  </a:lnTo>
                  <a:lnTo>
                    <a:pt x="51" y="567"/>
                  </a:lnTo>
                  <a:lnTo>
                    <a:pt x="55" y="576"/>
                  </a:lnTo>
                  <a:lnTo>
                    <a:pt x="66" y="595"/>
                  </a:lnTo>
                  <a:lnTo>
                    <a:pt x="78" y="612"/>
                  </a:lnTo>
                  <a:lnTo>
                    <a:pt x="93" y="629"/>
                  </a:lnTo>
                  <a:lnTo>
                    <a:pt x="107" y="642"/>
                  </a:lnTo>
                  <a:lnTo>
                    <a:pt x="123" y="655"/>
                  </a:lnTo>
                  <a:lnTo>
                    <a:pt x="123" y="655"/>
                  </a:lnTo>
                  <a:lnTo>
                    <a:pt x="127" y="658"/>
                  </a:lnTo>
                  <a:lnTo>
                    <a:pt x="129" y="662"/>
                  </a:lnTo>
                  <a:lnTo>
                    <a:pt x="131" y="666"/>
                  </a:lnTo>
                  <a:lnTo>
                    <a:pt x="132" y="670"/>
                  </a:lnTo>
                  <a:lnTo>
                    <a:pt x="133" y="674"/>
                  </a:lnTo>
                  <a:lnTo>
                    <a:pt x="136" y="677"/>
                  </a:lnTo>
                  <a:lnTo>
                    <a:pt x="136" y="677"/>
                  </a:lnTo>
                  <a:lnTo>
                    <a:pt x="172" y="715"/>
                  </a:lnTo>
                  <a:lnTo>
                    <a:pt x="207" y="752"/>
                  </a:lnTo>
                  <a:lnTo>
                    <a:pt x="278" y="825"/>
                  </a:lnTo>
                  <a:lnTo>
                    <a:pt x="278" y="825"/>
                  </a:lnTo>
                  <a:lnTo>
                    <a:pt x="352" y="905"/>
                  </a:lnTo>
                  <a:lnTo>
                    <a:pt x="390" y="944"/>
                  </a:lnTo>
                  <a:lnTo>
                    <a:pt x="428" y="982"/>
                  </a:lnTo>
                  <a:lnTo>
                    <a:pt x="428" y="982"/>
                  </a:lnTo>
                  <a:lnTo>
                    <a:pt x="478" y="1030"/>
                  </a:lnTo>
                  <a:lnTo>
                    <a:pt x="526" y="1075"/>
                  </a:lnTo>
                  <a:lnTo>
                    <a:pt x="526" y="1075"/>
                  </a:lnTo>
                  <a:lnTo>
                    <a:pt x="574" y="1119"/>
                  </a:lnTo>
                  <a:lnTo>
                    <a:pt x="622" y="1165"/>
                  </a:lnTo>
                  <a:lnTo>
                    <a:pt x="668" y="1211"/>
                  </a:lnTo>
                  <a:lnTo>
                    <a:pt x="690" y="1235"/>
                  </a:lnTo>
                  <a:lnTo>
                    <a:pt x="712" y="1259"/>
                  </a:lnTo>
                  <a:lnTo>
                    <a:pt x="712" y="1259"/>
                  </a:lnTo>
                  <a:lnTo>
                    <a:pt x="714" y="1263"/>
                  </a:lnTo>
                  <a:lnTo>
                    <a:pt x="717" y="1267"/>
                  </a:lnTo>
                  <a:lnTo>
                    <a:pt x="718" y="1271"/>
                  </a:lnTo>
                  <a:lnTo>
                    <a:pt x="721" y="1273"/>
                  </a:lnTo>
                  <a:lnTo>
                    <a:pt x="721" y="1273"/>
                  </a:lnTo>
                  <a:lnTo>
                    <a:pt x="734" y="1285"/>
                  </a:lnTo>
                  <a:lnTo>
                    <a:pt x="748" y="1294"/>
                  </a:lnTo>
                  <a:lnTo>
                    <a:pt x="761" y="1302"/>
                  </a:lnTo>
                  <a:lnTo>
                    <a:pt x="774" y="1310"/>
                  </a:lnTo>
                  <a:lnTo>
                    <a:pt x="789" y="1315"/>
                  </a:lnTo>
                  <a:lnTo>
                    <a:pt x="802" y="1318"/>
                  </a:lnTo>
                  <a:lnTo>
                    <a:pt x="816" y="1320"/>
                  </a:lnTo>
                  <a:lnTo>
                    <a:pt x="829" y="1321"/>
                  </a:lnTo>
                  <a:lnTo>
                    <a:pt x="829" y="1321"/>
                  </a:lnTo>
                  <a:lnTo>
                    <a:pt x="847" y="1320"/>
                  </a:lnTo>
                  <a:lnTo>
                    <a:pt x="864" y="1316"/>
                  </a:lnTo>
                  <a:lnTo>
                    <a:pt x="882" y="1310"/>
                  </a:lnTo>
                  <a:lnTo>
                    <a:pt x="899" y="1301"/>
                  </a:lnTo>
                  <a:lnTo>
                    <a:pt x="918" y="1290"/>
                  </a:lnTo>
                  <a:lnTo>
                    <a:pt x="937" y="1277"/>
                  </a:lnTo>
                  <a:lnTo>
                    <a:pt x="955" y="1260"/>
                  </a:lnTo>
                  <a:lnTo>
                    <a:pt x="975" y="1241"/>
                  </a:lnTo>
                  <a:lnTo>
                    <a:pt x="975" y="1241"/>
                  </a:lnTo>
                  <a:lnTo>
                    <a:pt x="983" y="1232"/>
                  </a:lnTo>
                  <a:lnTo>
                    <a:pt x="991" y="1224"/>
                  </a:lnTo>
                  <a:lnTo>
                    <a:pt x="1010" y="1207"/>
                  </a:lnTo>
                  <a:lnTo>
                    <a:pt x="1030" y="1192"/>
                  </a:lnTo>
                  <a:lnTo>
                    <a:pt x="1049" y="1176"/>
                  </a:lnTo>
                  <a:lnTo>
                    <a:pt x="1049" y="1176"/>
                  </a:lnTo>
                  <a:lnTo>
                    <a:pt x="1067" y="1164"/>
                  </a:lnTo>
                  <a:lnTo>
                    <a:pt x="1081" y="1153"/>
                  </a:lnTo>
                  <a:lnTo>
                    <a:pt x="1081" y="1153"/>
                  </a:lnTo>
                  <a:lnTo>
                    <a:pt x="1107" y="1130"/>
                  </a:lnTo>
                  <a:lnTo>
                    <a:pt x="1131" y="1107"/>
                  </a:lnTo>
                  <a:lnTo>
                    <a:pt x="1153" y="1083"/>
                  </a:lnTo>
                  <a:lnTo>
                    <a:pt x="1174" y="1059"/>
                  </a:lnTo>
                  <a:lnTo>
                    <a:pt x="1195" y="1033"/>
                  </a:lnTo>
                  <a:lnTo>
                    <a:pt x="1215" y="1007"/>
                  </a:lnTo>
                  <a:lnTo>
                    <a:pt x="1254" y="955"/>
                  </a:lnTo>
                  <a:lnTo>
                    <a:pt x="1254" y="955"/>
                  </a:lnTo>
                  <a:lnTo>
                    <a:pt x="1284" y="916"/>
                  </a:lnTo>
                  <a:lnTo>
                    <a:pt x="1286" y="912"/>
                  </a:lnTo>
                  <a:lnTo>
                    <a:pt x="1286" y="908"/>
                  </a:lnTo>
                  <a:lnTo>
                    <a:pt x="1286" y="908"/>
                  </a:lnTo>
                  <a:lnTo>
                    <a:pt x="1286" y="903"/>
                  </a:lnTo>
                  <a:lnTo>
                    <a:pt x="1288" y="897"/>
                  </a:lnTo>
                  <a:lnTo>
                    <a:pt x="1291" y="892"/>
                  </a:lnTo>
                  <a:lnTo>
                    <a:pt x="1295" y="888"/>
                  </a:lnTo>
                  <a:lnTo>
                    <a:pt x="1295" y="888"/>
                  </a:lnTo>
                  <a:lnTo>
                    <a:pt x="1302" y="883"/>
                  </a:lnTo>
                  <a:lnTo>
                    <a:pt x="1309" y="876"/>
                  </a:lnTo>
                  <a:lnTo>
                    <a:pt x="1317" y="868"/>
                  </a:lnTo>
                  <a:lnTo>
                    <a:pt x="1324" y="860"/>
                  </a:lnTo>
                  <a:lnTo>
                    <a:pt x="1330" y="852"/>
                  </a:lnTo>
                  <a:lnTo>
                    <a:pt x="1336" y="843"/>
                  </a:lnTo>
                  <a:lnTo>
                    <a:pt x="1341" y="833"/>
                  </a:lnTo>
                  <a:lnTo>
                    <a:pt x="1347" y="823"/>
                  </a:lnTo>
                  <a:lnTo>
                    <a:pt x="1351" y="813"/>
                  </a:lnTo>
                  <a:lnTo>
                    <a:pt x="1354" y="802"/>
                  </a:lnTo>
                  <a:lnTo>
                    <a:pt x="1356" y="792"/>
                  </a:lnTo>
                  <a:lnTo>
                    <a:pt x="1358" y="782"/>
                  </a:lnTo>
                  <a:lnTo>
                    <a:pt x="1357" y="771"/>
                  </a:lnTo>
                  <a:lnTo>
                    <a:pt x="1356" y="760"/>
                  </a:lnTo>
                  <a:lnTo>
                    <a:pt x="1353" y="751"/>
                  </a:lnTo>
                  <a:lnTo>
                    <a:pt x="1349" y="740"/>
                  </a:lnTo>
                  <a:lnTo>
                    <a:pt x="1347" y="737"/>
                  </a:lnTo>
                  <a:lnTo>
                    <a:pt x="1344" y="735"/>
                  </a:lnTo>
                  <a:lnTo>
                    <a:pt x="1344" y="735"/>
                  </a:lnTo>
                  <a:lnTo>
                    <a:pt x="1338" y="732"/>
                  </a:lnTo>
                  <a:lnTo>
                    <a:pt x="1338" y="732"/>
                  </a:lnTo>
                  <a:lnTo>
                    <a:pt x="1303" y="702"/>
                  </a:lnTo>
                  <a:lnTo>
                    <a:pt x="1268" y="671"/>
                  </a:lnTo>
                  <a:lnTo>
                    <a:pt x="1233" y="639"/>
                  </a:lnTo>
                  <a:lnTo>
                    <a:pt x="1199" y="607"/>
                  </a:lnTo>
                  <a:lnTo>
                    <a:pt x="1131" y="542"/>
                  </a:lnTo>
                  <a:lnTo>
                    <a:pt x="1065" y="478"/>
                  </a:lnTo>
                  <a:lnTo>
                    <a:pt x="1065" y="478"/>
                  </a:lnTo>
                  <a:lnTo>
                    <a:pt x="1008" y="421"/>
                  </a:lnTo>
                  <a:lnTo>
                    <a:pt x="949" y="365"/>
                  </a:lnTo>
                  <a:lnTo>
                    <a:pt x="949" y="365"/>
                  </a:lnTo>
                  <a:lnTo>
                    <a:pt x="898" y="318"/>
                  </a:lnTo>
                  <a:lnTo>
                    <a:pt x="898" y="318"/>
                  </a:lnTo>
                  <a:lnTo>
                    <a:pt x="839" y="262"/>
                  </a:lnTo>
                  <a:lnTo>
                    <a:pt x="811" y="234"/>
                  </a:lnTo>
                  <a:lnTo>
                    <a:pt x="782" y="204"/>
                  </a:lnTo>
                  <a:lnTo>
                    <a:pt x="755" y="174"/>
                  </a:lnTo>
                  <a:lnTo>
                    <a:pt x="728" y="144"/>
                  </a:lnTo>
                  <a:lnTo>
                    <a:pt x="703" y="112"/>
                  </a:lnTo>
                  <a:lnTo>
                    <a:pt x="680" y="78"/>
                  </a:lnTo>
                  <a:lnTo>
                    <a:pt x="678" y="76"/>
                  </a:lnTo>
                  <a:lnTo>
                    <a:pt x="676" y="75"/>
                  </a:lnTo>
                  <a:lnTo>
                    <a:pt x="676" y="75"/>
                  </a:lnTo>
                  <a:lnTo>
                    <a:pt x="672" y="71"/>
                  </a:lnTo>
                  <a:lnTo>
                    <a:pt x="672" y="71"/>
                  </a:lnTo>
                  <a:lnTo>
                    <a:pt x="665" y="64"/>
                  </a:lnTo>
                  <a:lnTo>
                    <a:pt x="658" y="58"/>
                  </a:lnTo>
                  <a:lnTo>
                    <a:pt x="649" y="52"/>
                  </a:lnTo>
                  <a:lnTo>
                    <a:pt x="641" y="48"/>
                  </a:lnTo>
                  <a:lnTo>
                    <a:pt x="632" y="45"/>
                  </a:lnTo>
                  <a:lnTo>
                    <a:pt x="623" y="43"/>
                  </a:lnTo>
                  <a:lnTo>
                    <a:pt x="612" y="41"/>
                  </a:lnTo>
                  <a:lnTo>
                    <a:pt x="601" y="41"/>
                  </a:lnTo>
                  <a:lnTo>
                    <a:pt x="601" y="4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3" name="Freeform 866">
              <a:extLst>
                <a:ext uri="{FF2B5EF4-FFF2-40B4-BE49-F238E27FC236}">
                  <a16:creationId xmlns:a16="http://schemas.microsoft.com/office/drawing/2014/main" id="{04E497BA-5891-4483-9FB8-140BFE499982}"/>
                </a:ext>
              </a:extLst>
            </p:cNvPr>
            <p:cNvSpPr>
              <a:spLocks/>
            </p:cNvSpPr>
            <p:nvPr/>
          </p:nvSpPr>
          <p:spPr bwMode="auto">
            <a:xfrm>
              <a:off x="2249488" y="1181100"/>
              <a:ext cx="595313" cy="604838"/>
            </a:xfrm>
            <a:custGeom>
              <a:avLst/>
              <a:gdLst/>
              <a:ahLst/>
              <a:cxnLst>
                <a:cxn ang="0">
                  <a:pos x="672" y="1142"/>
                </a:cxn>
                <a:cxn ang="0">
                  <a:pos x="660" y="1136"/>
                </a:cxn>
                <a:cxn ang="0">
                  <a:pos x="657" y="1130"/>
                </a:cxn>
                <a:cxn ang="0">
                  <a:pos x="656" y="1122"/>
                </a:cxn>
                <a:cxn ang="0">
                  <a:pos x="654" y="1020"/>
                </a:cxn>
                <a:cxn ang="0">
                  <a:pos x="641" y="850"/>
                </a:cxn>
                <a:cxn ang="0">
                  <a:pos x="629" y="701"/>
                </a:cxn>
                <a:cxn ang="0">
                  <a:pos x="568" y="686"/>
                </a:cxn>
                <a:cxn ang="0">
                  <a:pos x="451" y="680"/>
                </a:cxn>
                <a:cxn ang="0">
                  <a:pos x="439" y="675"/>
                </a:cxn>
                <a:cxn ang="0">
                  <a:pos x="434" y="663"/>
                </a:cxn>
                <a:cxn ang="0">
                  <a:pos x="429" y="586"/>
                </a:cxn>
                <a:cxn ang="0">
                  <a:pos x="406" y="496"/>
                </a:cxn>
                <a:cxn ang="0">
                  <a:pos x="399" y="497"/>
                </a:cxn>
                <a:cxn ang="0">
                  <a:pos x="316" y="494"/>
                </a:cxn>
                <a:cxn ang="0">
                  <a:pos x="144" y="483"/>
                </a:cxn>
                <a:cxn ang="0">
                  <a:pos x="52" y="481"/>
                </a:cxn>
                <a:cxn ang="0">
                  <a:pos x="19" y="481"/>
                </a:cxn>
                <a:cxn ang="0">
                  <a:pos x="6" y="476"/>
                </a:cxn>
                <a:cxn ang="0">
                  <a:pos x="1" y="468"/>
                </a:cxn>
                <a:cxn ang="0">
                  <a:pos x="1" y="454"/>
                </a:cxn>
                <a:cxn ang="0">
                  <a:pos x="6" y="443"/>
                </a:cxn>
                <a:cxn ang="0">
                  <a:pos x="21" y="438"/>
                </a:cxn>
                <a:cxn ang="0">
                  <a:pos x="53" y="438"/>
                </a:cxn>
                <a:cxn ang="0">
                  <a:pos x="234" y="446"/>
                </a:cxn>
                <a:cxn ang="0">
                  <a:pos x="357" y="454"/>
                </a:cxn>
                <a:cxn ang="0">
                  <a:pos x="403" y="456"/>
                </a:cxn>
                <a:cxn ang="0">
                  <a:pos x="418" y="442"/>
                </a:cxn>
                <a:cxn ang="0">
                  <a:pos x="406" y="231"/>
                </a:cxn>
                <a:cxn ang="0">
                  <a:pos x="404" y="72"/>
                </a:cxn>
                <a:cxn ang="0">
                  <a:pos x="406" y="15"/>
                </a:cxn>
                <a:cxn ang="0">
                  <a:pos x="413" y="4"/>
                </a:cxn>
                <a:cxn ang="0">
                  <a:pos x="428" y="0"/>
                </a:cxn>
                <a:cxn ang="0">
                  <a:pos x="436" y="1"/>
                </a:cxn>
                <a:cxn ang="0">
                  <a:pos x="443" y="5"/>
                </a:cxn>
                <a:cxn ang="0">
                  <a:pos x="447" y="15"/>
                </a:cxn>
                <a:cxn ang="0">
                  <a:pos x="445" y="78"/>
                </a:cxn>
                <a:cxn ang="0">
                  <a:pos x="448" y="255"/>
                </a:cxn>
                <a:cxn ang="0">
                  <a:pos x="464" y="488"/>
                </a:cxn>
                <a:cxn ang="0">
                  <a:pos x="474" y="640"/>
                </a:cxn>
                <a:cxn ang="0">
                  <a:pos x="564" y="644"/>
                </a:cxn>
                <a:cxn ang="0">
                  <a:pos x="834" y="658"/>
                </a:cxn>
                <a:cxn ang="0">
                  <a:pos x="1036" y="676"/>
                </a:cxn>
                <a:cxn ang="0">
                  <a:pos x="1110" y="684"/>
                </a:cxn>
                <a:cxn ang="0">
                  <a:pos x="1120" y="693"/>
                </a:cxn>
                <a:cxn ang="0">
                  <a:pos x="1125" y="706"/>
                </a:cxn>
                <a:cxn ang="0">
                  <a:pos x="1124" y="715"/>
                </a:cxn>
                <a:cxn ang="0">
                  <a:pos x="1118" y="724"/>
                </a:cxn>
                <a:cxn ang="0">
                  <a:pos x="1111" y="725"/>
                </a:cxn>
                <a:cxn ang="0">
                  <a:pos x="1053" y="719"/>
                </a:cxn>
                <a:cxn ang="0">
                  <a:pos x="786" y="697"/>
                </a:cxn>
                <a:cxn ang="0">
                  <a:pos x="672" y="705"/>
                </a:cxn>
                <a:cxn ang="0">
                  <a:pos x="683" y="852"/>
                </a:cxn>
                <a:cxn ang="0">
                  <a:pos x="694" y="987"/>
                </a:cxn>
                <a:cxn ang="0">
                  <a:pos x="698" y="1088"/>
                </a:cxn>
                <a:cxn ang="0">
                  <a:pos x="697" y="1127"/>
                </a:cxn>
                <a:cxn ang="0">
                  <a:pos x="690" y="1137"/>
                </a:cxn>
                <a:cxn ang="0">
                  <a:pos x="676" y="1142"/>
                </a:cxn>
              </a:cxnLst>
              <a:rect l="0" t="0" r="r" b="b"/>
              <a:pathLst>
                <a:path w="1125" h="1142">
                  <a:moveTo>
                    <a:pt x="676" y="1142"/>
                  </a:moveTo>
                  <a:lnTo>
                    <a:pt x="676" y="1142"/>
                  </a:lnTo>
                  <a:lnTo>
                    <a:pt x="672" y="1142"/>
                  </a:lnTo>
                  <a:lnTo>
                    <a:pt x="667" y="1141"/>
                  </a:lnTo>
                  <a:lnTo>
                    <a:pt x="663" y="1138"/>
                  </a:lnTo>
                  <a:lnTo>
                    <a:pt x="660" y="1136"/>
                  </a:lnTo>
                  <a:lnTo>
                    <a:pt x="660" y="1136"/>
                  </a:lnTo>
                  <a:lnTo>
                    <a:pt x="658" y="1133"/>
                  </a:lnTo>
                  <a:lnTo>
                    <a:pt x="657" y="1130"/>
                  </a:lnTo>
                  <a:lnTo>
                    <a:pt x="656" y="1126"/>
                  </a:lnTo>
                  <a:lnTo>
                    <a:pt x="656" y="1122"/>
                  </a:lnTo>
                  <a:lnTo>
                    <a:pt x="656" y="1122"/>
                  </a:lnTo>
                  <a:lnTo>
                    <a:pt x="656" y="1088"/>
                  </a:lnTo>
                  <a:lnTo>
                    <a:pt x="656" y="1054"/>
                  </a:lnTo>
                  <a:lnTo>
                    <a:pt x="654" y="1020"/>
                  </a:lnTo>
                  <a:lnTo>
                    <a:pt x="652" y="986"/>
                  </a:lnTo>
                  <a:lnTo>
                    <a:pt x="647" y="917"/>
                  </a:lnTo>
                  <a:lnTo>
                    <a:pt x="641" y="850"/>
                  </a:lnTo>
                  <a:lnTo>
                    <a:pt x="641" y="850"/>
                  </a:lnTo>
                  <a:lnTo>
                    <a:pt x="634" y="775"/>
                  </a:lnTo>
                  <a:lnTo>
                    <a:pt x="629" y="701"/>
                  </a:lnTo>
                  <a:lnTo>
                    <a:pt x="628" y="689"/>
                  </a:lnTo>
                  <a:lnTo>
                    <a:pt x="568" y="686"/>
                  </a:lnTo>
                  <a:lnTo>
                    <a:pt x="568" y="686"/>
                  </a:lnTo>
                  <a:lnTo>
                    <a:pt x="455" y="681"/>
                  </a:lnTo>
                  <a:lnTo>
                    <a:pt x="455" y="681"/>
                  </a:lnTo>
                  <a:lnTo>
                    <a:pt x="451" y="680"/>
                  </a:lnTo>
                  <a:lnTo>
                    <a:pt x="446" y="679"/>
                  </a:lnTo>
                  <a:lnTo>
                    <a:pt x="442" y="677"/>
                  </a:lnTo>
                  <a:lnTo>
                    <a:pt x="439" y="675"/>
                  </a:lnTo>
                  <a:lnTo>
                    <a:pt x="437" y="672"/>
                  </a:lnTo>
                  <a:lnTo>
                    <a:pt x="435" y="667"/>
                  </a:lnTo>
                  <a:lnTo>
                    <a:pt x="434" y="663"/>
                  </a:lnTo>
                  <a:lnTo>
                    <a:pt x="433" y="659"/>
                  </a:lnTo>
                  <a:lnTo>
                    <a:pt x="433" y="659"/>
                  </a:lnTo>
                  <a:lnTo>
                    <a:pt x="429" y="586"/>
                  </a:lnTo>
                  <a:lnTo>
                    <a:pt x="423" y="506"/>
                  </a:lnTo>
                  <a:lnTo>
                    <a:pt x="422" y="491"/>
                  </a:lnTo>
                  <a:lnTo>
                    <a:pt x="406" y="496"/>
                  </a:lnTo>
                  <a:lnTo>
                    <a:pt x="406" y="496"/>
                  </a:lnTo>
                  <a:lnTo>
                    <a:pt x="403" y="497"/>
                  </a:lnTo>
                  <a:lnTo>
                    <a:pt x="399" y="497"/>
                  </a:lnTo>
                  <a:lnTo>
                    <a:pt x="399" y="497"/>
                  </a:lnTo>
                  <a:lnTo>
                    <a:pt x="358" y="496"/>
                  </a:lnTo>
                  <a:lnTo>
                    <a:pt x="316" y="494"/>
                  </a:lnTo>
                  <a:lnTo>
                    <a:pt x="236" y="489"/>
                  </a:lnTo>
                  <a:lnTo>
                    <a:pt x="236" y="489"/>
                  </a:lnTo>
                  <a:lnTo>
                    <a:pt x="144" y="483"/>
                  </a:lnTo>
                  <a:lnTo>
                    <a:pt x="98" y="481"/>
                  </a:lnTo>
                  <a:lnTo>
                    <a:pt x="52" y="481"/>
                  </a:lnTo>
                  <a:lnTo>
                    <a:pt x="52" y="481"/>
                  </a:lnTo>
                  <a:lnTo>
                    <a:pt x="20" y="481"/>
                  </a:lnTo>
                  <a:lnTo>
                    <a:pt x="19" y="481"/>
                  </a:lnTo>
                  <a:lnTo>
                    <a:pt x="19" y="481"/>
                  </a:lnTo>
                  <a:lnTo>
                    <a:pt x="14" y="481"/>
                  </a:lnTo>
                  <a:lnTo>
                    <a:pt x="10" y="478"/>
                  </a:lnTo>
                  <a:lnTo>
                    <a:pt x="6" y="476"/>
                  </a:lnTo>
                  <a:lnTo>
                    <a:pt x="4" y="474"/>
                  </a:lnTo>
                  <a:lnTo>
                    <a:pt x="2" y="471"/>
                  </a:lnTo>
                  <a:lnTo>
                    <a:pt x="1" y="468"/>
                  </a:lnTo>
                  <a:lnTo>
                    <a:pt x="0" y="461"/>
                  </a:lnTo>
                  <a:lnTo>
                    <a:pt x="0" y="461"/>
                  </a:lnTo>
                  <a:lnTo>
                    <a:pt x="1" y="454"/>
                  </a:lnTo>
                  <a:lnTo>
                    <a:pt x="2" y="451"/>
                  </a:lnTo>
                  <a:lnTo>
                    <a:pt x="4" y="446"/>
                  </a:lnTo>
                  <a:lnTo>
                    <a:pt x="6" y="443"/>
                  </a:lnTo>
                  <a:lnTo>
                    <a:pt x="10" y="441"/>
                  </a:lnTo>
                  <a:lnTo>
                    <a:pt x="15" y="439"/>
                  </a:lnTo>
                  <a:lnTo>
                    <a:pt x="21" y="438"/>
                  </a:lnTo>
                  <a:lnTo>
                    <a:pt x="21" y="438"/>
                  </a:lnTo>
                  <a:lnTo>
                    <a:pt x="53" y="438"/>
                  </a:lnTo>
                  <a:lnTo>
                    <a:pt x="53" y="438"/>
                  </a:lnTo>
                  <a:lnTo>
                    <a:pt x="98" y="439"/>
                  </a:lnTo>
                  <a:lnTo>
                    <a:pt x="144" y="440"/>
                  </a:lnTo>
                  <a:lnTo>
                    <a:pt x="234" y="446"/>
                  </a:lnTo>
                  <a:lnTo>
                    <a:pt x="234" y="446"/>
                  </a:lnTo>
                  <a:lnTo>
                    <a:pt x="315" y="452"/>
                  </a:lnTo>
                  <a:lnTo>
                    <a:pt x="357" y="454"/>
                  </a:lnTo>
                  <a:lnTo>
                    <a:pt x="399" y="455"/>
                  </a:lnTo>
                  <a:lnTo>
                    <a:pt x="399" y="455"/>
                  </a:lnTo>
                  <a:lnTo>
                    <a:pt x="403" y="456"/>
                  </a:lnTo>
                  <a:lnTo>
                    <a:pt x="420" y="459"/>
                  </a:lnTo>
                  <a:lnTo>
                    <a:pt x="418" y="442"/>
                  </a:lnTo>
                  <a:lnTo>
                    <a:pt x="418" y="442"/>
                  </a:lnTo>
                  <a:lnTo>
                    <a:pt x="411" y="337"/>
                  </a:lnTo>
                  <a:lnTo>
                    <a:pt x="408" y="283"/>
                  </a:lnTo>
                  <a:lnTo>
                    <a:pt x="406" y="231"/>
                  </a:lnTo>
                  <a:lnTo>
                    <a:pt x="404" y="178"/>
                  </a:lnTo>
                  <a:lnTo>
                    <a:pt x="403" y="125"/>
                  </a:lnTo>
                  <a:lnTo>
                    <a:pt x="404" y="72"/>
                  </a:lnTo>
                  <a:lnTo>
                    <a:pt x="405" y="20"/>
                  </a:lnTo>
                  <a:lnTo>
                    <a:pt x="405" y="20"/>
                  </a:lnTo>
                  <a:lnTo>
                    <a:pt x="406" y="15"/>
                  </a:lnTo>
                  <a:lnTo>
                    <a:pt x="408" y="11"/>
                  </a:lnTo>
                  <a:lnTo>
                    <a:pt x="410" y="6"/>
                  </a:lnTo>
                  <a:lnTo>
                    <a:pt x="413" y="4"/>
                  </a:lnTo>
                  <a:lnTo>
                    <a:pt x="417" y="2"/>
                  </a:lnTo>
                  <a:lnTo>
                    <a:pt x="421" y="0"/>
                  </a:lnTo>
                  <a:lnTo>
                    <a:pt x="428" y="0"/>
                  </a:lnTo>
                  <a:lnTo>
                    <a:pt x="428" y="0"/>
                  </a:lnTo>
                  <a:lnTo>
                    <a:pt x="432" y="0"/>
                  </a:lnTo>
                  <a:lnTo>
                    <a:pt x="436" y="1"/>
                  </a:lnTo>
                  <a:lnTo>
                    <a:pt x="440" y="3"/>
                  </a:lnTo>
                  <a:lnTo>
                    <a:pt x="443" y="5"/>
                  </a:lnTo>
                  <a:lnTo>
                    <a:pt x="443" y="5"/>
                  </a:lnTo>
                  <a:lnTo>
                    <a:pt x="445" y="8"/>
                  </a:lnTo>
                  <a:lnTo>
                    <a:pt x="446" y="12"/>
                  </a:lnTo>
                  <a:lnTo>
                    <a:pt x="447" y="15"/>
                  </a:lnTo>
                  <a:lnTo>
                    <a:pt x="447" y="19"/>
                  </a:lnTo>
                  <a:lnTo>
                    <a:pt x="447" y="19"/>
                  </a:lnTo>
                  <a:lnTo>
                    <a:pt x="445" y="78"/>
                  </a:lnTo>
                  <a:lnTo>
                    <a:pt x="445" y="137"/>
                  </a:lnTo>
                  <a:lnTo>
                    <a:pt x="446" y="196"/>
                  </a:lnTo>
                  <a:lnTo>
                    <a:pt x="448" y="255"/>
                  </a:lnTo>
                  <a:lnTo>
                    <a:pt x="452" y="313"/>
                  </a:lnTo>
                  <a:lnTo>
                    <a:pt x="456" y="372"/>
                  </a:lnTo>
                  <a:lnTo>
                    <a:pt x="464" y="488"/>
                  </a:lnTo>
                  <a:lnTo>
                    <a:pt x="464" y="488"/>
                  </a:lnTo>
                  <a:lnTo>
                    <a:pt x="473" y="629"/>
                  </a:lnTo>
                  <a:lnTo>
                    <a:pt x="474" y="640"/>
                  </a:lnTo>
                  <a:lnTo>
                    <a:pt x="485" y="641"/>
                  </a:lnTo>
                  <a:lnTo>
                    <a:pt x="485" y="641"/>
                  </a:lnTo>
                  <a:lnTo>
                    <a:pt x="564" y="644"/>
                  </a:lnTo>
                  <a:lnTo>
                    <a:pt x="564" y="644"/>
                  </a:lnTo>
                  <a:lnTo>
                    <a:pt x="698" y="651"/>
                  </a:lnTo>
                  <a:lnTo>
                    <a:pt x="834" y="658"/>
                  </a:lnTo>
                  <a:lnTo>
                    <a:pt x="901" y="663"/>
                  </a:lnTo>
                  <a:lnTo>
                    <a:pt x="969" y="669"/>
                  </a:lnTo>
                  <a:lnTo>
                    <a:pt x="1036" y="676"/>
                  </a:lnTo>
                  <a:lnTo>
                    <a:pt x="1104" y="683"/>
                  </a:lnTo>
                  <a:lnTo>
                    <a:pt x="1104" y="683"/>
                  </a:lnTo>
                  <a:lnTo>
                    <a:pt x="1110" y="684"/>
                  </a:lnTo>
                  <a:lnTo>
                    <a:pt x="1114" y="686"/>
                  </a:lnTo>
                  <a:lnTo>
                    <a:pt x="1118" y="689"/>
                  </a:lnTo>
                  <a:lnTo>
                    <a:pt x="1120" y="693"/>
                  </a:lnTo>
                  <a:lnTo>
                    <a:pt x="1123" y="696"/>
                  </a:lnTo>
                  <a:lnTo>
                    <a:pt x="1124" y="702"/>
                  </a:lnTo>
                  <a:lnTo>
                    <a:pt x="1125" y="706"/>
                  </a:lnTo>
                  <a:lnTo>
                    <a:pt x="1125" y="710"/>
                  </a:lnTo>
                  <a:lnTo>
                    <a:pt x="1125" y="710"/>
                  </a:lnTo>
                  <a:lnTo>
                    <a:pt x="1124" y="715"/>
                  </a:lnTo>
                  <a:lnTo>
                    <a:pt x="1122" y="720"/>
                  </a:lnTo>
                  <a:lnTo>
                    <a:pt x="1120" y="722"/>
                  </a:lnTo>
                  <a:lnTo>
                    <a:pt x="1118" y="724"/>
                  </a:lnTo>
                  <a:lnTo>
                    <a:pt x="1115" y="725"/>
                  </a:lnTo>
                  <a:lnTo>
                    <a:pt x="1111" y="725"/>
                  </a:lnTo>
                  <a:lnTo>
                    <a:pt x="1111" y="725"/>
                  </a:lnTo>
                  <a:lnTo>
                    <a:pt x="1107" y="725"/>
                  </a:lnTo>
                  <a:lnTo>
                    <a:pt x="1107" y="725"/>
                  </a:lnTo>
                  <a:lnTo>
                    <a:pt x="1053" y="719"/>
                  </a:lnTo>
                  <a:lnTo>
                    <a:pt x="998" y="714"/>
                  </a:lnTo>
                  <a:lnTo>
                    <a:pt x="892" y="705"/>
                  </a:lnTo>
                  <a:lnTo>
                    <a:pt x="786" y="697"/>
                  </a:lnTo>
                  <a:lnTo>
                    <a:pt x="684" y="692"/>
                  </a:lnTo>
                  <a:lnTo>
                    <a:pt x="671" y="691"/>
                  </a:lnTo>
                  <a:lnTo>
                    <a:pt x="672" y="705"/>
                  </a:lnTo>
                  <a:lnTo>
                    <a:pt x="672" y="705"/>
                  </a:lnTo>
                  <a:lnTo>
                    <a:pt x="677" y="779"/>
                  </a:lnTo>
                  <a:lnTo>
                    <a:pt x="683" y="852"/>
                  </a:lnTo>
                  <a:lnTo>
                    <a:pt x="683" y="852"/>
                  </a:lnTo>
                  <a:lnTo>
                    <a:pt x="689" y="918"/>
                  </a:lnTo>
                  <a:lnTo>
                    <a:pt x="694" y="987"/>
                  </a:lnTo>
                  <a:lnTo>
                    <a:pt x="696" y="1020"/>
                  </a:lnTo>
                  <a:lnTo>
                    <a:pt x="697" y="1054"/>
                  </a:lnTo>
                  <a:lnTo>
                    <a:pt x="698" y="1088"/>
                  </a:lnTo>
                  <a:lnTo>
                    <a:pt x="698" y="1122"/>
                  </a:lnTo>
                  <a:lnTo>
                    <a:pt x="698" y="1122"/>
                  </a:lnTo>
                  <a:lnTo>
                    <a:pt x="697" y="1127"/>
                  </a:lnTo>
                  <a:lnTo>
                    <a:pt x="695" y="1131"/>
                  </a:lnTo>
                  <a:lnTo>
                    <a:pt x="693" y="1135"/>
                  </a:lnTo>
                  <a:lnTo>
                    <a:pt x="690" y="1137"/>
                  </a:lnTo>
                  <a:lnTo>
                    <a:pt x="686" y="1140"/>
                  </a:lnTo>
                  <a:lnTo>
                    <a:pt x="683" y="1141"/>
                  </a:lnTo>
                  <a:lnTo>
                    <a:pt x="676" y="1142"/>
                  </a:lnTo>
                  <a:lnTo>
                    <a:pt x="676" y="114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grpSp>
        <p:nvGrpSpPr>
          <p:cNvPr id="154" name="组合 153">
            <a:extLst>
              <a:ext uri="{FF2B5EF4-FFF2-40B4-BE49-F238E27FC236}">
                <a16:creationId xmlns:a16="http://schemas.microsoft.com/office/drawing/2014/main" id="{EF95004F-A1E2-462F-AF5D-5A1DEB1BCDA0}"/>
              </a:ext>
            </a:extLst>
          </p:cNvPr>
          <p:cNvGrpSpPr/>
          <p:nvPr userDrawn="1"/>
        </p:nvGrpSpPr>
        <p:grpSpPr>
          <a:xfrm>
            <a:off x="4700278" y="2189878"/>
            <a:ext cx="524290" cy="537396"/>
            <a:chOff x="3282950" y="1154113"/>
            <a:chExt cx="698501" cy="715963"/>
          </a:xfrm>
          <a:solidFill>
            <a:srgbClr val="484F59"/>
          </a:solidFill>
        </p:grpSpPr>
        <p:sp>
          <p:nvSpPr>
            <p:cNvPr id="155" name="Freeform 905">
              <a:extLst>
                <a:ext uri="{FF2B5EF4-FFF2-40B4-BE49-F238E27FC236}">
                  <a16:creationId xmlns:a16="http://schemas.microsoft.com/office/drawing/2014/main" id="{4AC4CE09-E3FE-4295-85BB-937FBA47DB42}"/>
                </a:ext>
              </a:extLst>
            </p:cNvPr>
            <p:cNvSpPr>
              <a:spLocks/>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6" name="Freeform 906">
              <a:extLst>
                <a:ext uri="{FF2B5EF4-FFF2-40B4-BE49-F238E27FC236}">
                  <a16:creationId xmlns:a16="http://schemas.microsoft.com/office/drawing/2014/main" id="{46D2B071-99FA-4FFC-909D-00ACFF1E8001}"/>
                </a:ext>
              </a:extLst>
            </p:cNvPr>
            <p:cNvSpPr>
              <a:spLocks/>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7" name="Freeform 907">
              <a:extLst>
                <a:ext uri="{FF2B5EF4-FFF2-40B4-BE49-F238E27FC236}">
                  <a16:creationId xmlns:a16="http://schemas.microsoft.com/office/drawing/2014/main" id="{0A0704FB-57E8-499B-80EA-AB7826D55D97}"/>
                </a:ext>
              </a:extLst>
            </p:cNvPr>
            <p:cNvSpPr>
              <a:spLocks/>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8" name="Freeform 908">
              <a:extLst>
                <a:ext uri="{FF2B5EF4-FFF2-40B4-BE49-F238E27FC236}">
                  <a16:creationId xmlns:a16="http://schemas.microsoft.com/office/drawing/2014/main" id="{1F64CFEE-0245-4489-B114-4A3168DAE27D}"/>
                </a:ext>
              </a:extLst>
            </p:cNvPr>
            <p:cNvSpPr>
              <a:spLocks/>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59" name="Freeform 909">
              <a:extLst>
                <a:ext uri="{FF2B5EF4-FFF2-40B4-BE49-F238E27FC236}">
                  <a16:creationId xmlns:a16="http://schemas.microsoft.com/office/drawing/2014/main" id="{41428A4C-DEAA-4FF0-BF9A-B4810790E77B}"/>
                </a:ext>
              </a:extLst>
            </p:cNvPr>
            <p:cNvSpPr>
              <a:spLocks/>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0" name="Freeform 910">
              <a:extLst>
                <a:ext uri="{FF2B5EF4-FFF2-40B4-BE49-F238E27FC236}">
                  <a16:creationId xmlns:a16="http://schemas.microsoft.com/office/drawing/2014/main" id="{040684AB-CB0F-49AA-BD5A-73E2586E6E68}"/>
                </a:ext>
              </a:extLst>
            </p:cNvPr>
            <p:cNvSpPr>
              <a:spLocks/>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1" name="Freeform 911">
              <a:extLst>
                <a:ext uri="{FF2B5EF4-FFF2-40B4-BE49-F238E27FC236}">
                  <a16:creationId xmlns:a16="http://schemas.microsoft.com/office/drawing/2014/main" id="{27A15EE0-E368-4130-B452-55F119E06B1C}"/>
                </a:ext>
              </a:extLst>
            </p:cNvPr>
            <p:cNvSpPr>
              <a:spLocks/>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2" name="Freeform 912">
              <a:extLst>
                <a:ext uri="{FF2B5EF4-FFF2-40B4-BE49-F238E27FC236}">
                  <a16:creationId xmlns:a16="http://schemas.microsoft.com/office/drawing/2014/main" id="{B1364E8A-A4CB-4FC5-B7E4-E5DA2F6355E1}"/>
                </a:ext>
              </a:extLst>
            </p:cNvPr>
            <p:cNvSpPr>
              <a:spLocks/>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3" name="Freeform 913">
              <a:extLst>
                <a:ext uri="{FF2B5EF4-FFF2-40B4-BE49-F238E27FC236}">
                  <a16:creationId xmlns:a16="http://schemas.microsoft.com/office/drawing/2014/main" id="{35C6065A-B29E-436C-B7D1-37E97B9D7B83}"/>
                </a:ext>
              </a:extLst>
            </p:cNvPr>
            <p:cNvSpPr>
              <a:spLocks/>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4" name="Freeform 914">
              <a:extLst>
                <a:ext uri="{FF2B5EF4-FFF2-40B4-BE49-F238E27FC236}">
                  <a16:creationId xmlns:a16="http://schemas.microsoft.com/office/drawing/2014/main" id="{777E0B03-312A-4E7A-B29E-0775FB94CEF1}"/>
                </a:ext>
              </a:extLst>
            </p:cNvPr>
            <p:cNvSpPr>
              <a:spLocks/>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5" name="Freeform 915">
              <a:extLst>
                <a:ext uri="{FF2B5EF4-FFF2-40B4-BE49-F238E27FC236}">
                  <a16:creationId xmlns:a16="http://schemas.microsoft.com/office/drawing/2014/main" id="{91B25DC8-2038-4E6D-BD32-EB53416BF27F}"/>
                </a:ext>
              </a:extLst>
            </p:cNvPr>
            <p:cNvSpPr>
              <a:spLocks/>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6" name="Freeform 916">
              <a:extLst>
                <a:ext uri="{FF2B5EF4-FFF2-40B4-BE49-F238E27FC236}">
                  <a16:creationId xmlns:a16="http://schemas.microsoft.com/office/drawing/2014/main" id="{7D309BE7-4662-41CA-85FD-FEA92D8ABBB9}"/>
                </a:ext>
              </a:extLst>
            </p:cNvPr>
            <p:cNvSpPr>
              <a:spLocks/>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7" name="Freeform 917">
              <a:extLst>
                <a:ext uri="{FF2B5EF4-FFF2-40B4-BE49-F238E27FC236}">
                  <a16:creationId xmlns:a16="http://schemas.microsoft.com/office/drawing/2014/main" id="{E9F18688-6FDE-44A3-87A1-F095EA478A1E}"/>
                </a:ext>
              </a:extLst>
            </p:cNvPr>
            <p:cNvSpPr>
              <a:spLocks/>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8" name="Freeform 918">
              <a:extLst>
                <a:ext uri="{FF2B5EF4-FFF2-40B4-BE49-F238E27FC236}">
                  <a16:creationId xmlns:a16="http://schemas.microsoft.com/office/drawing/2014/main" id="{92829FAB-D269-4C79-90EC-35E2D40462E2}"/>
                </a:ext>
              </a:extLst>
            </p:cNvPr>
            <p:cNvSpPr>
              <a:spLocks/>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69" name="Freeform 919">
              <a:extLst>
                <a:ext uri="{FF2B5EF4-FFF2-40B4-BE49-F238E27FC236}">
                  <a16:creationId xmlns:a16="http://schemas.microsoft.com/office/drawing/2014/main" id="{83051055-D3C9-4A4A-B899-823981DE7A34}"/>
                </a:ext>
              </a:extLst>
            </p:cNvPr>
            <p:cNvSpPr>
              <a:spLocks/>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0" name="Freeform 920">
              <a:extLst>
                <a:ext uri="{FF2B5EF4-FFF2-40B4-BE49-F238E27FC236}">
                  <a16:creationId xmlns:a16="http://schemas.microsoft.com/office/drawing/2014/main" id="{572CDC75-2811-4AF5-9B15-50743B494564}"/>
                </a:ext>
              </a:extLst>
            </p:cNvPr>
            <p:cNvSpPr>
              <a:spLocks/>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1" name="Freeform 921">
              <a:extLst>
                <a:ext uri="{FF2B5EF4-FFF2-40B4-BE49-F238E27FC236}">
                  <a16:creationId xmlns:a16="http://schemas.microsoft.com/office/drawing/2014/main" id="{A7219D14-F708-4E68-A8AF-3A7CA3539631}"/>
                </a:ext>
              </a:extLst>
            </p:cNvPr>
            <p:cNvSpPr>
              <a:spLocks/>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2" name="Freeform 922">
              <a:extLst>
                <a:ext uri="{FF2B5EF4-FFF2-40B4-BE49-F238E27FC236}">
                  <a16:creationId xmlns:a16="http://schemas.microsoft.com/office/drawing/2014/main" id="{9944A290-4A48-419A-849B-FEFCBFF89A3D}"/>
                </a:ext>
              </a:extLst>
            </p:cNvPr>
            <p:cNvSpPr>
              <a:spLocks/>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3" name="Freeform 923">
              <a:extLst>
                <a:ext uri="{FF2B5EF4-FFF2-40B4-BE49-F238E27FC236}">
                  <a16:creationId xmlns:a16="http://schemas.microsoft.com/office/drawing/2014/main" id="{DE1A6196-934F-4CC2-9CDC-FB976A5531DA}"/>
                </a:ext>
              </a:extLst>
            </p:cNvPr>
            <p:cNvSpPr>
              <a:spLocks/>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4" name="Freeform 924">
              <a:extLst>
                <a:ext uri="{FF2B5EF4-FFF2-40B4-BE49-F238E27FC236}">
                  <a16:creationId xmlns:a16="http://schemas.microsoft.com/office/drawing/2014/main" id="{FBA1D427-B0EA-4284-A6D7-A24D63BE1E65}"/>
                </a:ext>
              </a:extLst>
            </p:cNvPr>
            <p:cNvSpPr>
              <a:spLocks/>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5" name="Freeform 925">
              <a:extLst>
                <a:ext uri="{FF2B5EF4-FFF2-40B4-BE49-F238E27FC236}">
                  <a16:creationId xmlns:a16="http://schemas.microsoft.com/office/drawing/2014/main" id="{FCFE1B48-5209-4E5A-B1C9-788B92550200}"/>
                </a:ext>
              </a:extLst>
            </p:cNvPr>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6" name="Freeform 926">
              <a:extLst>
                <a:ext uri="{FF2B5EF4-FFF2-40B4-BE49-F238E27FC236}">
                  <a16:creationId xmlns:a16="http://schemas.microsoft.com/office/drawing/2014/main" id="{5AA6CB56-3CF6-4AEB-A187-A7830C716D99}"/>
                </a:ext>
              </a:extLst>
            </p:cNvPr>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sp>
          <p:nvSpPr>
            <p:cNvPr id="177" name="Freeform 927">
              <a:extLst>
                <a:ext uri="{FF2B5EF4-FFF2-40B4-BE49-F238E27FC236}">
                  <a16:creationId xmlns:a16="http://schemas.microsoft.com/office/drawing/2014/main" id="{56B4E08D-BBF2-4E44-AF46-30CD77BF076D}"/>
                </a:ext>
              </a:extLst>
            </p:cNvPr>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solidFill>
                  <a:srgbClr val="484F59"/>
                </a:solidFill>
                <a:ea typeface="微软雅黑 Light" panose="020B0502040204020203" pitchFamily="34" charset="-122"/>
              </a:endParaRPr>
            </a:p>
          </p:txBody>
        </p:sp>
      </p:grpSp>
      <p:sp>
        <p:nvSpPr>
          <p:cNvPr id="182" name="矩形 181">
            <a:extLst>
              <a:ext uri="{FF2B5EF4-FFF2-40B4-BE49-F238E27FC236}">
                <a16:creationId xmlns:a16="http://schemas.microsoft.com/office/drawing/2014/main" id="{E08F139C-A55C-46E9-9007-A99017A7D788}"/>
              </a:ext>
            </a:extLst>
          </p:cNvPr>
          <p:cNvSpPr/>
          <p:nvPr userDrawn="1"/>
        </p:nvSpPr>
        <p:spPr>
          <a:xfrm>
            <a:off x="181070" y="199175"/>
            <a:ext cx="11823826" cy="6482281"/>
          </a:xfrm>
          <a:prstGeom prst="rect">
            <a:avLst/>
          </a:prstGeom>
          <a:noFill/>
          <a:ln w="28575">
            <a:solidFill>
              <a:srgbClr val="484F59"/>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ea typeface="微软雅黑 Light" panose="020B0502040204020203" pitchFamily="34" charset="-122"/>
            </a:endParaRPr>
          </a:p>
        </p:txBody>
      </p:sp>
      <p:grpSp>
        <p:nvGrpSpPr>
          <p:cNvPr id="183" name="组合 182">
            <a:extLst>
              <a:ext uri="{FF2B5EF4-FFF2-40B4-BE49-F238E27FC236}">
                <a16:creationId xmlns:a16="http://schemas.microsoft.com/office/drawing/2014/main" id="{6B577400-1397-4CA8-ABFE-633094D5E2C0}"/>
              </a:ext>
            </a:extLst>
          </p:cNvPr>
          <p:cNvGrpSpPr/>
          <p:nvPr userDrawn="1"/>
        </p:nvGrpSpPr>
        <p:grpSpPr>
          <a:xfrm>
            <a:off x="4161277" y="573051"/>
            <a:ext cx="4134378" cy="977945"/>
            <a:chOff x="3542959" y="903892"/>
            <a:chExt cx="4540704" cy="1074057"/>
          </a:xfrm>
        </p:grpSpPr>
        <p:sp>
          <p:nvSpPr>
            <p:cNvPr id="184" name="任意多边形 184">
              <a:extLst>
                <a:ext uri="{FF2B5EF4-FFF2-40B4-BE49-F238E27FC236}">
                  <a16:creationId xmlns:a16="http://schemas.microsoft.com/office/drawing/2014/main" id="{B174AA2D-3EF8-421C-9803-3B10C7B34C64}"/>
                </a:ext>
              </a:extLst>
            </p:cNvPr>
            <p:cNvSpPr/>
            <p:nvPr/>
          </p:nvSpPr>
          <p:spPr>
            <a:xfrm>
              <a:off x="4194741" y="1144739"/>
              <a:ext cx="3025775" cy="809625"/>
            </a:xfrm>
            <a:custGeom>
              <a:avLst/>
              <a:gdLst>
                <a:gd name="connsiteX0" fmla="*/ 22225 w 3025775"/>
                <a:gd name="connsiteY0" fmla="*/ 34925 h 809625"/>
                <a:gd name="connsiteX1" fmla="*/ 0 w 3025775"/>
                <a:gd name="connsiteY1" fmla="*/ 581025 h 809625"/>
                <a:gd name="connsiteX2" fmla="*/ 3175 w 3025775"/>
                <a:gd name="connsiteY2" fmla="*/ 762000 h 809625"/>
                <a:gd name="connsiteX3" fmla="*/ 63500 w 3025775"/>
                <a:gd name="connsiteY3" fmla="*/ 809625 h 809625"/>
                <a:gd name="connsiteX4" fmla="*/ 2936875 w 3025775"/>
                <a:gd name="connsiteY4" fmla="*/ 752475 h 809625"/>
                <a:gd name="connsiteX5" fmla="*/ 3022600 w 3025775"/>
                <a:gd name="connsiteY5" fmla="*/ 717550 h 809625"/>
                <a:gd name="connsiteX6" fmla="*/ 3025775 w 3025775"/>
                <a:gd name="connsiteY6" fmla="*/ 660400 h 809625"/>
                <a:gd name="connsiteX7" fmla="*/ 3003550 w 3025775"/>
                <a:gd name="connsiteY7" fmla="*/ 50800 h 809625"/>
                <a:gd name="connsiteX8" fmla="*/ 2946400 w 3025775"/>
                <a:gd name="connsiteY8" fmla="*/ 9525 h 809625"/>
                <a:gd name="connsiteX9" fmla="*/ 2419350 w 3025775"/>
                <a:gd name="connsiteY9" fmla="*/ 0 h 809625"/>
                <a:gd name="connsiteX10" fmla="*/ 22225 w 3025775"/>
                <a:gd name="connsiteY10" fmla="*/ 34925 h 80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25775" h="809625">
                  <a:moveTo>
                    <a:pt x="22225" y="34925"/>
                  </a:moveTo>
                  <a:lnTo>
                    <a:pt x="0" y="581025"/>
                  </a:lnTo>
                  <a:cubicBezTo>
                    <a:pt x="1058" y="641350"/>
                    <a:pt x="2117" y="701675"/>
                    <a:pt x="3175" y="762000"/>
                  </a:cubicBezTo>
                  <a:lnTo>
                    <a:pt x="63500" y="809625"/>
                  </a:lnTo>
                  <a:lnTo>
                    <a:pt x="2936875" y="752475"/>
                  </a:lnTo>
                  <a:lnTo>
                    <a:pt x="3022600" y="717550"/>
                  </a:lnTo>
                  <a:lnTo>
                    <a:pt x="3025775" y="660400"/>
                  </a:lnTo>
                  <a:lnTo>
                    <a:pt x="3003550" y="50800"/>
                  </a:lnTo>
                  <a:lnTo>
                    <a:pt x="2946400" y="9525"/>
                  </a:lnTo>
                  <a:lnTo>
                    <a:pt x="2419350" y="0"/>
                  </a:lnTo>
                  <a:lnTo>
                    <a:pt x="22225" y="34925"/>
                  </a:lnTo>
                  <a:close/>
                </a:path>
              </a:pathLst>
            </a:custGeom>
            <a:solidFill>
              <a:srgbClr val="C3E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5" name="Freeform 92">
              <a:extLst>
                <a:ext uri="{FF2B5EF4-FFF2-40B4-BE49-F238E27FC236}">
                  <a16:creationId xmlns:a16="http://schemas.microsoft.com/office/drawing/2014/main" id="{26D8BFBA-3EC6-4811-B34A-2AF6B623FD4A}"/>
                </a:ext>
              </a:extLst>
            </p:cNvPr>
            <p:cNvSpPr>
              <a:spLocks noEditPoints="1"/>
            </p:cNvSpPr>
            <p:nvPr/>
          </p:nvSpPr>
          <p:spPr bwMode="auto">
            <a:xfrm>
              <a:off x="3542959" y="903892"/>
              <a:ext cx="4540704" cy="1074057"/>
            </a:xfrm>
            <a:custGeom>
              <a:avLst/>
              <a:gdLst>
                <a:gd name="T0" fmla="*/ 1235 w 1305"/>
                <a:gd name="T1" fmla="*/ 116 h 339"/>
                <a:gd name="T2" fmla="*/ 1299 w 1305"/>
                <a:gd name="T3" fmla="*/ 11 h 339"/>
                <a:gd name="T4" fmla="*/ 868 w 1305"/>
                <a:gd name="T5" fmla="*/ 14 h 339"/>
                <a:gd name="T6" fmla="*/ 862 w 1305"/>
                <a:gd name="T7" fmla="*/ 70 h 339"/>
                <a:gd name="T8" fmla="*/ 408 w 1305"/>
                <a:gd name="T9" fmla="*/ 31 h 339"/>
                <a:gd name="T10" fmla="*/ 1 w 1305"/>
                <a:gd name="T11" fmla="*/ 36 h 339"/>
                <a:gd name="T12" fmla="*/ 20 w 1305"/>
                <a:gd name="T13" fmla="*/ 231 h 339"/>
                <a:gd name="T14" fmla="*/ 174 w 1305"/>
                <a:gd name="T15" fmla="*/ 250 h 339"/>
                <a:gd name="T16" fmla="*/ 61 w 1305"/>
                <a:gd name="T17" fmla="*/ 177 h 339"/>
                <a:gd name="T18" fmla="*/ 45 w 1305"/>
                <a:gd name="T19" fmla="*/ 90 h 339"/>
                <a:gd name="T20" fmla="*/ 44 w 1305"/>
                <a:gd name="T21" fmla="*/ 40 h 339"/>
                <a:gd name="T22" fmla="*/ 14 w 1305"/>
                <a:gd name="T23" fmla="*/ 37 h 339"/>
                <a:gd name="T24" fmla="*/ 189 w 1305"/>
                <a:gd name="T25" fmla="*/ 89 h 339"/>
                <a:gd name="T26" fmla="*/ 199 w 1305"/>
                <a:gd name="T27" fmla="*/ 335 h 339"/>
                <a:gd name="T28" fmla="*/ 778 w 1305"/>
                <a:gd name="T29" fmla="*/ 327 h 339"/>
                <a:gd name="T30" fmla="*/ 1061 w 1305"/>
                <a:gd name="T31" fmla="*/ 273 h 339"/>
                <a:gd name="T32" fmla="*/ 1076 w 1305"/>
                <a:gd name="T33" fmla="*/ 231 h 339"/>
                <a:gd name="T34" fmla="*/ 1299 w 1305"/>
                <a:gd name="T35" fmla="*/ 209 h 339"/>
                <a:gd name="T36" fmla="*/ 909 w 1305"/>
                <a:gd name="T37" fmla="*/ 71 h 339"/>
                <a:gd name="T38" fmla="*/ 925 w 1305"/>
                <a:gd name="T39" fmla="*/ 71 h 339"/>
                <a:gd name="T40" fmla="*/ 886 w 1305"/>
                <a:gd name="T41" fmla="*/ 30 h 339"/>
                <a:gd name="T42" fmla="*/ 870 w 1305"/>
                <a:gd name="T43" fmla="*/ 25 h 339"/>
                <a:gd name="T44" fmla="*/ 869 w 1305"/>
                <a:gd name="T45" fmla="*/ 70 h 339"/>
                <a:gd name="T46" fmla="*/ 399 w 1305"/>
                <a:gd name="T47" fmla="*/ 56 h 339"/>
                <a:gd name="T48" fmla="*/ 382 w 1305"/>
                <a:gd name="T49" fmla="*/ 47 h 339"/>
                <a:gd name="T50" fmla="*/ 382 w 1305"/>
                <a:gd name="T51" fmla="*/ 47 h 339"/>
                <a:gd name="T52" fmla="*/ 349 w 1305"/>
                <a:gd name="T53" fmla="*/ 70 h 339"/>
                <a:gd name="T54" fmla="*/ 325 w 1305"/>
                <a:gd name="T55" fmla="*/ 63 h 339"/>
                <a:gd name="T56" fmla="*/ 325 w 1305"/>
                <a:gd name="T57" fmla="*/ 76 h 339"/>
                <a:gd name="T58" fmla="*/ 318 w 1305"/>
                <a:gd name="T59" fmla="*/ 76 h 339"/>
                <a:gd name="T60" fmla="*/ 298 w 1305"/>
                <a:gd name="T61" fmla="*/ 70 h 339"/>
                <a:gd name="T62" fmla="*/ 1049 w 1305"/>
                <a:gd name="T63" fmla="*/ 289 h 339"/>
                <a:gd name="T64" fmla="*/ 1042 w 1305"/>
                <a:gd name="T65" fmla="*/ 297 h 339"/>
                <a:gd name="T66" fmla="*/ 762 w 1305"/>
                <a:gd name="T67" fmla="*/ 315 h 339"/>
                <a:gd name="T68" fmla="*/ 192 w 1305"/>
                <a:gd name="T69" fmla="*/ 310 h 339"/>
                <a:gd name="T70" fmla="*/ 213 w 1305"/>
                <a:gd name="T71" fmla="*/ 302 h 339"/>
                <a:gd name="T72" fmla="*/ 192 w 1305"/>
                <a:gd name="T73" fmla="*/ 236 h 339"/>
                <a:gd name="T74" fmla="*/ 223 w 1305"/>
                <a:gd name="T75" fmla="*/ 111 h 339"/>
                <a:gd name="T76" fmla="*/ 196 w 1305"/>
                <a:gd name="T77" fmla="*/ 104 h 339"/>
                <a:gd name="T78" fmla="*/ 1036 w 1305"/>
                <a:gd name="T79" fmla="*/ 88 h 339"/>
                <a:gd name="T80" fmla="*/ 1043 w 1305"/>
                <a:gd name="T81" fmla="*/ 99 h 339"/>
                <a:gd name="T82" fmla="*/ 1049 w 1305"/>
                <a:gd name="T83" fmla="*/ 289 h 339"/>
                <a:gd name="T84" fmla="*/ 947 w 1305"/>
                <a:gd name="T85" fmla="*/ 72 h 339"/>
                <a:gd name="T86" fmla="*/ 952 w 1305"/>
                <a:gd name="T87" fmla="*/ 62 h 339"/>
                <a:gd name="T88" fmla="*/ 968 w 1305"/>
                <a:gd name="T89" fmla="*/ 72 h 339"/>
                <a:gd name="T90" fmla="*/ 1004 w 1305"/>
                <a:gd name="T91" fmla="*/ 73 h 339"/>
                <a:gd name="T92" fmla="*/ 1176 w 1305"/>
                <a:gd name="T93" fmla="*/ 209 h 339"/>
                <a:gd name="T94" fmla="*/ 1059 w 1305"/>
                <a:gd name="T95" fmla="*/ 210 h 339"/>
                <a:gd name="T96" fmla="*/ 1071 w 1305"/>
                <a:gd name="T97" fmla="*/ 206 h 339"/>
                <a:gd name="T98" fmla="*/ 1044 w 1305"/>
                <a:gd name="T99" fmla="*/ 78 h 339"/>
                <a:gd name="T100" fmla="*/ 972 w 1305"/>
                <a:gd name="T101" fmla="*/ 44 h 339"/>
                <a:gd name="T102" fmla="*/ 949 w 1305"/>
                <a:gd name="T103" fmla="*/ 41 h 339"/>
                <a:gd name="T104" fmla="*/ 1232 w 1305"/>
                <a:gd name="T105" fmla="*/ 99 h 339"/>
                <a:gd name="T106" fmla="*/ 1269 w 1305"/>
                <a:gd name="T107" fmla="*/ 185 h 339"/>
                <a:gd name="T108" fmla="*/ 1280 w 1305"/>
                <a:gd name="T109" fmla="*/ 18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05" h="339">
                  <a:moveTo>
                    <a:pt x="1303" y="200"/>
                  </a:moveTo>
                  <a:cubicBezTo>
                    <a:pt x="1293" y="186"/>
                    <a:pt x="1281" y="173"/>
                    <a:pt x="1269" y="160"/>
                  </a:cubicBezTo>
                  <a:cubicBezTo>
                    <a:pt x="1263" y="152"/>
                    <a:pt x="1256" y="145"/>
                    <a:pt x="1250" y="138"/>
                  </a:cubicBezTo>
                  <a:cubicBezTo>
                    <a:pt x="1244" y="132"/>
                    <a:pt x="1233" y="124"/>
                    <a:pt x="1235" y="116"/>
                  </a:cubicBezTo>
                  <a:cubicBezTo>
                    <a:pt x="1236" y="109"/>
                    <a:pt x="1245" y="99"/>
                    <a:pt x="1249" y="93"/>
                  </a:cubicBezTo>
                  <a:cubicBezTo>
                    <a:pt x="1254" y="85"/>
                    <a:pt x="1260" y="77"/>
                    <a:pt x="1265" y="68"/>
                  </a:cubicBezTo>
                  <a:cubicBezTo>
                    <a:pt x="1276" y="50"/>
                    <a:pt x="1287" y="32"/>
                    <a:pt x="1298" y="14"/>
                  </a:cubicBezTo>
                  <a:cubicBezTo>
                    <a:pt x="1299" y="13"/>
                    <a:pt x="1299" y="12"/>
                    <a:pt x="1299" y="11"/>
                  </a:cubicBezTo>
                  <a:cubicBezTo>
                    <a:pt x="1303" y="8"/>
                    <a:pt x="1300" y="0"/>
                    <a:pt x="1294" y="1"/>
                  </a:cubicBezTo>
                  <a:cubicBezTo>
                    <a:pt x="1154" y="22"/>
                    <a:pt x="1012" y="26"/>
                    <a:pt x="872" y="13"/>
                  </a:cubicBezTo>
                  <a:cubicBezTo>
                    <a:pt x="870" y="13"/>
                    <a:pt x="869" y="14"/>
                    <a:pt x="868" y="15"/>
                  </a:cubicBezTo>
                  <a:cubicBezTo>
                    <a:pt x="868" y="15"/>
                    <a:pt x="868" y="14"/>
                    <a:pt x="868" y="14"/>
                  </a:cubicBezTo>
                  <a:cubicBezTo>
                    <a:pt x="867" y="11"/>
                    <a:pt x="862" y="12"/>
                    <a:pt x="862" y="15"/>
                  </a:cubicBezTo>
                  <a:cubicBezTo>
                    <a:pt x="861" y="24"/>
                    <a:pt x="862" y="34"/>
                    <a:pt x="862" y="44"/>
                  </a:cubicBezTo>
                  <a:cubicBezTo>
                    <a:pt x="862" y="52"/>
                    <a:pt x="860" y="61"/>
                    <a:pt x="862" y="69"/>
                  </a:cubicBezTo>
                  <a:cubicBezTo>
                    <a:pt x="862" y="70"/>
                    <a:pt x="862" y="70"/>
                    <a:pt x="862" y="70"/>
                  </a:cubicBezTo>
                  <a:cubicBezTo>
                    <a:pt x="710" y="68"/>
                    <a:pt x="559" y="69"/>
                    <a:pt x="407" y="73"/>
                  </a:cubicBezTo>
                  <a:cubicBezTo>
                    <a:pt x="408" y="68"/>
                    <a:pt x="408" y="62"/>
                    <a:pt x="409" y="57"/>
                  </a:cubicBezTo>
                  <a:cubicBezTo>
                    <a:pt x="409" y="49"/>
                    <a:pt x="410" y="41"/>
                    <a:pt x="409" y="33"/>
                  </a:cubicBezTo>
                  <a:cubicBezTo>
                    <a:pt x="409" y="32"/>
                    <a:pt x="409" y="31"/>
                    <a:pt x="408" y="31"/>
                  </a:cubicBezTo>
                  <a:cubicBezTo>
                    <a:pt x="407" y="30"/>
                    <a:pt x="406" y="29"/>
                    <a:pt x="404" y="29"/>
                  </a:cubicBezTo>
                  <a:cubicBezTo>
                    <a:pt x="338" y="26"/>
                    <a:pt x="272" y="26"/>
                    <a:pt x="206" y="26"/>
                  </a:cubicBezTo>
                  <a:cubicBezTo>
                    <a:pt x="141" y="26"/>
                    <a:pt x="74" y="24"/>
                    <a:pt x="9" y="30"/>
                  </a:cubicBezTo>
                  <a:cubicBezTo>
                    <a:pt x="6" y="27"/>
                    <a:pt x="0" y="31"/>
                    <a:pt x="1" y="36"/>
                  </a:cubicBezTo>
                  <a:cubicBezTo>
                    <a:pt x="10" y="71"/>
                    <a:pt x="38" y="103"/>
                    <a:pt x="63" y="128"/>
                  </a:cubicBezTo>
                  <a:cubicBezTo>
                    <a:pt x="73" y="138"/>
                    <a:pt x="73" y="139"/>
                    <a:pt x="65" y="151"/>
                  </a:cubicBezTo>
                  <a:cubicBezTo>
                    <a:pt x="59" y="159"/>
                    <a:pt x="53" y="167"/>
                    <a:pt x="48" y="176"/>
                  </a:cubicBezTo>
                  <a:cubicBezTo>
                    <a:pt x="37" y="193"/>
                    <a:pt x="26" y="211"/>
                    <a:pt x="20" y="231"/>
                  </a:cubicBezTo>
                  <a:cubicBezTo>
                    <a:pt x="19" y="234"/>
                    <a:pt x="22" y="236"/>
                    <a:pt x="24" y="235"/>
                  </a:cubicBezTo>
                  <a:cubicBezTo>
                    <a:pt x="24" y="237"/>
                    <a:pt x="24" y="239"/>
                    <a:pt x="27" y="239"/>
                  </a:cubicBezTo>
                  <a:cubicBezTo>
                    <a:pt x="50" y="243"/>
                    <a:pt x="74" y="244"/>
                    <a:pt x="98" y="246"/>
                  </a:cubicBezTo>
                  <a:cubicBezTo>
                    <a:pt x="123" y="248"/>
                    <a:pt x="149" y="252"/>
                    <a:pt x="174" y="250"/>
                  </a:cubicBezTo>
                  <a:cubicBezTo>
                    <a:pt x="179" y="249"/>
                    <a:pt x="181" y="242"/>
                    <a:pt x="176" y="241"/>
                  </a:cubicBezTo>
                  <a:cubicBezTo>
                    <a:pt x="152" y="236"/>
                    <a:pt x="128" y="236"/>
                    <a:pt x="104" y="235"/>
                  </a:cubicBezTo>
                  <a:cubicBezTo>
                    <a:pt x="79" y="233"/>
                    <a:pt x="53" y="231"/>
                    <a:pt x="28" y="232"/>
                  </a:cubicBezTo>
                  <a:cubicBezTo>
                    <a:pt x="40" y="214"/>
                    <a:pt x="50" y="195"/>
                    <a:pt x="61" y="177"/>
                  </a:cubicBezTo>
                  <a:cubicBezTo>
                    <a:pt x="68" y="167"/>
                    <a:pt x="77" y="157"/>
                    <a:pt x="83" y="147"/>
                  </a:cubicBezTo>
                  <a:cubicBezTo>
                    <a:pt x="86" y="142"/>
                    <a:pt x="87" y="139"/>
                    <a:pt x="84" y="133"/>
                  </a:cubicBezTo>
                  <a:cubicBezTo>
                    <a:pt x="81" y="126"/>
                    <a:pt x="73" y="121"/>
                    <a:pt x="67" y="115"/>
                  </a:cubicBezTo>
                  <a:cubicBezTo>
                    <a:pt x="60" y="107"/>
                    <a:pt x="52" y="99"/>
                    <a:pt x="45" y="90"/>
                  </a:cubicBezTo>
                  <a:cubicBezTo>
                    <a:pt x="35" y="77"/>
                    <a:pt x="27" y="62"/>
                    <a:pt x="19" y="48"/>
                  </a:cubicBezTo>
                  <a:cubicBezTo>
                    <a:pt x="23" y="48"/>
                    <a:pt x="27" y="48"/>
                    <a:pt x="31" y="48"/>
                  </a:cubicBezTo>
                  <a:cubicBezTo>
                    <a:pt x="35" y="48"/>
                    <a:pt x="40" y="49"/>
                    <a:pt x="44" y="47"/>
                  </a:cubicBezTo>
                  <a:cubicBezTo>
                    <a:pt x="48" y="46"/>
                    <a:pt x="48" y="42"/>
                    <a:pt x="44" y="40"/>
                  </a:cubicBezTo>
                  <a:cubicBezTo>
                    <a:pt x="40" y="39"/>
                    <a:pt x="35" y="39"/>
                    <a:pt x="31" y="40"/>
                  </a:cubicBezTo>
                  <a:cubicBezTo>
                    <a:pt x="26" y="40"/>
                    <a:pt x="21" y="40"/>
                    <a:pt x="17" y="40"/>
                  </a:cubicBezTo>
                  <a:cubicBezTo>
                    <a:pt x="16" y="40"/>
                    <a:pt x="16" y="40"/>
                    <a:pt x="15" y="40"/>
                  </a:cubicBezTo>
                  <a:cubicBezTo>
                    <a:pt x="15" y="39"/>
                    <a:pt x="14" y="38"/>
                    <a:pt x="14" y="37"/>
                  </a:cubicBezTo>
                  <a:cubicBezTo>
                    <a:pt x="78" y="39"/>
                    <a:pt x="142" y="36"/>
                    <a:pt x="206" y="36"/>
                  </a:cubicBezTo>
                  <a:cubicBezTo>
                    <a:pt x="263" y="36"/>
                    <a:pt x="320" y="37"/>
                    <a:pt x="377" y="38"/>
                  </a:cubicBezTo>
                  <a:cubicBezTo>
                    <a:pt x="317" y="58"/>
                    <a:pt x="254" y="69"/>
                    <a:pt x="191" y="81"/>
                  </a:cubicBezTo>
                  <a:cubicBezTo>
                    <a:pt x="187" y="81"/>
                    <a:pt x="187" y="86"/>
                    <a:pt x="189" y="89"/>
                  </a:cubicBezTo>
                  <a:cubicBezTo>
                    <a:pt x="188" y="90"/>
                    <a:pt x="187" y="91"/>
                    <a:pt x="187" y="93"/>
                  </a:cubicBezTo>
                  <a:cubicBezTo>
                    <a:pt x="183" y="143"/>
                    <a:pt x="182" y="192"/>
                    <a:pt x="180" y="242"/>
                  </a:cubicBezTo>
                  <a:cubicBezTo>
                    <a:pt x="179" y="263"/>
                    <a:pt x="177" y="284"/>
                    <a:pt x="178" y="304"/>
                  </a:cubicBezTo>
                  <a:cubicBezTo>
                    <a:pt x="179" y="318"/>
                    <a:pt x="185" y="330"/>
                    <a:pt x="199" y="335"/>
                  </a:cubicBezTo>
                  <a:cubicBezTo>
                    <a:pt x="217" y="339"/>
                    <a:pt x="238" y="336"/>
                    <a:pt x="255" y="336"/>
                  </a:cubicBezTo>
                  <a:cubicBezTo>
                    <a:pt x="282" y="335"/>
                    <a:pt x="309" y="335"/>
                    <a:pt x="335" y="335"/>
                  </a:cubicBezTo>
                  <a:cubicBezTo>
                    <a:pt x="384" y="334"/>
                    <a:pt x="433" y="333"/>
                    <a:pt x="482" y="333"/>
                  </a:cubicBezTo>
                  <a:cubicBezTo>
                    <a:pt x="581" y="331"/>
                    <a:pt x="679" y="329"/>
                    <a:pt x="778" y="327"/>
                  </a:cubicBezTo>
                  <a:cubicBezTo>
                    <a:pt x="828" y="326"/>
                    <a:pt x="878" y="324"/>
                    <a:pt x="928" y="323"/>
                  </a:cubicBezTo>
                  <a:cubicBezTo>
                    <a:pt x="950" y="322"/>
                    <a:pt x="972" y="322"/>
                    <a:pt x="995" y="321"/>
                  </a:cubicBezTo>
                  <a:cubicBezTo>
                    <a:pt x="1011" y="321"/>
                    <a:pt x="1036" y="325"/>
                    <a:pt x="1051" y="315"/>
                  </a:cubicBezTo>
                  <a:cubicBezTo>
                    <a:pt x="1064" y="305"/>
                    <a:pt x="1061" y="287"/>
                    <a:pt x="1061" y="273"/>
                  </a:cubicBezTo>
                  <a:cubicBezTo>
                    <a:pt x="1060" y="259"/>
                    <a:pt x="1060" y="245"/>
                    <a:pt x="1059" y="232"/>
                  </a:cubicBezTo>
                  <a:cubicBezTo>
                    <a:pt x="1061" y="232"/>
                    <a:pt x="1063" y="232"/>
                    <a:pt x="1065" y="232"/>
                  </a:cubicBezTo>
                  <a:cubicBezTo>
                    <a:pt x="1068" y="233"/>
                    <a:pt x="1072" y="234"/>
                    <a:pt x="1074" y="233"/>
                  </a:cubicBezTo>
                  <a:cubicBezTo>
                    <a:pt x="1075" y="232"/>
                    <a:pt x="1076" y="232"/>
                    <a:pt x="1076" y="231"/>
                  </a:cubicBezTo>
                  <a:cubicBezTo>
                    <a:pt x="1090" y="231"/>
                    <a:pt x="1104" y="229"/>
                    <a:pt x="1118" y="227"/>
                  </a:cubicBezTo>
                  <a:cubicBezTo>
                    <a:pt x="1138" y="225"/>
                    <a:pt x="1159" y="223"/>
                    <a:pt x="1180" y="221"/>
                  </a:cubicBezTo>
                  <a:cubicBezTo>
                    <a:pt x="1199" y="219"/>
                    <a:pt x="1219" y="217"/>
                    <a:pt x="1239" y="215"/>
                  </a:cubicBezTo>
                  <a:cubicBezTo>
                    <a:pt x="1258" y="213"/>
                    <a:pt x="1280" y="214"/>
                    <a:pt x="1299" y="209"/>
                  </a:cubicBezTo>
                  <a:cubicBezTo>
                    <a:pt x="1301" y="208"/>
                    <a:pt x="1302" y="206"/>
                    <a:pt x="1302" y="204"/>
                  </a:cubicBezTo>
                  <a:cubicBezTo>
                    <a:pt x="1304" y="204"/>
                    <a:pt x="1305" y="202"/>
                    <a:pt x="1303" y="200"/>
                  </a:cubicBezTo>
                  <a:close/>
                  <a:moveTo>
                    <a:pt x="925" y="71"/>
                  </a:moveTo>
                  <a:cubicBezTo>
                    <a:pt x="919" y="71"/>
                    <a:pt x="914" y="71"/>
                    <a:pt x="909" y="71"/>
                  </a:cubicBezTo>
                  <a:cubicBezTo>
                    <a:pt x="908" y="66"/>
                    <a:pt x="907" y="60"/>
                    <a:pt x="906" y="55"/>
                  </a:cubicBezTo>
                  <a:cubicBezTo>
                    <a:pt x="905" y="49"/>
                    <a:pt x="905" y="43"/>
                    <a:pt x="904" y="37"/>
                  </a:cubicBezTo>
                  <a:cubicBezTo>
                    <a:pt x="910" y="39"/>
                    <a:pt x="916" y="41"/>
                    <a:pt x="922" y="43"/>
                  </a:cubicBezTo>
                  <a:cubicBezTo>
                    <a:pt x="920" y="52"/>
                    <a:pt x="920" y="63"/>
                    <a:pt x="925" y="71"/>
                  </a:cubicBezTo>
                  <a:close/>
                  <a:moveTo>
                    <a:pt x="900" y="35"/>
                  </a:moveTo>
                  <a:cubicBezTo>
                    <a:pt x="899" y="46"/>
                    <a:pt x="898" y="60"/>
                    <a:pt x="901" y="71"/>
                  </a:cubicBezTo>
                  <a:cubicBezTo>
                    <a:pt x="897" y="71"/>
                    <a:pt x="894" y="71"/>
                    <a:pt x="890" y="71"/>
                  </a:cubicBezTo>
                  <a:cubicBezTo>
                    <a:pt x="889" y="57"/>
                    <a:pt x="886" y="44"/>
                    <a:pt x="886" y="30"/>
                  </a:cubicBezTo>
                  <a:cubicBezTo>
                    <a:pt x="890" y="32"/>
                    <a:pt x="895" y="34"/>
                    <a:pt x="900" y="35"/>
                  </a:cubicBezTo>
                  <a:close/>
                  <a:moveTo>
                    <a:pt x="869" y="69"/>
                  </a:moveTo>
                  <a:cubicBezTo>
                    <a:pt x="873" y="61"/>
                    <a:pt x="872" y="51"/>
                    <a:pt x="872" y="42"/>
                  </a:cubicBezTo>
                  <a:cubicBezTo>
                    <a:pt x="872" y="36"/>
                    <a:pt x="871" y="30"/>
                    <a:pt x="870" y="25"/>
                  </a:cubicBezTo>
                  <a:cubicBezTo>
                    <a:pt x="870" y="25"/>
                    <a:pt x="870" y="25"/>
                    <a:pt x="870" y="25"/>
                  </a:cubicBezTo>
                  <a:cubicBezTo>
                    <a:pt x="874" y="26"/>
                    <a:pt x="877" y="27"/>
                    <a:pt x="880" y="28"/>
                  </a:cubicBezTo>
                  <a:cubicBezTo>
                    <a:pt x="879" y="42"/>
                    <a:pt x="878" y="57"/>
                    <a:pt x="882" y="71"/>
                  </a:cubicBezTo>
                  <a:cubicBezTo>
                    <a:pt x="878" y="71"/>
                    <a:pt x="873" y="70"/>
                    <a:pt x="869" y="70"/>
                  </a:cubicBezTo>
                  <a:cubicBezTo>
                    <a:pt x="869" y="70"/>
                    <a:pt x="869" y="70"/>
                    <a:pt x="869" y="69"/>
                  </a:cubicBezTo>
                  <a:close/>
                  <a:moveTo>
                    <a:pt x="388" y="45"/>
                  </a:moveTo>
                  <a:cubicBezTo>
                    <a:pt x="392" y="43"/>
                    <a:pt x="397" y="42"/>
                    <a:pt x="402" y="40"/>
                  </a:cubicBezTo>
                  <a:cubicBezTo>
                    <a:pt x="401" y="45"/>
                    <a:pt x="400" y="51"/>
                    <a:pt x="399" y="56"/>
                  </a:cubicBezTo>
                  <a:cubicBezTo>
                    <a:pt x="398" y="62"/>
                    <a:pt x="397" y="68"/>
                    <a:pt x="397" y="73"/>
                  </a:cubicBezTo>
                  <a:cubicBezTo>
                    <a:pt x="395" y="73"/>
                    <a:pt x="392" y="74"/>
                    <a:pt x="389" y="74"/>
                  </a:cubicBezTo>
                  <a:cubicBezTo>
                    <a:pt x="387" y="64"/>
                    <a:pt x="386" y="55"/>
                    <a:pt x="388" y="45"/>
                  </a:cubicBezTo>
                  <a:close/>
                  <a:moveTo>
                    <a:pt x="382" y="47"/>
                  </a:moveTo>
                  <a:cubicBezTo>
                    <a:pt x="380" y="56"/>
                    <a:pt x="379" y="65"/>
                    <a:pt x="381" y="74"/>
                  </a:cubicBezTo>
                  <a:cubicBezTo>
                    <a:pt x="377" y="74"/>
                    <a:pt x="373" y="74"/>
                    <a:pt x="368" y="74"/>
                  </a:cubicBezTo>
                  <a:cubicBezTo>
                    <a:pt x="369" y="66"/>
                    <a:pt x="369" y="59"/>
                    <a:pt x="368" y="51"/>
                  </a:cubicBezTo>
                  <a:cubicBezTo>
                    <a:pt x="373" y="49"/>
                    <a:pt x="377" y="48"/>
                    <a:pt x="382" y="47"/>
                  </a:cubicBezTo>
                  <a:close/>
                  <a:moveTo>
                    <a:pt x="363" y="52"/>
                  </a:moveTo>
                  <a:cubicBezTo>
                    <a:pt x="363" y="60"/>
                    <a:pt x="362" y="67"/>
                    <a:pt x="361" y="74"/>
                  </a:cubicBezTo>
                  <a:cubicBezTo>
                    <a:pt x="357" y="75"/>
                    <a:pt x="353" y="75"/>
                    <a:pt x="349" y="75"/>
                  </a:cubicBezTo>
                  <a:cubicBezTo>
                    <a:pt x="350" y="73"/>
                    <a:pt x="349" y="72"/>
                    <a:pt x="349" y="70"/>
                  </a:cubicBezTo>
                  <a:cubicBezTo>
                    <a:pt x="349" y="66"/>
                    <a:pt x="349" y="61"/>
                    <a:pt x="348" y="57"/>
                  </a:cubicBezTo>
                  <a:cubicBezTo>
                    <a:pt x="353" y="55"/>
                    <a:pt x="358" y="54"/>
                    <a:pt x="363" y="52"/>
                  </a:cubicBezTo>
                  <a:close/>
                  <a:moveTo>
                    <a:pt x="325" y="71"/>
                  </a:moveTo>
                  <a:cubicBezTo>
                    <a:pt x="325" y="68"/>
                    <a:pt x="325" y="66"/>
                    <a:pt x="325" y="63"/>
                  </a:cubicBezTo>
                  <a:cubicBezTo>
                    <a:pt x="331" y="61"/>
                    <a:pt x="337" y="60"/>
                    <a:pt x="343" y="58"/>
                  </a:cubicBezTo>
                  <a:cubicBezTo>
                    <a:pt x="343" y="62"/>
                    <a:pt x="343" y="66"/>
                    <a:pt x="342" y="70"/>
                  </a:cubicBezTo>
                  <a:cubicBezTo>
                    <a:pt x="342" y="72"/>
                    <a:pt x="342" y="73"/>
                    <a:pt x="342" y="75"/>
                  </a:cubicBezTo>
                  <a:cubicBezTo>
                    <a:pt x="336" y="75"/>
                    <a:pt x="330" y="75"/>
                    <a:pt x="325" y="76"/>
                  </a:cubicBezTo>
                  <a:cubicBezTo>
                    <a:pt x="325" y="74"/>
                    <a:pt x="325" y="72"/>
                    <a:pt x="325" y="71"/>
                  </a:cubicBezTo>
                  <a:close/>
                  <a:moveTo>
                    <a:pt x="320" y="64"/>
                  </a:moveTo>
                  <a:cubicBezTo>
                    <a:pt x="320" y="66"/>
                    <a:pt x="319" y="68"/>
                    <a:pt x="319" y="70"/>
                  </a:cubicBezTo>
                  <a:cubicBezTo>
                    <a:pt x="319" y="72"/>
                    <a:pt x="318" y="74"/>
                    <a:pt x="318" y="76"/>
                  </a:cubicBezTo>
                  <a:cubicBezTo>
                    <a:pt x="313" y="76"/>
                    <a:pt x="309" y="76"/>
                    <a:pt x="304" y="76"/>
                  </a:cubicBezTo>
                  <a:cubicBezTo>
                    <a:pt x="303" y="74"/>
                    <a:pt x="302" y="71"/>
                    <a:pt x="302" y="69"/>
                  </a:cubicBezTo>
                  <a:cubicBezTo>
                    <a:pt x="308" y="67"/>
                    <a:pt x="314" y="66"/>
                    <a:pt x="320" y="64"/>
                  </a:cubicBezTo>
                  <a:close/>
                  <a:moveTo>
                    <a:pt x="298" y="70"/>
                  </a:moveTo>
                  <a:cubicBezTo>
                    <a:pt x="298" y="72"/>
                    <a:pt x="298" y="74"/>
                    <a:pt x="299" y="76"/>
                  </a:cubicBezTo>
                  <a:cubicBezTo>
                    <a:pt x="286" y="77"/>
                    <a:pt x="274" y="77"/>
                    <a:pt x="261" y="78"/>
                  </a:cubicBezTo>
                  <a:cubicBezTo>
                    <a:pt x="273" y="75"/>
                    <a:pt x="286" y="72"/>
                    <a:pt x="298" y="70"/>
                  </a:cubicBezTo>
                  <a:close/>
                  <a:moveTo>
                    <a:pt x="1049" y="289"/>
                  </a:moveTo>
                  <a:cubicBezTo>
                    <a:pt x="1047" y="288"/>
                    <a:pt x="1045" y="289"/>
                    <a:pt x="1042" y="289"/>
                  </a:cubicBezTo>
                  <a:cubicBezTo>
                    <a:pt x="1039" y="289"/>
                    <a:pt x="1037" y="289"/>
                    <a:pt x="1034" y="289"/>
                  </a:cubicBezTo>
                  <a:cubicBezTo>
                    <a:pt x="1031" y="290"/>
                    <a:pt x="1031" y="296"/>
                    <a:pt x="1034" y="297"/>
                  </a:cubicBezTo>
                  <a:cubicBezTo>
                    <a:pt x="1037" y="297"/>
                    <a:pt x="1039" y="297"/>
                    <a:pt x="1042" y="297"/>
                  </a:cubicBezTo>
                  <a:cubicBezTo>
                    <a:pt x="1044" y="297"/>
                    <a:pt x="1046" y="297"/>
                    <a:pt x="1048" y="297"/>
                  </a:cubicBezTo>
                  <a:cubicBezTo>
                    <a:pt x="1048" y="297"/>
                    <a:pt x="1048" y="297"/>
                    <a:pt x="1048" y="297"/>
                  </a:cubicBezTo>
                  <a:cubicBezTo>
                    <a:pt x="1044" y="311"/>
                    <a:pt x="1025" y="308"/>
                    <a:pt x="1015" y="308"/>
                  </a:cubicBezTo>
                  <a:cubicBezTo>
                    <a:pt x="930" y="311"/>
                    <a:pt x="846" y="313"/>
                    <a:pt x="762" y="315"/>
                  </a:cubicBezTo>
                  <a:cubicBezTo>
                    <a:pt x="593" y="319"/>
                    <a:pt x="424" y="321"/>
                    <a:pt x="255" y="323"/>
                  </a:cubicBezTo>
                  <a:cubicBezTo>
                    <a:pt x="244" y="323"/>
                    <a:pt x="233" y="323"/>
                    <a:pt x="222" y="323"/>
                  </a:cubicBezTo>
                  <a:cubicBezTo>
                    <a:pt x="217" y="323"/>
                    <a:pt x="212" y="324"/>
                    <a:pt x="207" y="323"/>
                  </a:cubicBezTo>
                  <a:cubicBezTo>
                    <a:pt x="198" y="321"/>
                    <a:pt x="194" y="316"/>
                    <a:pt x="192" y="310"/>
                  </a:cubicBezTo>
                  <a:cubicBezTo>
                    <a:pt x="192" y="310"/>
                    <a:pt x="193" y="310"/>
                    <a:pt x="193" y="310"/>
                  </a:cubicBezTo>
                  <a:cubicBezTo>
                    <a:pt x="195" y="310"/>
                    <a:pt x="198" y="310"/>
                    <a:pt x="200" y="310"/>
                  </a:cubicBezTo>
                  <a:cubicBezTo>
                    <a:pt x="204" y="311"/>
                    <a:pt x="209" y="311"/>
                    <a:pt x="213" y="310"/>
                  </a:cubicBezTo>
                  <a:cubicBezTo>
                    <a:pt x="217" y="309"/>
                    <a:pt x="217" y="303"/>
                    <a:pt x="213" y="302"/>
                  </a:cubicBezTo>
                  <a:cubicBezTo>
                    <a:pt x="209" y="301"/>
                    <a:pt x="204" y="302"/>
                    <a:pt x="200" y="302"/>
                  </a:cubicBezTo>
                  <a:cubicBezTo>
                    <a:pt x="197" y="302"/>
                    <a:pt x="193" y="302"/>
                    <a:pt x="191" y="304"/>
                  </a:cubicBezTo>
                  <a:cubicBezTo>
                    <a:pt x="190" y="303"/>
                    <a:pt x="190" y="301"/>
                    <a:pt x="190" y="299"/>
                  </a:cubicBezTo>
                  <a:cubicBezTo>
                    <a:pt x="189" y="278"/>
                    <a:pt x="192" y="257"/>
                    <a:pt x="192" y="236"/>
                  </a:cubicBezTo>
                  <a:cubicBezTo>
                    <a:pt x="194" y="195"/>
                    <a:pt x="195" y="154"/>
                    <a:pt x="196" y="112"/>
                  </a:cubicBezTo>
                  <a:cubicBezTo>
                    <a:pt x="196" y="113"/>
                    <a:pt x="197" y="113"/>
                    <a:pt x="198" y="113"/>
                  </a:cubicBezTo>
                  <a:cubicBezTo>
                    <a:pt x="202" y="113"/>
                    <a:pt x="207" y="113"/>
                    <a:pt x="211" y="113"/>
                  </a:cubicBezTo>
                  <a:cubicBezTo>
                    <a:pt x="215" y="113"/>
                    <a:pt x="219" y="113"/>
                    <a:pt x="223" y="111"/>
                  </a:cubicBezTo>
                  <a:cubicBezTo>
                    <a:pt x="225" y="110"/>
                    <a:pt x="225" y="107"/>
                    <a:pt x="223" y="106"/>
                  </a:cubicBezTo>
                  <a:cubicBezTo>
                    <a:pt x="219" y="103"/>
                    <a:pt x="215" y="104"/>
                    <a:pt x="211" y="104"/>
                  </a:cubicBezTo>
                  <a:cubicBezTo>
                    <a:pt x="207" y="104"/>
                    <a:pt x="202" y="104"/>
                    <a:pt x="197" y="104"/>
                  </a:cubicBezTo>
                  <a:cubicBezTo>
                    <a:pt x="197" y="104"/>
                    <a:pt x="196" y="104"/>
                    <a:pt x="196" y="104"/>
                  </a:cubicBezTo>
                  <a:cubicBezTo>
                    <a:pt x="196" y="100"/>
                    <a:pt x="196" y="97"/>
                    <a:pt x="196" y="93"/>
                  </a:cubicBezTo>
                  <a:cubicBezTo>
                    <a:pt x="196" y="92"/>
                    <a:pt x="196" y="91"/>
                    <a:pt x="196" y="91"/>
                  </a:cubicBezTo>
                  <a:cubicBezTo>
                    <a:pt x="475" y="80"/>
                    <a:pt x="754" y="78"/>
                    <a:pt x="1033" y="85"/>
                  </a:cubicBezTo>
                  <a:cubicBezTo>
                    <a:pt x="1034" y="86"/>
                    <a:pt x="1035" y="87"/>
                    <a:pt x="1036" y="88"/>
                  </a:cubicBezTo>
                  <a:cubicBezTo>
                    <a:pt x="1038" y="88"/>
                    <a:pt x="1039" y="90"/>
                    <a:pt x="1040" y="92"/>
                  </a:cubicBezTo>
                  <a:cubicBezTo>
                    <a:pt x="1039" y="92"/>
                    <a:pt x="1037" y="91"/>
                    <a:pt x="1035" y="90"/>
                  </a:cubicBezTo>
                  <a:cubicBezTo>
                    <a:pt x="1031" y="89"/>
                    <a:pt x="1028" y="93"/>
                    <a:pt x="1032" y="96"/>
                  </a:cubicBezTo>
                  <a:cubicBezTo>
                    <a:pt x="1035" y="98"/>
                    <a:pt x="1039" y="99"/>
                    <a:pt x="1043" y="99"/>
                  </a:cubicBezTo>
                  <a:cubicBezTo>
                    <a:pt x="1046" y="113"/>
                    <a:pt x="1044" y="135"/>
                    <a:pt x="1044" y="142"/>
                  </a:cubicBezTo>
                  <a:cubicBezTo>
                    <a:pt x="1045" y="164"/>
                    <a:pt x="1045" y="185"/>
                    <a:pt x="1046" y="207"/>
                  </a:cubicBezTo>
                  <a:cubicBezTo>
                    <a:pt x="1047" y="227"/>
                    <a:pt x="1047" y="247"/>
                    <a:pt x="1048" y="266"/>
                  </a:cubicBezTo>
                  <a:cubicBezTo>
                    <a:pt x="1048" y="272"/>
                    <a:pt x="1050" y="281"/>
                    <a:pt x="1049" y="289"/>
                  </a:cubicBezTo>
                  <a:close/>
                  <a:moveTo>
                    <a:pt x="928" y="45"/>
                  </a:moveTo>
                  <a:cubicBezTo>
                    <a:pt x="934" y="48"/>
                    <a:pt x="940" y="50"/>
                    <a:pt x="946" y="52"/>
                  </a:cubicBezTo>
                  <a:cubicBezTo>
                    <a:pt x="946" y="56"/>
                    <a:pt x="946" y="59"/>
                    <a:pt x="946" y="62"/>
                  </a:cubicBezTo>
                  <a:cubicBezTo>
                    <a:pt x="947" y="66"/>
                    <a:pt x="946" y="69"/>
                    <a:pt x="947" y="72"/>
                  </a:cubicBezTo>
                  <a:cubicBezTo>
                    <a:pt x="942" y="72"/>
                    <a:pt x="937" y="72"/>
                    <a:pt x="932" y="71"/>
                  </a:cubicBezTo>
                  <a:cubicBezTo>
                    <a:pt x="931" y="66"/>
                    <a:pt x="929" y="62"/>
                    <a:pt x="928" y="57"/>
                  </a:cubicBezTo>
                  <a:cubicBezTo>
                    <a:pt x="927" y="53"/>
                    <a:pt x="927" y="49"/>
                    <a:pt x="928" y="45"/>
                  </a:cubicBezTo>
                  <a:close/>
                  <a:moveTo>
                    <a:pt x="952" y="62"/>
                  </a:moveTo>
                  <a:cubicBezTo>
                    <a:pt x="952" y="59"/>
                    <a:pt x="952" y="57"/>
                    <a:pt x="951" y="54"/>
                  </a:cubicBezTo>
                  <a:cubicBezTo>
                    <a:pt x="957" y="56"/>
                    <a:pt x="962" y="58"/>
                    <a:pt x="967" y="60"/>
                  </a:cubicBezTo>
                  <a:cubicBezTo>
                    <a:pt x="968" y="62"/>
                    <a:pt x="968" y="64"/>
                    <a:pt x="968" y="67"/>
                  </a:cubicBezTo>
                  <a:cubicBezTo>
                    <a:pt x="968" y="68"/>
                    <a:pt x="968" y="70"/>
                    <a:pt x="968" y="72"/>
                  </a:cubicBezTo>
                  <a:cubicBezTo>
                    <a:pt x="963" y="72"/>
                    <a:pt x="958" y="72"/>
                    <a:pt x="953" y="72"/>
                  </a:cubicBezTo>
                  <a:cubicBezTo>
                    <a:pt x="954" y="68"/>
                    <a:pt x="953" y="65"/>
                    <a:pt x="952" y="62"/>
                  </a:cubicBezTo>
                  <a:close/>
                  <a:moveTo>
                    <a:pt x="974" y="62"/>
                  </a:moveTo>
                  <a:cubicBezTo>
                    <a:pt x="984" y="66"/>
                    <a:pt x="994" y="69"/>
                    <a:pt x="1004" y="73"/>
                  </a:cubicBezTo>
                  <a:cubicBezTo>
                    <a:pt x="994" y="73"/>
                    <a:pt x="984" y="72"/>
                    <a:pt x="975" y="72"/>
                  </a:cubicBezTo>
                  <a:cubicBezTo>
                    <a:pt x="975" y="69"/>
                    <a:pt x="975" y="66"/>
                    <a:pt x="974" y="62"/>
                  </a:cubicBezTo>
                  <a:close/>
                  <a:moveTo>
                    <a:pt x="1239" y="203"/>
                  </a:moveTo>
                  <a:cubicBezTo>
                    <a:pt x="1218" y="205"/>
                    <a:pt x="1197" y="207"/>
                    <a:pt x="1176" y="209"/>
                  </a:cubicBezTo>
                  <a:cubicBezTo>
                    <a:pt x="1156" y="211"/>
                    <a:pt x="1135" y="213"/>
                    <a:pt x="1114" y="216"/>
                  </a:cubicBezTo>
                  <a:cubicBezTo>
                    <a:pt x="1098" y="218"/>
                    <a:pt x="1080" y="219"/>
                    <a:pt x="1064" y="225"/>
                  </a:cubicBezTo>
                  <a:cubicBezTo>
                    <a:pt x="1062" y="225"/>
                    <a:pt x="1061" y="225"/>
                    <a:pt x="1059" y="225"/>
                  </a:cubicBezTo>
                  <a:cubicBezTo>
                    <a:pt x="1059" y="220"/>
                    <a:pt x="1059" y="215"/>
                    <a:pt x="1059" y="210"/>
                  </a:cubicBezTo>
                  <a:cubicBezTo>
                    <a:pt x="1062" y="212"/>
                    <a:pt x="1065" y="213"/>
                    <a:pt x="1069" y="214"/>
                  </a:cubicBezTo>
                  <a:cubicBezTo>
                    <a:pt x="1073" y="214"/>
                    <a:pt x="1078" y="215"/>
                    <a:pt x="1081" y="212"/>
                  </a:cubicBezTo>
                  <a:cubicBezTo>
                    <a:pt x="1082" y="211"/>
                    <a:pt x="1082" y="210"/>
                    <a:pt x="1081" y="209"/>
                  </a:cubicBezTo>
                  <a:cubicBezTo>
                    <a:pt x="1078" y="206"/>
                    <a:pt x="1075" y="207"/>
                    <a:pt x="1071" y="206"/>
                  </a:cubicBezTo>
                  <a:cubicBezTo>
                    <a:pt x="1067" y="206"/>
                    <a:pt x="1062" y="205"/>
                    <a:pt x="1058" y="204"/>
                  </a:cubicBezTo>
                  <a:cubicBezTo>
                    <a:pt x="1058" y="199"/>
                    <a:pt x="1058" y="193"/>
                    <a:pt x="1058" y="188"/>
                  </a:cubicBezTo>
                  <a:cubicBezTo>
                    <a:pt x="1057" y="161"/>
                    <a:pt x="1056" y="135"/>
                    <a:pt x="1055" y="109"/>
                  </a:cubicBezTo>
                  <a:cubicBezTo>
                    <a:pt x="1055" y="97"/>
                    <a:pt x="1054" y="84"/>
                    <a:pt x="1044" y="78"/>
                  </a:cubicBezTo>
                  <a:cubicBezTo>
                    <a:pt x="1043" y="76"/>
                    <a:pt x="1042" y="75"/>
                    <a:pt x="1040" y="74"/>
                  </a:cubicBezTo>
                  <a:cubicBezTo>
                    <a:pt x="1012" y="64"/>
                    <a:pt x="983" y="53"/>
                    <a:pt x="955" y="43"/>
                  </a:cubicBezTo>
                  <a:cubicBezTo>
                    <a:pt x="957" y="43"/>
                    <a:pt x="959" y="43"/>
                    <a:pt x="962" y="44"/>
                  </a:cubicBezTo>
                  <a:cubicBezTo>
                    <a:pt x="965" y="44"/>
                    <a:pt x="969" y="46"/>
                    <a:pt x="972" y="44"/>
                  </a:cubicBezTo>
                  <a:cubicBezTo>
                    <a:pt x="974" y="44"/>
                    <a:pt x="974" y="42"/>
                    <a:pt x="973" y="40"/>
                  </a:cubicBezTo>
                  <a:cubicBezTo>
                    <a:pt x="972" y="36"/>
                    <a:pt x="966" y="36"/>
                    <a:pt x="962" y="35"/>
                  </a:cubicBezTo>
                  <a:cubicBezTo>
                    <a:pt x="957" y="35"/>
                    <a:pt x="953" y="36"/>
                    <a:pt x="949" y="39"/>
                  </a:cubicBezTo>
                  <a:cubicBezTo>
                    <a:pt x="949" y="40"/>
                    <a:pt x="949" y="40"/>
                    <a:pt x="949" y="41"/>
                  </a:cubicBezTo>
                  <a:cubicBezTo>
                    <a:pt x="937" y="37"/>
                    <a:pt x="926" y="32"/>
                    <a:pt x="914" y="28"/>
                  </a:cubicBezTo>
                  <a:cubicBezTo>
                    <a:pt x="1038" y="37"/>
                    <a:pt x="1162" y="32"/>
                    <a:pt x="1285" y="14"/>
                  </a:cubicBezTo>
                  <a:cubicBezTo>
                    <a:pt x="1273" y="33"/>
                    <a:pt x="1261" y="52"/>
                    <a:pt x="1249" y="71"/>
                  </a:cubicBezTo>
                  <a:cubicBezTo>
                    <a:pt x="1244" y="80"/>
                    <a:pt x="1238" y="89"/>
                    <a:pt x="1232" y="99"/>
                  </a:cubicBezTo>
                  <a:cubicBezTo>
                    <a:pt x="1228" y="105"/>
                    <a:pt x="1222" y="111"/>
                    <a:pt x="1222" y="119"/>
                  </a:cubicBezTo>
                  <a:cubicBezTo>
                    <a:pt x="1221" y="132"/>
                    <a:pt x="1240" y="145"/>
                    <a:pt x="1248" y="153"/>
                  </a:cubicBezTo>
                  <a:cubicBezTo>
                    <a:pt x="1257" y="164"/>
                    <a:pt x="1267" y="174"/>
                    <a:pt x="1276" y="184"/>
                  </a:cubicBezTo>
                  <a:cubicBezTo>
                    <a:pt x="1274" y="184"/>
                    <a:pt x="1272" y="185"/>
                    <a:pt x="1269" y="185"/>
                  </a:cubicBezTo>
                  <a:cubicBezTo>
                    <a:pt x="1266" y="186"/>
                    <a:pt x="1262" y="186"/>
                    <a:pt x="1258" y="186"/>
                  </a:cubicBezTo>
                  <a:cubicBezTo>
                    <a:pt x="1255" y="186"/>
                    <a:pt x="1255" y="190"/>
                    <a:pt x="1257" y="191"/>
                  </a:cubicBezTo>
                  <a:cubicBezTo>
                    <a:pt x="1261" y="192"/>
                    <a:pt x="1265" y="192"/>
                    <a:pt x="1270" y="192"/>
                  </a:cubicBezTo>
                  <a:cubicBezTo>
                    <a:pt x="1273" y="192"/>
                    <a:pt x="1278" y="192"/>
                    <a:pt x="1280" y="189"/>
                  </a:cubicBezTo>
                  <a:cubicBezTo>
                    <a:pt x="1281" y="189"/>
                    <a:pt x="1281" y="189"/>
                    <a:pt x="1281" y="189"/>
                  </a:cubicBezTo>
                  <a:cubicBezTo>
                    <a:pt x="1284" y="192"/>
                    <a:pt x="1288" y="196"/>
                    <a:pt x="1292" y="199"/>
                  </a:cubicBezTo>
                  <a:cubicBezTo>
                    <a:pt x="1274" y="198"/>
                    <a:pt x="1256" y="201"/>
                    <a:pt x="1239" y="20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6" name="Freeform 93">
              <a:extLst>
                <a:ext uri="{FF2B5EF4-FFF2-40B4-BE49-F238E27FC236}">
                  <a16:creationId xmlns:a16="http://schemas.microsoft.com/office/drawing/2014/main" id="{5921295A-E24F-411D-A20C-36D46A1FD7A7}"/>
                </a:ext>
              </a:extLst>
            </p:cNvPr>
            <p:cNvSpPr>
              <a:spLocks/>
            </p:cNvSpPr>
            <p:nvPr/>
          </p:nvSpPr>
          <p:spPr bwMode="auto">
            <a:xfrm>
              <a:off x="3713429" y="1591666"/>
              <a:ext cx="92984" cy="35332"/>
            </a:xfrm>
            <a:custGeom>
              <a:avLst/>
              <a:gdLst>
                <a:gd name="T0" fmla="*/ 21 w 27"/>
                <a:gd name="T1" fmla="*/ 1 h 11"/>
                <a:gd name="T2" fmla="*/ 3 w 27"/>
                <a:gd name="T3" fmla="*/ 0 h 11"/>
                <a:gd name="T4" fmla="*/ 2 w 27"/>
                <a:gd name="T5" fmla="*/ 5 h 11"/>
                <a:gd name="T6" fmla="*/ 20 w 27"/>
                <a:gd name="T7" fmla="*/ 9 h 11"/>
                <a:gd name="T8" fmla="*/ 21 w 27"/>
                <a:gd name="T9" fmla="*/ 1 h 11"/>
              </a:gdLst>
              <a:ahLst/>
              <a:cxnLst>
                <a:cxn ang="0">
                  <a:pos x="T0" y="T1"/>
                </a:cxn>
                <a:cxn ang="0">
                  <a:pos x="T2" y="T3"/>
                </a:cxn>
                <a:cxn ang="0">
                  <a:pos x="T4" y="T5"/>
                </a:cxn>
                <a:cxn ang="0">
                  <a:pos x="T6" y="T7"/>
                </a:cxn>
                <a:cxn ang="0">
                  <a:pos x="T8" y="T9"/>
                </a:cxn>
              </a:cxnLst>
              <a:rect l="0" t="0" r="r" b="b"/>
              <a:pathLst>
                <a:path w="27" h="11">
                  <a:moveTo>
                    <a:pt x="21" y="1"/>
                  </a:moveTo>
                  <a:cubicBezTo>
                    <a:pt x="15" y="0"/>
                    <a:pt x="9" y="0"/>
                    <a:pt x="3" y="0"/>
                  </a:cubicBezTo>
                  <a:cubicBezTo>
                    <a:pt x="0" y="0"/>
                    <a:pt x="0" y="4"/>
                    <a:pt x="2" y="5"/>
                  </a:cubicBezTo>
                  <a:cubicBezTo>
                    <a:pt x="8" y="6"/>
                    <a:pt x="14" y="8"/>
                    <a:pt x="20" y="9"/>
                  </a:cubicBezTo>
                  <a:cubicBezTo>
                    <a:pt x="26" y="11"/>
                    <a:pt x="27" y="1"/>
                    <a:pt x="2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7" name="Freeform 94">
              <a:extLst>
                <a:ext uri="{FF2B5EF4-FFF2-40B4-BE49-F238E27FC236}">
                  <a16:creationId xmlns:a16="http://schemas.microsoft.com/office/drawing/2014/main" id="{DE59B27F-A7A3-431D-93FF-BA9121977CEA}"/>
                </a:ext>
              </a:extLst>
            </p:cNvPr>
            <p:cNvSpPr>
              <a:spLocks/>
            </p:cNvSpPr>
            <p:nvPr/>
          </p:nvSpPr>
          <p:spPr bwMode="auto">
            <a:xfrm>
              <a:off x="3855487" y="1589310"/>
              <a:ext cx="129144" cy="30620"/>
            </a:xfrm>
            <a:custGeom>
              <a:avLst/>
              <a:gdLst>
                <a:gd name="T0" fmla="*/ 32 w 37"/>
                <a:gd name="T1" fmla="*/ 2 h 10"/>
                <a:gd name="T2" fmla="*/ 4 w 37"/>
                <a:gd name="T3" fmla="*/ 0 h 10"/>
                <a:gd name="T4" fmla="*/ 4 w 37"/>
                <a:gd name="T5" fmla="*/ 6 h 10"/>
                <a:gd name="T6" fmla="*/ 31 w 37"/>
                <a:gd name="T7" fmla="*/ 10 h 10"/>
                <a:gd name="T8" fmla="*/ 32 w 37"/>
                <a:gd name="T9" fmla="*/ 2 h 10"/>
              </a:gdLst>
              <a:ahLst/>
              <a:cxnLst>
                <a:cxn ang="0">
                  <a:pos x="T0" y="T1"/>
                </a:cxn>
                <a:cxn ang="0">
                  <a:pos x="T2" y="T3"/>
                </a:cxn>
                <a:cxn ang="0">
                  <a:pos x="T4" y="T5"/>
                </a:cxn>
                <a:cxn ang="0">
                  <a:pos x="T6" y="T7"/>
                </a:cxn>
                <a:cxn ang="0">
                  <a:pos x="T8" y="T9"/>
                </a:cxn>
              </a:cxnLst>
              <a:rect l="0" t="0" r="r" b="b"/>
              <a:pathLst>
                <a:path w="37" h="10">
                  <a:moveTo>
                    <a:pt x="32" y="2"/>
                  </a:moveTo>
                  <a:cubicBezTo>
                    <a:pt x="23" y="0"/>
                    <a:pt x="14" y="0"/>
                    <a:pt x="4" y="0"/>
                  </a:cubicBezTo>
                  <a:cubicBezTo>
                    <a:pt x="1" y="0"/>
                    <a:pt x="0" y="5"/>
                    <a:pt x="4" y="6"/>
                  </a:cubicBezTo>
                  <a:cubicBezTo>
                    <a:pt x="13" y="8"/>
                    <a:pt x="22" y="10"/>
                    <a:pt x="31" y="10"/>
                  </a:cubicBezTo>
                  <a:cubicBezTo>
                    <a:pt x="36" y="10"/>
                    <a:pt x="37" y="2"/>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8" name="Freeform 95">
              <a:extLst>
                <a:ext uri="{FF2B5EF4-FFF2-40B4-BE49-F238E27FC236}">
                  <a16:creationId xmlns:a16="http://schemas.microsoft.com/office/drawing/2014/main" id="{C9341124-B562-45A6-A64D-89B9ACCA88D6}"/>
                </a:ext>
              </a:extLst>
            </p:cNvPr>
            <p:cNvSpPr>
              <a:spLocks/>
            </p:cNvSpPr>
            <p:nvPr/>
          </p:nvSpPr>
          <p:spPr bwMode="auto">
            <a:xfrm>
              <a:off x="4049204" y="1589310"/>
              <a:ext cx="105899" cy="35332"/>
            </a:xfrm>
            <a:custGeom>
              <a:avLst/>
              <a:gdLst>
                <a:gd name="T0" fmla="*/ 28 w 30"/>
                <a:gd name="T1" fmla="*/ 3 h 11"/>
                <a:gd name="T2" fmla="*/ 17 w 30"/>
                <a:gd name="T3" fmla="*/ 1 h 11"/>
                <a:gd name="T4" fmla="*/ 4 w 30"/>
                <a:gd name="T5" fmla="*/ 3 h 11"/>
                <a:gd name="T6" fmla="*/ 4 w 30"/>
                <a:gd name="T7" fmla="*/ 9 h 11"/>
                <a:gd name="T8" fmla="*/ 17 w 30"/>
                <a:gd name="T9" fmla="*/ 10 h 11"/>
                <a:gd name="T10" fmla="*/ 28 w 30"/>
                <a:gd name="T11" fmla="*/ 9 h 11"/>
                <a:gd name="T12" fmla="*/ 28 w 30"/>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8" y="3"/>
                  </a:moveTo>
                  <a:cubicBezTo>
                    <a:pt x="25" y="0"/>
                    <a:pt x="21" y="1"/>
                    <a:pt x="17" y="1"/>
                  </a:cubicBezTo>
                  <a:cubicBezTo>
                    <a:pt x="13" y="2"/>
                    <a:pt x="8" y="2"/>
                    <a:pt x="4" y="3"/>
                  </a:cubicBezTo>
                  <a:cubicBezTo>
                    <a:pt x="0" y="3"/>
                    <a:pt x="0" y="8"/>
                    <a:pt x="4" y="9"/>
                  </a:cubicBezTo>
                  <a:cubicBezTo>
                    <a:pt x="8" y="9"/>
                    <a:pt x="13" y="10"/>
                    <a:pt x="17" y="10"/>
                  </a:cubicBezTo>
                  <a:cubicBezTo>
                    <a:pt x="21" y="11"/>
                    <a:pt x="25" y="11"/>
                    <a:pt x="28" y="9"/>
                  </a:cubicBezTo>
                  <a:cubicBezTo>
                    <a:pt x="30" y="7"/>
                    <a:pt x="30" y="4"/>
                    <a:pt x="28"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89" name="Freeform 96">
              <a:extLst>
                <a:ext uri="{FF2B5EF4-FFF2-40B4-BE49-F238E27FC236}">
                  <a16:creationId xmlns:a16="http://schemas.microsoft.com/office/drawing/2014/main" id="{FF09B44E-1985-497C-8EE4-563AE6AF0397}"/>
                </a:ext>
              </a:extLst>
            </p:cNvPr>
            <p:cNvSpPr>
              <a:spLocks/>
            </p:cNvSpPr>
            <p:nvPr/>
          </p:nvSpPr>
          <p:spPr bwMode="auto">
            <a:xfrm>
              <a:off x="4359150" y="1857824"/>
              <a:ext cx="136894" cy="44753"/>
            </a:xfrm>
            <a:custGeom>
              <a:avLst/>
              <a:gdLst>
                <a:gd name="T0" fmla="*/ 36 w 39"/>
                <a:gd name="T1" fmla="*/ 2 h 14"/>
                <a:gd name="T2" fmla="*/ 22 w 39"/>
                <a:gd name="T3" fmla="*/ 1 h 14"/>
                <a:gd name="T4" fmla="*/ 6 w 39"/>
                <a:gd name="T5" fmla="*/ 2 h 14"/>
                <a:gd name="T6" fmla="*/ 5 w 39"/>
                <a:gd name="T7" fmla="*/ 11 h 14"/>
                <a:gd name="T8" fmla="*/ 37 w 39"/>
                <a:gd name="T9" fmla="*/ 7 h 14"/>
                <a:gd name="T10" fmla="*/ 36 w 39"/>
                <a:gd name="T11" fmla="*/ 2 h 14"/>
              </a:gdLst>
              <a:ahLst/>
              <a:cxnLst>
                <a:cxn ang="0">
                  <a:pos x="T0" y="T1"/>
                </a:cxn>
                <a:cxn ang="0">
                  <a:pos x="T2" y="T3"/>
                </a:cxn>
                <a:cxn ang="0">
                  <a:pos x="T4" y="T5"/>
                </a:cxn>
                <a:cxn ang="0">
                  <a:pos x="T6" y="T7"/>
                </a:cxn>
                <a:cxn ang="0">
                  <a:pos x="T8" y="T9"/>
                </a:cxn>
                <a:cxn ang="0">
                  <a:pos x="T10" y="T11"/>
                </a:cxn>
              </a:cxnLst>
              <a:rect l="0" t="0" r="r" b="b"/>
              <a:pathLst>
                <a:path w="39" h="14">
                  <a:moveTo>
                    <a:pt x="36" y="2"/>
                  </a:moveTo>
                  <a:cubicBezTo>
                    <a:pt x="31" y="0"/>
                    <a:pt x="27" y="1"/>
                    <a:pt x="22" y="1"/>
                  </a:cubicBezTo>
                  <a:cubicBezTo>
                    <a:pt x="17" y="2"/>
                    <a:pt x="11" y="2"/>
                    <a:pt x="6" y="2"/>
                  </a:cubicBezTo>
                  <a:cubicBezTo>
                    <a:pt x="2" y="2"/>
                    <a:pt x="0" y="10"/>
                    <a:pt x="5" y="11"/>
                  </a:cubicBezTo>
                  <a:cubicBezTo>
                    <a:pt x="15" y="12"/>
                    <a:pt x="28" y="14"/>
                    <a:pt x="37" y="7"/>
                  </a:cubicBezTo>
                  <a:cubicBezTo>
                    <a:pt x="39" y="5"/>
                    <a:pt x="38" y="3"/>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0" name="Freeform 97">
              <a:extLst>
                <a:ext uri="{FF2B5EF4-FFF2-40B4-BE49-F238E27FC236}">
                  <a16:creationId xmlns:a16="http://schemas.microsoft.com/office/drawing/2014/main" id="{0E8C4CC3-B3F3-43B7-85D6-5882455EBFB8}"/>
                </a:ext>
              </a:extLst>
            </p:cNvPr>
            <p:cNvSpPr>
              <a:spLocks/>
            </p:cNvSpPr>
            <p:nvPr/>
          </p:nvSpPr>
          <p:spPr bwMode="auto">
            <a:xfrm>
              <a:off x="4583859" y="1846047"/>
              <a:ext cx="131728" cy="44753"/>
            </a:xfrm>
            <a:custGeom>
              <a:avLst/>
              <a:gdLst>
                <a:gd name="T0" fmla="*/ 34 w 38"/>
                <a:gd name="T1" fmla="*/ 3 h 14"/>
                <a:gd name="T2" fmla="*/ 4 w 38"/>
                <a:gd name="T3" fmla="*/ 4 h 14"/>
                <a:gd name="T4" fmla="*/ 4 w 38"/>
                <a:gd name="T5" fmla="*/ 11 h 14"/>
                <a:gd name="T6" fmla="*/ 34 w 38"/>
                <a:gd name="T7" fmla="*/ 11 h 14"/>
                <a:gd name="T8" fmla="*/ 34 w 38"/>
                <a:gd name="T9" fmla="*/ 3 h 14"/>
              </a:gdLst>
              <a:ahLst/>
              <a:cxnLst>
                <a:cxn ang="0">
                  <a:pos x="T0" y="T1"/>
                </a:cxn>
                <a:cxn ang="0">
                  <a:pos x="T2" y="T3"/>
                </a:cxn>
                <a:cxn ang="0">
                  <a:pos x="T4" y="T5"/>
                </a:cxn>
                <a:cxn ang="0">
                  <a:pos x="T6" y="T7"/>
                </a:cxn>
                <a:cxn ang="0">
                  <a:pos x="T8" y="T9"/>
                </a:cxn>
              </a:cxnLst>
              <a:rect l="0" t="0" r="r" b="b"/>
              <a:pathLst>
                <a:path w="38" h="14">
                  <a:moveTo>
                    <a:pt x="34" y="3"/>
                  </a:moveTo>
                  <a:cubicBezTo>
                    <a:pt x="26" y="0"/>
                    <a:pt x="14" y="3"/>
                    <a:pt x="4" y="4"/>
                  </a:cubicBezTo>
                  <a:cubicBezTo>
                    <a:pt x="0" y="4"/>
                    <a:pt x="0" y="10"/>
                    <a:pt x="4" y="11"/>
                  </a:cubicBezTo>
                  <a:cubicBezTo>
                    <a:pt x="14" y="11"/>
                    <a:pt x="26" y="14"/>
                    <a:pt x="34" y="11"/>
                  </a:cubicBezTo>
                  <a:cubicBezTo>
                    <a:pt x="38" y="10"/>
                    <a:pt x="38"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1" name="Freeform 98">
              <a:extLst>
                <a:ext uri="{FF2B5EF4-FFF2-40B4-BE49-F238E27FC236}">
                  <a16:creationId xmlns:a16="http://schemas.microsoft.com/office/drawing/2014/main" id="{482892C2-AC8E-4D18-80DE-0C249591D856}"/>
                </a:ext>
              </a:extLst>
            </p:cNvPr>
            <p:cNvSpPr>
              <a:spLocks/>
            </p:cNvSpPr>
            <p:nvPr/>
          </p:nvSpPr>
          <p:spPr bwMode="auto">
            <a:xfrm>
              <a:off x="4798239" y="1848402"/>
              <a:ext cx="118813" cy="35332"/>
            </a:xfrm>
            <a:custGeom>
              <a:avLst/>
              <a:gdLst>
                <a:gd name="T0" fmla="*/ 30 w 34"/>
                <a:gd name="T1" fmla="*/ 1 h 11"/>
                <a:gd name="T2" fmla="*/ 16 w 34"/>
                <a:gd name="T3" fmla="*/ 2 h 11"/>
                <a:gd name="T4" fmla="*/ 2 w 34"/>
                <a:gd name="T5" fmla="*/ 4 h 11"/>
                <a:gd name="T6" fmla="*/ 1 w 34"/>
                <a:gd name="T7" fmla="*/ 8 h 11"/>
                <a:gd name="T8" fmla="*/ 17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1" y="2"/>
                    <a:pt x="16" y="2"/>
                  </a:cubicBezTo>
                  <a:cubicBezTo>
                    <a:pt x="11" y="2"/>
                    <a:pt x="6" y="2"/>
                    <a:pt x="2" y="4"/>
                  </a:cubicBezTo>
                  <a:cubicBezTo>
                    <a:pt x="0" y="5"/>
                    <a:pt x="0" y="7"/>
                    <a:pt x="1" y="8"/>
                  </a:cubicBezTo>
                  <a:cubicBezTo>
                    <a:pt x="6" y="11"/>
                    <a:pt x="12" y="11"/>
                    <a:pt x="17" y="11"/>
                  </a:cubicBezTo>
                  <a:cubicBezTo>
                    <a:pt x="22" y="11"/>
                    <a:pt x="28" y="11"/>
                    <a:pt x="32" y="7"/>
                  </a:cubicBezTo>
                  <a:cubicBezTo>
                    <a:pt x="34"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2" name="Freeform 99">
              <a:extLst>
                <a:ext uri="{FF2B5EF4-FFF2-40B4-BE49-F238E27FC236}">
                  <a16:creationId xmlns:a16="http://schemas.microsoft.com/office/drawing/2014/main" id="{18F67FA3-1A5B-45B3-BFB1-AD5EEB264E2D}"/>
                </a:ext>
              </a:extLst>
            </p:cNvPr>
            <p:cNvSpPr>
              <a:spLocks/>
            </p:cNvSpPr>
            <p:nvPr/>
          </p:nvSpPr>
          <p:spPr bwMode="auto">
            <a:xfrm>
              <a:off x="4966125" y="1853113"/>
              <a:ext cx="118813" cy="30620"/>
            </a:xfrm>
            <a:custGeom>
              <a:avLst/>
              <a:gdLst>
                <a:gd name="T0" fmla="*/ 28 w 34"/>
                <a:gd name="T1" fmla="*/ 0 h 10"/>
                <a:gd name="T2" fmla="*/ 3 w 34"/>
                <a:gd name="T3" fmla="*/ 3 h 10"/>
                <a:gd name="T4" fmla="*/ 3 w 34"/>
                <a:gd name="T5" fmla="*/ 8 h 10"/>
                <a:gd name="T6" fmla="*/ 28 w 34"/>
                <a:gd name="T7" fmla="*/ 10 h 10"/>
                <a:gd name="T8" fmla="*/ 28 w 34"/>
                <a:gd name="T9" fmla="*/ 0 h 10"/>
              </a:gdLst>
              <a:ahLst/>
              <a:cxnLst>
                <a:cxn ang="0">
                  <a:pos x="T0" y="T1"/>
                </a:cxn>
                <a:cxn ang="0">
                  <a:pos x="T2" y="T3"/>
                </a:cxn>
                <a:cxn ang="0">
                  <a:pos x="T4" y="T5"/>
                </a:cxn>
                <a:cxn ang="0">
                  <a:pos x="T6" y="T7"/>
                </a:cxn>
                <a:cxn ang="0">
                  <a:pos x="T8" y="T9"/>
                </a:cxn>
              </a:cxnLst>
              <a:rect l="0" t="0" r="r" b="b"/>
              <a:pathLst>
                <a:path w="34" h="10">
                  <a:moveTo>
                    <a:pt x="28" y="0"/>
                  </a:moveTo>
                  <a:cubicBezTo>
                    <a:pt x="20" y="0"/>
                    <a:pt x="12" y="2"/>
                    <a:pt x="3" y="3"/>
                  </a:cubicBezTo>
                  <a:cubicBezTo>
                    <a:pt x="0" y="3"/>
                    <a:pt x="0" y="7"/>
                    <a:pt x="3" y="8"/>
                  </a:cubicBezTo>
                  <a:cubicBezTo>
                    <a:pt x="12" y="9"/>
                    <a:pt x="20" y="10"/>
                    <a:pt x="28" y="10"/>
                  </a:cubicBezTo>
                  <a:cubicBezTo>
                    <a:pt x="34" y="10"/>
                    <a:pt x="34" y="1"/>
                    <a:pt x="28"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3" name="Freeform 100">
              <a:extLst>
                <a:ext uri="{FF2B5EF4-FFF2-40B4-BE49-F238E27FC236}">
                  <a16:creationId xmlns:a16="http://schemas.microsoft.com/office/drawing/2014/main" id="{6B3E73C4-BADF-44B5-9E1A-17B01D5F4A28}"/>
                </a:ext>
              </a:extLst>
            </p:cNvPr>
            <p:cNvSpPr>
              <a:spLocks/>
            </p:cNvSpPr>
            <p:nvPr/>
          </p:nvSpPr>
          <p:spPr bwMode="auto">
            <a:xfrm>
              <a:off x="5157258" y="1843691"/>
              <a:ext cx="121396" cy="40042"/>
            </a:xfrm>
            <a:custGeom>
              <a:avLst/>
              <a:gdLst>
                <a:gd name="T0" fmla="*/ 32 w 35"/>
                <a:gd name="T1" fmla="*/ 1 h 13"/>
                <a:gd name="T2" fmla="*/ 19 w 35"/>
                <a:gd name="T3" fmla="*/ 2 h 13"/>
                <a:gd name="T4" fmla="*/ 4 w 35"/>
                <a:gd name="T5" fmla="*/ 3 h 13"/>
                <a:gd name="T6" fmla="*/ 3 w 35"/>
                <a:gd name="T7" fmla="*/ 8 h 13"/>
                <a:gd name="T8" fmla="*/ 33 w 35"/>
                <a:gd name="T9" fmla="*/ 7 h 13"/>
                <a:gd name="T10" fmla="*/ 32 w 35"/>
                <a:gd name="T11" fmla="*/ 1 h 13"/>
              </a:gdLst>
              <a:ahLst/>
              <a:cxnLst>
                <a:cxn ang="0">
                  <a:pos x="T0" y="T1"/>
                </a:cxn>
                <a:cxn ang="0">
                  <a:pos x="T2" y="T3"/>
                </a:cxn>
                <a:cxn ang="0">
                  <a:pos x="T4" y="T5"/>
                </a:cxn>
                <a:cxn ang="0">
                  <a:pos x="T6" y="T7"/>
                </a:cxn>
                <a:cxn ang="0">
                  <a:pos x="T8" y="T9"/>
                </a:cxn>
                <a:cxn ang="0">
                  <a:pos x="T10" y="T11"/>
                </a:cxn>
              </a:cxnLst>
              <a:rect l="0" t="0" r="r" b="b"/>
              <a:pathLst>
                <a:path w="35" h="13">
                  <a:moveTo>
                    <a:pt x="32" y="1"/>
                  </a:moveTo>
                  <a:cubicBezTo>
                    <a:pt x="28" y="0"/>
                    <a:pt x="23" y="2"/>
                    <a:pt x="19" y="2"/>
                  </a:cubicBezTo>
                  <a:cubicBezTo>
                    <a:pt x="14" y="3"/>
                    <a:pt x="9" y="3"/>
                    <a:pt x="4" y="3"/>
                  </a:cubicBezTo>
                  <a:cubicBezTo>
                    <a:pt x="1" y="3"/>
                    <a:pt x="0" y="8"/>
                    <a:pt x="3" y="8"/>
                  </a:cubicBezTo>
                  <a:cubicBezTo>
                    <a:pt x="12" y="10"/>
                    <a:pt x="26" y="13"/>
                    <a:pt x="33" y="7"/>
                  </a:cubicBezTo>
                  <a:cubicBezTo>
                    <a:pt x="35" y="5"/>
                    <a:pt x="34"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4" name="Freeform 101">
              <a:extLst>
                <a:ext uri="{FF2B5EF4-FFF2-40B4-BE49-F238E27FC236}">
                  <a16:creationId xmlns:a16="http://schemas.microsoft.com/office/drawing/2014/main" id="{BD7E918F-6967-4417-8A75-DD6C0AE0D2FB}"/>
                </a:ext>
              </a:extLst>
            </p:cNvPr>
            <p:cNvSpPr>
              <a:spLocks/>
            </p:cNvSpPr>
            <p:nvPr/>
          </p:nvSpPr>
          <p:spPr bwMode="auto">
            <a:xfrm>
              <a:off x="5356141" y="1846047"/>
              <a:ext cx="134310" cy="47108"/>
            </a:xfrm>
            <a:custGeom>
              <a:avLst/>
              <a:gdLst>
                <a:gd name="T0" fmla="*/ 32 w 39"/>
                <a:gd name="T1" fmla="*/ 0 h 15"/>
                <a:gd name="T2" fmla="*/ 5 w 39"/>
                <a:gd name="T3" fmla="*/ 2 h 15"/>
                <a:gd name="T4" fmla="*/ 3 w 39"/>
                <a:gd name="T5" fmla="*/ 7 h 15"/>
                <a:gd name="T6" fmla="*/ 35 w 39"/>
                <a:gd name="T7" fmla="*/ 7 h 15"/>
                <a:gd name="T8" fmla="*/ 32 w 39"/>
                <a:gd name="T9" fmla="*/ 0 h 15"/>
              </a:gdLst>
              <a:ahLst/>
              <a:cxnLst>
                <a:cxn ang="0">
                  <a:pos x="T0" y="T1"/>
                </a:cxn>
                <a:cxn ang="0">
                  <a:pos x="T2" y="T3"/>
                </a:cxn>
                <a:cxn ang="0">
                  <a:pos x="T4" y="T5"/>
                </a:cxn>
                <a:cxn ang="0">
                  <a:pos x="T6" y="T7"/>
                </a:cxn>
                <a:cxn ang="0">
                  <a:pos x="T8" y="T9"/>
                </a:cxn>
              </a:cxnLst>
              <a:rect l="0" t="0" r="r" b="b"/>
              <a:pathLst>
                <a:path w="39" h="15">
                  <a:moveTo>
                    <a:pt x="32" y="0"/>
                  </a:moveTo>
                  <a:cubicBezTo>
                    <a:pt x="23" y="2"/>
                    <a:pt x="14" y="4"/>
                    <a:pt x="5" y="2"/>
                  </a:cubicBezTo>
                  <a:cubicBezTo>
                    <a:pt x="2" y="1"/>
                    <a:pt x="0" y="5"/>
                    <a:pt x="3" y="7"/>
                  </a:cubicBezTo>
                  <a:cubicBezTo>
                    <a:pt x="13" y="12"/>
                    <a:pt x="26" y="15"/>
                    <a:pt x="35" y="7"/>
                  </a:cubicBezTo>
                  <a:cubicBezTo>
                    <a:pt x="39" y="5"/>
                    <a:pt x="37" y="0"/>
                    <a:pt x="32"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5" name="Freeform 102">
              <a:extLst>
                <a:ext uri="{FF2B5EF4-FFF2-40B4-BE49-F238E27FC236}">
                  <a16:creationId xmlns:a16="http://schemas.microsoft.com/office/drawing/2014/main" id="{A6C32E21-AB70-4BAE-8265-879D15AB0E0E}"/>
                </a:ext>
              </a:extLst>
            </p:cNvPr>
            <p:cNvSpPr>
              <a:spLocks/>
            </p:cNvSpPr>
            <p:nvPr/>
          </p:nvSpPr>
          <p:spPr bwMode="auto">
            <a:xfrm>
              <a:off x="5562772" y="1836626"/>
              <a:ext cx="139476" cy="40042"/>
            </a:xfrm>
            <a:custGeom>
              <a:avLst/>
              <a:gdLst>
                <a:gd name="T0" fmla="*/ 34 w 40"/>
                <a:gd name="T1" fmla="*/ 1 h 13"/>
                <a:gd name="T2" fmla="*/ 19 w 40"/>
                <a:gd name="T3" fmla="*/ 1 h 13"/>
                <a:gd name="T4" fmla="*/ 5 w 40"/>
                <a:gd name="T5" fmla="*/ 1 h 13"/>
                <a:gd name="T6" fmla="*/ 4 w 40"/>
                <a:gd name="T7" fmla="*/ 7 h 13"/>
                <a:gd name="T8" fmla="*/ 35 w 40"/>
                <a:gd name="T9" fmla="*/ 10 h 13"/>
                <a:gd name="T10" fmla="*/ 34 w 40"/>
                <a:gd name="T11" fmla="*/ 1 h 13"/>
              </a:gdLst>
              <a:ahLst/>
              <a:cxnLst>
                <a:cxn ang="0">
                  <a:pos x="T0" y="T1"/>
                </a:cxn>
                <a:cxn ang="0">
                  <a:pos x="T2" y="T3"/>
                </a:cxn>
                <a:cxn ang="0">
                  <a:pos x="T4" y="T5"/>
                </a:cxn>
                <a:cxn ang="0">
                  <a:pos x="T6" y="T7"/>
                </a:cxn>
                <a:cxn ang="0">
                  <a:pos x="T8" y="T9"/>
                </a:cxn>
                <a:cxn ang="0">
                  <a:pos x="T10" y="T11"/>
                </a:cxn>
              </a:cxnLst>
              <a:rect l="0" t="0" r="r" b="b"/>
              <a:pathLst>
                <a:path w="40" h="13">
                  <a:moveTo>
                    <a:pt x="34" y="1"/>
                  </a:moveTo>
                  <a:cubicBezTo>
                    <a:pt x="29" y="1"/>
                    <a:pt x="24" y="1"/>
                    <a:pt x="19" y="1"/>
                  </a:cubicBezTo>
                  <a:cubicBezTo>
                    <a:pt x="14" y="1"/>
                    <a:pt x="10" y="1"/>
                    <a:pt x="5" y="1"/>
                  </a:cubicBezTo>
                  <a:cubicBezTo>
                    <a:pt x="1" y="0"/>
                    <a:pt x="0" y="6"/>
                    <a:pt x="4" y="7"/>
                  </a:cubicBezTo>
                  <a:cubicBezTo>
                    <a:pt x="13" y="10"/>
                    <a:pt x="26" y="13"/>
                    <a:pt x="35" y="10"/>
                  </a:cubicBezTo>
                  <a:cubicBezTo>
                    <a:pt x="40" y="8"/>
                    <a:pt x="39" y="2"/>
                    <a:pt x="34"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6" name="Freeform 103">
              <a:extLst>
                <a:ext uri="{FF2B5EF4-FFF2-40B4-BE49-F238E27FC236}">
                  <a16:creationId xmlns:a16="http://schemas.microsoft.com/office/drawing/2014/main" id="{A2AAE432-433C-4B1A-905F-4ED61E2AFE62}"/>
                </a:ext>
              </a:extLst>
            </p:cNvPr>
            <p:cNvSpPr>
              <a:spLocks/>
            </p:cNvSpPr>
            <p:nvPr/>
          </p:nvSpPr>
          <p:spPr bwMode="auto">
            <a:xfrm>
              <a:off x="5769402" y="1831915"/>
              <a:ext cx="139476" cy="42397"/>
            </a:xfrm>
            <a:custGeom>
              <a:avLst/>
              <a:gdLst>
                <a:gd name="T0" fmla="*/ 36 w 40"/>
                <a:gd name="T1" fmla="*/ 3 h 13"/>
                <a:gd name="T2" fmla="*/ 4 w 40"/>
                <a:gd name="T3" fmla="*/ 4 h 13"/>
                <a:gd name="T4" fmla="*/ 4 w 40"/>
                <a:gd name="T5" fmla="*/ 10 h 13"/>
                <a:gd name="T6" fmla="*/ 36 w 40"/>
                <a:gd name="T7" fmla="*/ 11 h 13"/>
                <a:gd name="T8" fmla="*/ 36 w 40"/>
                <a:gd name="T9" fmla="*/ 3 h 13"/>
              </a:gdLst>
              <a:ahLst/>
              <a:cxnLst>
                <a:cxn ang="0">
                  <a:pos x="T0" y="T1"/>
                </a:cxn>
                <a:cxn ang="0">
                  <a:pos x="T2" y="T3"/>
                </a:cxn>
                <a:cxn ang="0">
                  <a:pos x="T4" y="T5"/>
                </a:cxn>
                <a:cxn ang="0">
                  <a:pos x="T6" y="T7"/>
                </a:cxn>
                <a:cxn ang="0">
                  <a:pos x="T8" y="T9"/>
                </a:cxn>
              </a:cxnLst>
              <a:rect l="0" t="0" r="r" b="b"/>
              <a:pathLst>
                <a:path w="40" h="13">
                  <a:moveTo>
                    <a:pt x="36" y="3"/>
                  </a:moveTo>
                  <a:cubicBezTo>
                    <a:pt x="26" y="0"/>
                    <a:pt x="14" y="2"/>
                    <a:pt x="4" y="4"/>
                  </a:cubicBezTo>
                  <a:cubicBezTo>
                    <a:pt x="0" y="4"/>
                    <a:pt x="0" y="9"/>
                    <a:pt x="4" y="10"/>
                  </a:cubicBezTo>
                  <a:cubicBezTo>
                    <a:pt x="14" y="11"/>
                    <a:pt x="26" y="13"/>
                    <a:pt x="36" y="11"/>
                  </a:cubicBezTo>
                  <a:cubicBezTo>
                    <a:pt x="40" y="10"/>
                    <a:pt x="40" y="4"/>
                    <a:pt x="36"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7" name="Freeform 104">
              <a:extLst>
                <a:ext uri="{FF2B5EF4-FFF2-40B4-BE49-F238E27FC236}">
                  <a16:creationId xmlns:a16="http://schemas.microsoft.com/office/drawing/2014/main" id="{C4F32B41-35D6-4B22-AFA3-16FB37E363E5}"/>
                </a:ext>
              </a:extLst>
            </p:cNvPr>
            <p:cNvSpPr>
              <a:spLocks/>
            </p:cNvSpPr>
            <p:nvPr/>
          </p:nvSpPr>
          <p:spPr bwMode="auto">
            <a:xfrm>
              <a:off x="5983780" y="1836626"/>
              <a:ext cx="134310" cy="35332"/>
            </a:xfrm>
            <a:custGeom>
              <a:avLst/>
              <a:gdLst>
                <a:gd name="T0" fmla="*/ 34 w 38"/>
                <a:gd name="T1" fmla="*/ 2 h 11"/>
                <a:gd name="T2" fmla="*/ 20 w 38"/>
                <a:gd name="T3" fmla="*/ 1 h 11"/>
                <a:gd name="T4" fmla="*/ 4 w 38"/>
                <a:gd name="T5" fmla="*/ 2 h 11"/>
                <a:gd name="T6" fmla="*/ 4 w 38"/>
                <a:gd name="T7" fmla="*/ 9 h 11"/>
                <a:gd name="T8" fmla="*/ 20 w 38"/>
                <a:gd name="T9" fmla="*/ 10 h 11"/>
                <a:gd name="T10" fmla="*/ 34 w 38"/>
                <a:gd name="T11" fmla="*/ 10 h 11"/>
                <a:gd name="T12" fmla="*/ 34 w 3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4" y="2"/>
                  </a:moveTo>
                  <a:cubicBezTo>
                    <a:pt x="30" y="0"/>
                    <a:pt x="24" y="1"/>
                    <a:pt x="20" y="1"/>
                  </a:cubicBezTo>
                  <a:cubicBezTo>
                    <a:pt x="15" y="2"/>
                    <a:pt x="9" y="2"/>
                    <a:pt x="4" y="2"/>
                  </a:cubicBezTo>
                  <a:cubicBezTo>
                    <a:pt x="0" y="3"/>
                    <a:pt x="0" y="9"/>
                    <a:pt x="4" y="9"/>
                  </a:cubicBezTo>
                  <a:cubicBezTo>
                    <a:pt x="9" y="9"/>
                    <a:pt x="15" y="10"/>
                    <a:pt x="20" y="10"/>
                  </a:cubicBezTo>
                  <a:cubicBezTo>
                    <a:pt x="24" y="10"/>
                    <a:pt x="30" y="11"/>
                    <a:pt x="34" y="10"/>
                  </a:cubicBezTo>
                  <a:cubicBezTo>
                    <a:pt x="38" y="8"/>
                    <a:pt x="38" y="3"/>
                    <a:pt x="34"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8" name="Freeform 105">
              <a:extLst>
                <a:ext uri="{FF2B5EF4-FFF2-40B4-BE49-F238E27FC236}">
                  <a16:creationId xmlns:a16="http://schemas.microsoft.com/office/drawing/2014/main" id="{CD0F5505-D9B6-4D79-AAA9-88066CF19DFD}"/>
                </a:ext>
              </a:extLst>
            </p:cNvPr>
            <p:cNvSpPr>
              <a:spLocks/>
            </p:cNvSpPr>
            <p:nvPr/>
          </p:nvSpPr>
          <p:spPr bwMode="auto">
            <a:xfrm>
              <a:off x="6187828" y="1836626"/>
              <a:ext cx="103316" cy="40042"/>
            </a:xfrm>
            <a:custGeom>
              <a:avLst/>
              <a:gdLst>
                <a:gd name="T0" fmla="*/ 27 w 30"/>
                <a:gd name="T1" fmla="*/ 3 h 13"/>
                <a:gd name="T2" fmla="*/ 17 w 30"/>
                <a:gd name="T3" fmla="*/ 2 h 13"/>
                <a:gd name="T4" fmla="*/ 5 w 30"/>
                <a:gd name="T5" fmla="*/ 1 h 13"/>
                <a:gd name="T6" fmla="*/ 3 w 30"/>
                <a:gd name="T7" fmla="*/ 7 h 13"/>
                <a:gd name="T8" fmla="*/ 28 w 30"/>
                <a:gd name="T9" fmla="*/ 8 h 13"/>
                <a:gd name="T10" fmla="*/ 27 w 30"/>
                <a:gd name="T11" fmla="*/ 3 h 13"/>
              </a:gdLst>
              <a:ahLst/>
              <a:cxnLst>
                <a:cxn ang="0">
                  <a:pos x="T0" y="T1"/>
                </a:cxn>
                <a:cxn ang="0">
                  <a:pos x="T2" y="T3"/>
                </a:cxn>
                <a:cxn ang="0">
                  <a:pos x="T4" y="T5"/>
                </a:cxn>
                <a:cxn ang="0">
                  <a:pos x="T6" y="T7"/>
                </a:cxn>
                <a:cxn ang="0">
                  <a:pos x="T8" y="T9"/>
                </a:cxn>
                <a:cxn ang="0">
                  <a:pos x="T10" y="T11"/>
                </a:cxn>
              </a:cxnLst>
              <a:rect l="0" t="0" r="r" b="b"/>
              <a:pathLst>
                <a:path w="30" h="13">
                  <a:moveTo>
                    <a:pt x="27" y="3"/>
                  </a:moveTo>
                  <a:cubicBezTo>
                    <a:pt x="24" y="2"/>
                    <a:pt x="20" y="2"/>
                    <a:pt x="17" y="2"/>
                  </a:cubicBezTo>
                  <a:cubicBezTo>
                    <a:pt x="13" y="2"/>
                    <a:pt x="9" y="2"/>
                    <a:pt x="5" y="1"/>
                  </a:cubicBezTo>
                  <a:cubicBezTo>
                    <a:pt x="1" y="0"/>
                    <a:pt x="0" y="5"/>
                    <a:pt x="3" y="7"/>
                  </a:cubicBezTo>
                  <a:cubicBezTo>
                    <a:pt x="10" y="9"/>
                    <a:pt x="21" y="13"/>
                    <a:pt x="28" y="8"/>
                  </a:cubicBezTo>
                  <a:cubicBezTo>
                    <a:pt x="30" y="7"/>
                    <a:pt x="30" y="3"/>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199" name="Freeform 106">
              <a:extLst>
                <a:ext uri="{FF2B5EF4-FFF2-40B4-BE49-F238E27FC236}">
                  <a16:creationId xmlns:a16="http://schemas.microsoft.com/office/drawing/2014/main" id="{B0F4B623-E65B-48A5-96E1-1EC8C1A271E9}"/>
                </a:ext>
              </a:extLst>
            </p:cNvPr>
            <p:cNvSpPr>
              <a:spLocks/>
            </p:cNvSpPr>
            <p:nvPr/>
          </p:nvSpPr>
          <p:spPr bwMode="auto">
            <a:xfrm>
              <a:off x="6353133" y="1822494"/>
              <a:ext cx="126562" cy="35332"/>
            </a:xfrm>
            <a:custGeom>
              <a:avLst/>
              <a:gdLst>
                <a:gd name="T0" fmla="*/ 32 w 36"/>
                <a:gd name="T1" fmla="*/ 2 h 11"/>
                <a:gd name="T2" fmla="*/ 19 w 36"/>
                <a:gd name="T3" fmla="*/ 2 h 11"/>
                <a:gd name="T4" fmla="*/ 4 w 36"/>
                <a:gd name="T5" fmla="*/ 5 h 11"/>
                <a:gd name="T6" fmla="*/ 5 w 36"/>
                <a:gd name="T7" fmla="*/ 11 h 11"/>
                <a:gd name="T8" fmla="*/ 20 w 36"/>
                <a:gd name="T9" fmla="*/ 11 h 11"/>
                <a:gd name="T10" fmla="*/ 33 w 36"/>
                <a:gd name="T11" fmla="*/ 8 h 11"/>
                <a:gd name="T12" fmla="*/ 32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2" y="2"/>
                  </a:moveTo>
                  <a:cubicBezTo>
                    <a:pt x="28" y="0"/>
                    <a:pt x="24" y="1"/>
                    <a:pt x="19" y="2"/>
                  </a:cubicBezTo>
                  <a:cubicBezTo>
                    <a:pt x="14" y="3"/>
                    <a:pt x="9" y="4"/>
                    <a:pt x="4" y="5"/>
                  </a:cubicBezTo>
                  <a:cubicBezTo>
                    <a:pt x="0" y="5"/>
                    <a:pt x="1" y="11"/>
                    <a:pt x="5" y="11"/>
                  </a:cubicBezTo>
                  <a:cubicBezTo>
                    <a:pt x="10" y="11"/>
                    <a:pt x="15" y="11"/>
                    <a:pt x="20" y="11"/>
                  </a:cubicBezTo>
                  <a:cubicBezTo>
                    <a:pt x="25" y="10"/>
                    <a:pt x="30" y="11"/>
                    <a:pt x="33" y="8"/>
                  </a:cubicBezTo>
                  <a:cubicBezTo>
                    <a:pt x="36" y="6"/>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0" name="Freeform 107">
              <a:extLst>
                <a:ext uri="{FF2B5EF4-FFF2-40B4-BE49-F238E27FC236}">
                  <a16:creationId xmlns:a16="http://schemas.microsoft.com/office/drawing/2014/main" id="{E48C777C-371B-49A2-8B37-CDDAA3EEDB4C}"/>
                </a:ext>
              </a:extLst>
            </p:cNvPr>
            <p:cNvSpPr>
              <a:spLocks/>
            </p:cNvSpPr>
            <p:nvPr/>
          </p:nvSpPr>
          <p:spPr bwMode="auto">
            <a:xfrm>
              <a:off x="6562345" y="1822494"/>
              <a:ext cx="116231" cy="42397"/>
            </a:xfrm>
            <a:custGeom>
              <a:avLst/>
              <a:gdLst>
                <a:gd name="T0" fmla="*/ 32 w 33"/>
                <a:gd name="T1" fmla="*/ 6 h 13"/>
                <a:gd name="T2" fmla="*/ 4 w 33"/>
                <a:gd name="T3" fmla="*/ 6 h 13"/>
                <a:gd name="T4" fmla="*/ 6 w 33"/>
                <a:gd name="T5" fmla="*/ 12 h 13"/>
                <a:gd name="T6" fmla="*/ 20 w 33"/>
                <a:gd name="T7" fmla="*/ 11 h 13"/>
                <a:gd name="T8" fmla="*/ 31 w 33"/>
                <a:gd name="T9" fmla="*/ 10 h 13"/>
                <a:gd name="T10" fmla="*/ 32 w 33"/>
                <a:gd name="T11" fmla="*/ 6 h 13"/>
              </a:gdLst>
              <a:ahLst/>
              <a:cxnLst>
                <a:cxn ang="0">
                  <a:pos x="T0" y="T1"/>
                </a:cxn>
                <a:cxn ang="0">
                  <a:pos x="T2" y="T3"/>
                </a:cxn>
                <a:cxn ang="0">
                  <a:pos x="T4" y="T5"/>
                </a:cxn>
                <a:cxn ang="0">
                  <a:pos x="T6" y="T7"/>
                </a:cxn>
                <a:cxn ang="0">
                  <a:pos x="T8" y="T9"/>
                </a:cxn>
                <a:cxn ang="0">
                  <a:pos x="T10" y="T11"/>
                </a:cxn>
              </a:cxnLst>
              <a:rect l="0" t="0" r="r" b="b"/>
              <a:pathLst>
                <a:path w="33" h="13">
                  <a:moveTo>
                    <a:pt x="32" y="6"/>
                  </a:moveTo>
                  <a:cubicBezTo>
                    <a:pt x="25" y="0"/>
                    <a:pt x="11" y="3"/>
                    <a:pt x="4" y="6"/>
                  </a:cubicBezTo>
                  <a:cubicBezTo>
                    <a:pt x="0" y="7"/>
                    <a:pt x="2" y="13"/>
                    <a:pt x="6" y="12"/>
                  </a:cubicBezTo>
                  <a:cubicBezTo>
                    <a:pt x="10" y="11"/>
                    <a:pt x="15" y="11"/>
                    <a:pt x="20" y="11"/>
                  </a:cubicBezTo>
                  <a:cubicBezTo>
                    <a:pt x="24" y="11"/>
                    <a:pt x="27" y="12"/>
                    <a:pt x="31" y="10"/>
                  </a:cubicBezTo>
                  <a:cubicBezTo>
                    <a:pt x="33" y="9"/>
                    <a:pt x="33" y="7"/>
                    <a:pt x="32" y="6"/>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1" name="Freeform 108">
              <a:extLst>
                <a:ext uri="{FF2B5EF4-FFF2-40B4-BE49-F238E27FC236}">
                  <a16:creationId xmlns:a16="http://schemas.microsoft.com/office/drawing/2014/main" id="{73C1FFD0-506F-42A4-82D2-C67AF8B3AF18}"/>
                </a:ext>
              </a:extLst>
            </p:cNvPr>
            <p:cNvSpPr>
              <a:spLocks/>
            </p:cNvSpPr>
            <p:nvPr/>
          </p:nvSpPr>
          <p:spPr bwMode="auto">
            <a:xfrm>
              <a:off x="6753478" y="1822494"/>
              <a:ext cx="118813" cy="35332"/>
            </a:xfrm>
            <a:custGeom>
              <a:avLst/>
              <a:gdLst>
                <a:gd name="T0" fmla="*/ 32 w 34"/>
                <a:gd name="T1" fmla="*/ 3 h 11"/>
                <a:gd name="T2" fmla="*/ 19 w 34"/>
                <a:gd name="T3" fmla="*/ 1 h 11"/>
                <a:gd name="T4" fmla="*/ 3 w 34"/>
                <a:gd name="T5" fmla="*/ 2 h 11"/>
                <a:gd name="T6" fmla="*/ 3 w 34"/>
                <a:gd name="T7" fmla="*/ 8 h 11"/>
                <a:gd name="T8" fmla="*/ 19 w 34"/>
                <a:gd name="T9" fmla="*/ 10 h 11"/>
                <a:gd name="T10" fmla="*/ 32 w 34"/>
                <a:gd name="T11" fmla="*/ 7 h 11"/>
                <a:gd name="T12" fmla="*/ 32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2" y="3"/>
                  </a:moveTo>
                  <a:cubicBezTo>
                    <a:pt x="28" y="0"/>
                    <a:pt x="24" y="1"/>
                    <a:pt x="19" y="1"/>
                  </a:cubicBezTo>
                  <a:cubicBezTo>
                    <a:pt x="13" y="1"/>
                    <a:pt x="8" y="2"/>
                    <a:pt x="3" y="2"/>
                  </a:cubicBezTo>
                  <a:cubicBezTo>
                    <a:pt x="0" y="3"/>
                    <a:pt x="0" y="8"/>
                    <a:pt x="3" y="8"/>
                  </a:cubicBezTo>
                  <a:cubicBezTo>
                    <a:pt x="8" y="9"/>
                    <a:pt x="13" y="9"/>
                    <a:pt x="19" y="10"/>
                  </a:cubicBezTo>
                  <a:cubicBezTo>
                    <a:pt x="24" y="10"/>
                    <a:pt x="28" y="11"/>
                    <a:pt x="32" y="7"/>
                  </a:cubicBezTo>
                  <a:cubicBezTo>
                    <a:pt x="34" y="6"/>
                    <a:pt x="34" y="4"/>
                    <a:pt x="32"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2" name="Freeform 109">
              <a:extLst>
                <a:ext uri="{FF2B5EF4-FFF2-40B4-BE49-F238E27FC236}">
                  <a16:creationId xmlns:a16="http://schemas.microsoft.com/office/drawing/2014/main" id="{EE526FE8-8F38-4526-AC9D-2946515AFB7C}"/>
                </a:ext>
              </a:extLst>
            </p:cNvPr>
            <p:cNvSpPr>
              <a:spLocks/>
            </p:cNvSpPr>
            <p:nvPr/>
          </p:nvSpPr>
          <p:spPr bwMode="auto">
            <a:xfrm>
              <a:off x="6949777" y="1810715"/>
              <a:ext cx="131728" cy="47108"/>
            </a:xfrm>
            <a:custGeom>
              <a:avLst/>
              <a:gdLst>
                <a:gd name="T0" fmla="*/ 32 w 38"/>
                <a:gd name="T1" fmla="*/ 1 h 15"/>
                <a:gd name="T2" fmla="*/ 19 w 38"/>
                <a:gd name="T3" fmla="*/ 3 h 15"/>
                <a:gd name="T4" fmla="*/ 6 w 38"/>
                <a:gd name="T5" fmla="*/ 2 h 15"/>
                <a:gd name="T6" fmla="*/ 4 w 38"/>
                <a:gd name="T7" fmla="*/ 8 h 15"/>
                <a:gd name="T8" fmla="*/ 35 w 38"/>
                <a:gd name="T9" fmla="*/ 8 h 15"/>
                <a:gd name="T10" fmla="*/ 32 w 38"/>
                <a:gd name="T11" fmla="*/ 1 h 15"/>
              </a:gdLst>
              <a:ahLst/>
              <a:cxnLst>
                <a:cxn ang="0">
                  <a:pos x="T0" y="T1"/>
                </a:cxn>
                <a:cxn ang="0">
                  <a:pos x="T2" y="T3"/>
                </a:cxn>
                <a:cxn ang="0">
                  <a:pos x="T4" y="T5"/>
                </a:cxn>
                <a:cxn ang="0">
                  <a:pos x="T6" y="T7"/>
                </a:cxn>
                <a:cxn ang="0">
                  <a:pos x="T8" y="T9"/>
                </a:cxn>
                <a:cxn ang="0">
                  <a:pos x="T10" y="T11"/>
                </a:cxn>
              </a:cxnLst>
              <a:rect l="0" t="0" r="r" b="b"/>
              <a:pathLst>
                <a:path w="38" h="15">
                  <a:moveTo>
                    <a:pt x="32" y="1"/>
                  </a:moveTo>
                  <a:cubicBezTo>
                    <a:pt x="28" y="0"/>
                    <a:pt x="24" y="2"/>
                    <a:pt x="19" y="3"/>
                  </a:cubicBezTo>
                  <a:cubicBezTo>
                    <a:pt x="15" y="3"/>
                    <a:pt x="10" y="3"/>
                    <a:pt x="6" y="2"/>
                  </a:cubicBezTo>
                  <a:cubicBezTo>
                    <a:pt x="3" y="2"/>
                    <a:pt x="0" y="6"/>
                    <a:pt x="4" y="8"/>
                  </a:cubicBezTo>
                  <a:cubicBezTo>
                    <a:pt x="12" y="12"/>
                    <a:pt x="27" y="15"/>
                    <a:pt x="35" y="8"/>
                  </a:cubicBezTo>
                  <a:cubicBezTo>
                    <a:pt x="38" y="5"/>
                    <a:pt x="35" y="1"/>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3" name="Freeform 110">
              <a:extLst>
                <a:ext uri="{FF2B5EF4-FFF2-40B4-BE49-F238E27FC236}">
                  <a16:creationId xmlns:a16="http://schemas.microsoft.com/office/drawing/2014/main" id="{05A65EB4-3042-4C81-99A0-3DB6439736B4}"/>
                </a:ext>
              </a:extLst>
            </p:cNvPr>
            <p:cNvSpPr>
              <a:spLocks/>
            </p:cNvSpPr>
            <p:nvPr/>
          </p:nvSpPr>
          <p:spPr bwMode="auto">
            <a:xfrm>
              <a:off x="7360456" y="1537491"/>
              <a:ext cx="113647" cy="28265"/>
            </a:xfrm>
            <a:custGeom>
              <a:avLst/>
              <a:gdLst>
                <a:gd name="T0" fmla="*/ 30 w 33"/>
                <a:gd name="T1" fmla="*/ 1 h 9"/>
                <a:gd name="T2" fmla="*/ 17 w 33"/>
                <a:gd name="T3" fmla="*/ 1 h 9"/>
                <a:gd name="T4" fmla="*/ 2 w 33"/>
                <a:gd name="T5" fmla="*/ 4 h 9"/>
                <a:gd name="T6" fmla="*/ 3 w 33"/>
                <a:gd name="T7" fmla="*/ 9 h 9"/>
                <a:gd name="T8" fmla="*/ 18 w 33"/>
                <a:gd name="T9" fmla="*/ 9 h 9"/>
                <a:gd name="T10" fmla="*/ 31 w 33"/>
                <a:gd name="T11" fmla="*/ 6 h 9"/>
                <a:gd name="T12" fmla="*/ 30 w 33"/>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3" h="9">
                  <a:moveTo>
                    <a:pt x="30" y="1"/>
                  </a:moveTo>
                  <a:cubicBezTo>
                    <a:pt x="26" y="0"/>
                    <a:pt x="22" y="1"/>
                    <a:pt x="17" y="1"/>
                  </a:cubicBezTo>
                  <a:cubicBezTo>
                    <a:pt x="12" y="2"/>
                    <a:pt x="7" y="3"/>
                    <a:pt x="2" y="4"/>
                  </a:cubicBezTo>
                  <a:cubicBezTo>
                    <a:pt x="0" y="5"/>
                    <a:pt x="0" y="9"/>
                    <a:pt x="3" y="9"/>
                  </a:cubicBezTo>
                  <a:cubicBezTo>
                    <a:pt x="8" y="9"/>
                    <a:pt x="13" y="9"/>
                    <a:pt x="18" y="9"/>
                  </a:cubicBezTo>
                  <a:cubicBezTo>
                    <a:pt x="23" y="9"/>
                    <a:pt x="27" y="9"/>
                    <a:pt x="31" y="6"/>
                  </a:cubicBezTo>
                  <a:cubicBezTo>
                    <a:pt x="33" y="5"/>
                    <a:pt x="33" y="2"/>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4" name="Freeform 111">
              <a:extLst>
                <a:ext uri="{FF2B5EF4-FFF2-40B4-BE49-F238E27FC236}">
                  <a16:creationId xmlns:a16="http://schemas.microsoft.com/office/drawing/2014/main" id="{46DD17D2-4475-4B32-A82B-108D398B5DB7}"/>
                </a:ext>
              </a:extLst>
            </p:cNvPr>
            <p:cNvSpPr>
              <a:spLocks/>
            </p:cNvSpPr>
            <p:nvPr/>
          </p:nvSpPr>
          <p:spPr bwMode="auto">
            <a:xfrm>
              <a:off x="7541258" y="1511582"/>
              <a:ext cx="111065" cy="35332"/>
            </a:xfrm>
            <a:custGeom>
              <a:avLst/>
              <a:gdLst>
                <a:gd name="T0" fmla="*/ 30 w 32"/>
                <a:gd name="T1" fmla="*/ 2 h 11"/>
                <a:gd name="T2" fmla="*/ 18 w 32"/>
                <a:gd name="T3" fmla="*/ 2 h 11"/>
                <a:gd name="T4" fmla="*/ 4 w 32"/>
                <a:gd name="T5" fmla="*/ 5 h 11"/>
                <a:gd name="T6" fmla="*/ 4 w 32"/>
                <a:gd name="T7" fmla="*/ 11 h 11"/>
                <a:gd name="T8" fmla="*/ 19 w 32"/>
                <a:gd name="T9" fmla="*/ 10 h 11"/>
                <a:gd name="T10" fmla="*/ 31 w 32"/>
                <a:gd name="T11" fmla="*/ 7 h 11"/>
                <a:gd name="T12" fmla="*/ 30 w 32"/>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2" h="11">
                  <a:moveTo>
                    <a:pt x="30" y="2"/>
                  </a:moveTo>
                  <a:cubicBezTo>
                    <a:pt x="26" y="0"/>
                    <a:pt x="22" y="2"/>
                    <a:pt x="18" y="2"/>
                  </a:cubicBezTo>
                  <a:cubicBezTo>
                    <a:pt x="13" y="3"/>
                    <a:pt x="8" y="4"/>
                    <a:pt x="4" y="5"/>
                  </a:cubicBezTo>
                  <a:cubicBezTo>
                    <a:pt x="0" y="6"/>
                    <a:pt x="1" y="10"/>
                    <a:pt x="4" y="11"/>
                  </a:cubicBezTo>
                  <a:cubicBezTo>
                    <a:pt x="9" y="11"/>
                    <a:pt x="14" y="10"/>
                    <a:pt x="19" y="10"/>
                  </a:cubicBezTo>
                  <a:cubicBezTo>
                    <a:pt x="23" y="10"/>
                    <a:pt x="28" y="10"/>
                    <a:pt x="31" y="7"/>
                  </a:cubicBezTo>
                  <a:cubicBezTo>
                    <a:pt x="32" y="6"/>
                    <a:pt x="32" y="3"/>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5" name="Freeform 112">
              <a:extLst>
                <a:ext uri="{FF2B5EF4-FFF2-40B4-BE49-F238E27FC236}">
                  <a16:creationId xmlns:a16="http://schemas.microsoft.com/office/drawing/2014/main" id="{A4A88219-FD53-4783-A386-C9328A9346FD}"/>
                </a:ext>
              </a:extLst>
            </p:cNvPr>
            <p:cNvSpPr>
              <a:spLocks/>
            </p:cNvSpPr>
            <p:nvPr/>
          </p:nvSpPr>
          <p:spPr bwMode="auto">
            <a:xfrm>
              <a:off x="7711728" y="1490383"/>
              <a:ext cx="144641" cy="35332"/>
            </a:xfrm>
            <a:custGeom>
              <a:avLst/>
              <a:gdLst>
                <a:gd name="T0" fmla="*/ 39 w 42"/>
                <a:gd name="T1" fmla="*/ 1 h 11"/>
                <a:gd name="T2" fmla="*/ 22 w 42"/>
                <a:gd name="T3" fmla="*/ 2 h 11"/>
                <a:gd name="T4" fmla="*/ 3 w 42"/>
                <a:gd name="T5" fmla="*/ 5 h 11"/>
                <a:gd name="T6" fmla="*/ 4 w 42"/>
                <a:gd name="T7" fmla="*/ 11 h 11"/>
                <a:gd name="T8" fmla="*/ 24 w 42"/>
                <a:gd name="T9" fmla="*/ 10 h 11"/>
                <a:gd name="T10" fmla="*/ 40 w 42"/>
                <a:gd name="T11" fmla="*/ 7 h 11"/>
                <a:gd name="T12" fmla="*/ 39 w 42"/>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42" h="11">
                  <a:moveTo>
                    <a:pt x="39" y="1"/>
                  </a:moveTo>
                  <a:cubicBezTo>
                    <a:pt x="33" y="0"/>
                    <a:pt x="28" y="1"/>
                    <a:pt x="22" y="2"/>
                  </a:cubicBezTo>
                  <a:cubicBezTo>
                    <a:pt x="16" y="3"/>
                    <a:pt x="10" y="4"/>
                    <a:pt x="3" y="5"/>
                  </a:cubicBezTo>
                  <a:cubicBezTo>
                    <a:pt x="0" y="6"/>
                    <a:pt x="1" y="11"/>
                    <a:pt x="4" y="11"/>
                  </a:cubicBezTo>
                  <a:cubicBezTo>
                    <a:pt x="11" y="11"/>
                    <a:pt x="17" y="10"/>
                    <a:pt x="24" y="10"/>
                  </a:cubicBezTo>
                  <a:cubicBezTo>
                    <a:pt x="29" y="10"/>
                    <a:pt x="34" y="10"/>
                    <a:pt x="40" y="7"/>
                  </a:cubicBezTo>
                  <a:cubicBezTo>
                    <a:pt x="42" y="6"/>
                    <a:pt x="42" y="2"/>
                    <a:pt x="3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6" name="Freeform 113">
              <a:extLst>
                <a:ext uri="{FF2B5EF4-FFF2-40B4-BE49-F238E27FC236}">
                  <a16:creationId xmlns:a16="http://schemas.microsoft.com/office/drawing/2014/main" id="{A4DD8FE4-FEC3-4FE9-B29C-27E919C77566}"/>
                </a:ext>
              </a:extLst>
            </p:cNvPr>
            <p:cNvSpPr>
              <a:spLocks/>
            </p:cNvSpPr>
            <p:nvPr/>
          </p:nvSpPr>
          <p:spPr bwMode="auto">
            <a:xfrm>
              <a:off x="3754755" y="1033438"/>
              <a:ext cx="98150" cy="30620"/>
            </a:xfrm>
            <a:custGeom>
              <a:avLst/>
              <a:gdLst>
                <a:gd name="T0" fmla="*/ 27 w 28"/>
                <a:gd name="T1" fmla="*/ 3 h 10"/>
                <a:gd name="T2" fmla="*/ 17 w 28"/>
                <a:gd name="T3" fmla="*/ 1 h 10"/>
                <a:gd name="T4" fmla="*/ 4 w 28"/>
                <a:gd name="T5" fmla="*/ 2 h 10"/>
                <a:gd name="T6" fmla="*/ 4 w 28"/>
                <a:gd name="T7" fmla="*/ 8 h 10"/>
                <a:gd name="T8" fmla="*/ 17 w 28"/>
                <a:gd name="T9" fmla="*/ 9 h 10"/>
                <a:gd name="T10" fmla="*/ 27 w 28"/>
                <a:gd name="T11" fmla="*/ 7 h 10"/>
                <a:gd name="T12" fmla="*/ 27 w 28"/>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7" y="3"/>
                  </a:moveTo>
                  <a:cubicBezTo>
                    <a:pt x="24" y="0"/>
                    <a:pt x="20" y="1"/>
                    <a:pt x="17" y="1"/>
                  </a:cubicBezTo>
                  <a:cubicBezTo>
                    <a:pt x="13" y="1"/>
                    <a:pt x="9" y="1"/>
                    <a:pt x="4" y="2"/>
                  </a:cubicBezTo>
                  <a:cubicBezTo>
                    <a:pt x="0" y="2"/>
                    <a:pt x="0" y="8"/>
                    <a:pt x="4" y="8"/>
                  </a:cubicBezTo>
                  <a:cubicBezTo>
                    <a:pt x="9" y="9"/>
                    <a:pt x="13" y="9"/>
                    <a:pt x="17" y="9"/>
                  </a:cubicBezTo>
                  <a:cubicBezTo>
                    <a:pt x="20" y="9"/>
                    <a:pt x="24" y="10"/>
                    <a:pt x="27" y="7"/>
                  </a:cubicBezTo>
                  <a:cubicBezTo>
                    <a:pt x="28" y="6"/>
                    <a:pt x="28" y="4"/>
                    <a:pt x="27"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7" name="Freeform 114">
              <a:extLst>
                <a:ext uri="{FF2B5EF4-FFF2-40B4-BE49-F238E27FC236}">
                  <a16:creationId xmlns:a16="http://schemas.microsoft.com/office/drawing/2014/main" id="{2315F459-1F6B-415B-BD82-5378CD4C9740}"/>
                </a:ext>
              </a:extLst>
            </p:cNvPr>
            <p:cNvSpPr>
              <a:spLocks/>
            </p:cNvSpPr>
            <p:nvPr/>
          </p:nvSpPr>
          <p:spPr bwMode="auto">
            <a:xfrm>
              <a:off x="3925225" y="1040504"/>
              <a:ext cx="113647" cy="30620"/>
            </a:xfrm>
            <a:custGeom>
              <a:avLst/>
              <a:gdLst>
                <a:gd name="T0" fmla="*/ 31 w 33"/>
                <a:gd name="T1" fmla="*/ 2 h 10"/>
                <a:gd name="T2" fmla="*/ 19 w 33"/>
                <a:gd name="T3" fmla="*/ 1 h 10"/>
                <a:gd name="T4" fmla="*/ 4 w 33"/>
                <a:gd name="T5" fmla="*/ 2 h 10"/>
                <a:gd name="T6" fmla="*/ 4 w 33"/>
                <a:gd name="T7" fmla="*/ 9 h 10"/>
                <a:gd name="T8" fmla="*/ 19 w 33"/>
                <a:gd name="T9" fmla="*/ 10 h 10"/>
                <a:gd name="T10" fmla="*/ 31 w 33"/>
                <a:gd name="T11" fmla="*/ 8 h 10"/>
                <a:gd name="T12" fmla="*/ 31 w 3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31" y="2"/>
                  </a:moveTo>
                  <a:cubicBezTo>
                    <a:pt x="27" y="0"/>
                    <a:pt x="23" y="1"/>
                    <a:pt x="19" y="1"/>
                  </a:cubicBezTo>
                  <a:cubicBezTo>
                    <a:pt x="14" y="1"/>
                    <a:pt x="9" y="1"/>
                    <a:pt x="4" y="2"/>
                  </a:cubicBezTo>
                  <a:cubicBezTo>
                    <a:pt x="0" y="2"/>
                    <a:pt x="0" y="8"/>
                    <a:pt x="4" y="9"/>
                  </a:cubicBezTo>
                  <a:cubicBezTo>
                    <a:pt x="9" y="9"/>
                    <a:pt x="14" y="9"/>
                    <a:pt x="19" y="10"/>
                  </a:cubicBezTo>
                  <a:cubicBezTo>
                    <a:pt x="23" y="10"/>
                    <a:pt x="27" y="10"/>
                    <a:pt x="31" y="8"/>
                  </a:cubicBezTo>
                  <a:cubicBezTo>
                    <a:pt x="33" y="7"/>
                    <a:pt x="33" y="3"/>
                    <a:pt x="31"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8" name="Freeform 115">
              <a:extLst>
                <a:ext uri="{FF2B5EF4-FFF2-40B4-BE49-F238E27FC236}">
                  <a16:creationId xmlns:a16="http://schemas.microsoft.com/office/drawing/2014/main" id="{C8DF8C57-5233-49B7-A6C5-C2E4C0D8B051}"/>
                </a:ext>
              </a:extLst>
            </p:cNvPr>
            <p:cNvSpPr>
              <a:spLocks/>
            </p:cNvSpPr>
            <p:nvPr/>
          </p:nvSpPr>
          <p:spPr bwMode="auto">
            <a:xfrm>
              <a:off x="4103443" y="1040504"/>
              <a:ext cx="121396" cy="37686"/>
            </a:xfrm>
            <a:custGeom>
              <a:avLst/>
              <a:gdLst>
                <a:gd name="T0" fmla="*/ 32 w 35"/>
                <a:gd name="T1" fmla="*/ 1 h 12"/>
                <a:gd name="T2" fmla="*/ 19 w 35"/>
                <a:gd name="T3" fmla="*/ 2 h 12"/>
                <a:gd name="T4" fmla="*/ 5 w 35"/>
                <a:gd name="T5" fmla="*/ 2 h 12"/>
                <a:gd name="T6" fmla="*/ 4 w 35"/>
                <a:gd name="T7" fmla="*/ 8 h 12"/>
                <a:gd name="T8" fmla="*/ 33 w 35"/>
                <a:gd name="T9" fmla="*/ 7 h 12"/>
                <a:gd name="T10" fmla="*/ 32 w 35"/>
                <a:gd name="T11" fmla="*/ 1 h 12"/>
              </a:gdLst>
              <a:ahLst/>
              <a:cxnLst>
                <a:cxn ang="0">
                  <a:pos x="T0" y="T1"/>
                </a:cxn>
                <a:cxn ang="0">
                  <a:pos x="T2" y="T3"/>
                </a:cxn>
                <a:cxn ang="0">
                  <a:pos x="T4" y="T5"/>
                </a:cxn>
                <a:cxn ang="0">
                  <a:pos x="T6" y="T7"/>
                </a:cxn>
                <a:cxn ang="0">
                  <a:pos x="T8" y="T9"/>
                </a:cxn>
                <a:cxn ang="0">
                  <a:pos x="T10" y="T11"/>
                </a:cxn>
              </a:cxnLst>
              <a:rect l="0" t="0" r="r" b="b"/>
              <a:pathLst>
                <a:path w="35" h="12">
                  <a:moveTo>
                    <a:pt x="32" y="1"/>
                  </a:moveTo>
                  <a:cubicBezTo>
                    <a:pt x="28" y="0"/>
                    <a:pt x="23" y="1"/>
                    <a:pt x="19" y="2"/>
                  </a:cubicBezTo>
                  <a:cubicBezTo>
                    <a:pt x="14" y="2"/>
                    <a:pt x="9" y="2"/>
                    <a:pt x="5" y="2"/>
                  </a:cubicBezTo>
                  <a:cubicBezTo>
                    <a:pt x="1" y="2"/>
                    <a:pt x="0" y="7"/>
                    <a:pt x="4" y="8"/>
                  </a:cubicBezTo>
                  <a:cubicBezTo>
                    <a:pt x="12" y="10"/>
                    <a:pt x="25" y="12"/>
                    <a:pt x="33" y="7"/>
                  </a:cubicBezTo>
                  <a:cubicBezTo>
                    <a:pt x="35" y="5"/>
                    <a:pt x="35" y="2"/>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09" name="Freeform 116">
              <a:extLst>
                <a:ext uri="{FF2B5EF4-FFF2-40B4-BE49-F238E27FC236}">
                  <a16:creationId xmlns:a16="http://schemas.microsoft.com/office/drawing/2014/main" id="{F8FE06FF-6F94-4808-B925-4105BA096A2E}"/>
                </a:ext>
              </a:extLst>
            </p:cNvPr>
            <p:cNvSpPr>
              <a:spLocks/>
            </p:cNvSpPr>
            <p:nvPr/>
          </p:nvSpPr>
          <p:spPr bwMode="auto">
            <a:xfrm>
              <a:off x="4284245" y="1031083"/>
              <a:ext cx="111065" cy="37686"/>
            </a:xfrm>
            <a:custGeom>
              <a:avLst/>
              <a:gdLst>
                <a:gd name="T0" fmla="*/ 29 w 32"/>
                <a:gd name="T1" fmla="*/ 1 h 12"/>
                <a:gd name="T2" fmla="*/ 18 w 32"/>
                <a:gd name="T3" fmla="*/ 2 h 12"/>
                <a:gd name="T4" fmla="*/ 4 w 32"/>
                <a:gd name="T5" fmla="*/ 3 h 12"/>
                <a:gd name="T6" fmla="*/ 3 w 32"/>
                <a:gd name="T7" fmla="*/ 9 h 12"/>
                <a:gd name="T8" fmla="*/ 31 w 32"/>
                <a:gd name="T9" fmla="*/ 6 h 12"/>
                <a:gd name="T10" fmla="*/ 29 w 32"/>
                <a:gd name="T11" fmla="*/ 1 h 12"/>
              </a:gdLst>
              <a:ahLst/>
              <a:cxnLst>
                <a:cxn ang="0">
                  <a:pos x="T0" y="T1"/>
                </a:cxn>
                <a:cxn ang="0">
                  <a:pos x="T2" y="T3"/>
                </a:cxn>
                <a:cxn ang="0">
                  <a:pos x="T4" y="T5"/>
                </a:cxn>
                <a:cxn ang="0">
                  <a:pos x="T6" y="T7"/>
                </a:cxn>
                <a:cxn ang="0">
                  <a:pos x="T8" y="T9"/>
                </a:cxn>
                <a:cxn ang="0">
                  <a:pos x="T10" y="T11"/>
                </a:cxn>
              </a:cxnLst>
              <a:rect l="0" t="0" r="r" b="b"/>
              <a:pathLst>
                <a:path w="32" h="12">
                  <a:moveTo>
                    <a:pt x="29" y="1"/>
                  </a:moveTo>
                  <a:cubicBezTo>
                    <a:pt x="25" y="0"/>
                    <a:pt x="22" y="1"/>
                    <a:pt x="18" y="2"/>
                  </a:cubicBezTo>
                  <a:cubicBezTo>
                    <a:pt x="13" y="3"/>
                    <a:pt x="8" y="3"/>
                    <a:pt x="4" y="3"/>
                  </a:cubicBezTo>
                  <a:cubicBezTo>
                    <a:pt x="0" y="3"/>
                    <a:pt x="0" y="8"/>
                    <a:pt x="3" y="9"/>
                  </a:cubicBezTo>
                  <a:cubicBezTo>
                    <a:pt x="10" y="11"/>
                    <a:pt x="24" y="12"/>
                    <a:pt x="31" y="6"/>
                  </a:cubicBezTo>
                  <a:cubicBezTo>
                    <a:pt x="32" y="5"/>
                    <a:pt x="32" y="1"/>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0" name="Freeform 117">
              <a:extLst>
                <a:ext uri="{FF2B5EF4-FFF2-40B4-BE49-F238E27FC236}">
                  <a16:creationId xmlns:a16="http://schemas.microsoft.com/office/drawing/2014/main" id="{4523DC91-6FB0-4199-8617-20FAB8C387AE}"/>
                </a:ext>
              </a:extLst>
            </p:cNvPr>
            <p:cNvSpPr>
              <a:spLocks/>
            </p:cNvSpPr>
            <p:nvPr/>
          </p:nvSpPr>
          <p:spPr bwMode="auto">
            <a:xfrm>
              <a:off x="4434052" y="1024016"/>
              <a:ext cx="116231" cy="35332"/>
            </a:xfrm>
            <a:custGeom>
              <a:avLst/>
              <a:gdLst>
                <a:gd name="T0" fmla="*/ 31 w 34"/>
                <a:gd name="T1" fmla="*/ 1 h 11"/>
                <a:gd name="T2" fmla="*/ 19 w 34"/>
                <a:gd name="T3" fmla="*/ 2 h 11"/>
                <a:gd name="T4" fmla="*/ 5 w 34"/>
                <a:gd name="T5" fmla="*/ 2 h 11"/>
                <a:gd name="T6" fmla="*/ 4 w 34"/>
                <a:gd name="T7" fmla="*/ 9 h 11"/>
                <a:gd name="T8" fmla="*/ 19 w 34"/>
                <a:gd name="T9" fmla="*/ 10 h 11"/>
                <a:gd name="T10" fmla="*/ 32 w 34"/>
                <a:gd name="T11" fmla="*/ 7 h 11"/>
                <a:gd name="T12" fmla="*/ 31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1"/>
                  </a:moveTo>
                  <a:cubicBezTo>
                    <a:pt x="27" y="0"/>
                    <a:pt x="23" y="1"/>
                    <a:pt x="19" y="2"/>
                  </a:cubicBezTo>
                  <a:cubicBezTo>
                    <a:pt x="14" y="2"/>
                    <a:pt x="10" y="2"/>
                    <a:pt x="5" y="2"/>
                  </a:cubicBezTo>
                  <a:cubicBezTo>
                    <a:pt x="1" y="2"/>
                    <a:pt x="0" y="8"/>
                    <a:pt x="4" y="9"/>
                  </a:cubicBezTo>
                  <a:cubicBezTo>
                    <a:pt x="9" y="10"/>
                    <a:pt x="14" y="11"/>
                    <a:pt x="19" y="10"/>
                  </a:cubicBezTo>
                  <a:cubicBezTo>
                    <a:pt x="24" y="10"/>
                    <a:pt x="29" y="10"/>
                    <a:pt x="32" y="7"/>
                  </a:cubicBezTo>
                  <a:cubicBezTo>
                    <a:pt x="34" y="5"/>
                    <a:pt x="33" y="2"/>
                    <a:pt x="31"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1" name="Freeform 118">
              <a:extLst>
                <a:ext uri="{FF2B5EF4-FFF2-40B4-BE49-F238E27FC236}">
                  <a16:creationId xmlns:a16="http://schemas.microsoft.com/office/drawing/2014/main" id="{7A958B7A-F535-4EF9-89C2-A2DD068E33F6}"/>
                </a:ext>
              </a:extLst>
            </p:cNvPr>
            <p:cNvSpPr>
              <a:spLocks/>
            </p:cNvSpPr>
            <p:nvPr/>
          </p:nvSpPr>
          <p:spPr bwMode="auto">
            <a:xfrm>
              <a:off x="4617437" y="1026373"/>
              <a:ext cx="98150" cy="32976"/>
            </a:xfrm>
            <a:custGeom>
              <a:avLst/>
              <a:gdLst>
                <a:gd name="T0" fmla="*/ 25 w 28"/>
                <a:gd name="T1" fmla="*/ 2 h 10"/>
                <a:gd name="T2" fmla="*/ 14 w 28"/>
                <a:gd name="T3" fmla="*/ 1 h 10"/>
                <a:gd name="T4" fmla="*/ 3 w 28"/>
                <a:gd name="T5" fmla="*/ 2 h 10"/>
                <a:gd name="T6" fmla="*/ 3 w 28"/>
                <a:gd name="T7" fmla="*/ 8 h 10"/>
                <a:gd name="T8" fmla="*/ 14 w 28"/>
                <a:gd name="T9" fmla="*/ 9 h 10"/>
                <a:gd name="T10" fmla="*/ 25 w 28"/>
                <a:gd name="T11" fmla="*/ 8 h 10"/>
                <a:gd name="T12" fmla="*/ 25 w 28"/>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8" h="10">
                  <a:moveTo>
                    <a:pt x="25" y="2"/>
                  </a:moveTo>
                  <a:cubicBezTo>
                    <a:pt x="22" y="0"/>
                    <a:pt x="18" y="0"/>
                    <a:pt x="14" y="1"/>
                  </a:cubicBezTo>
                  <a:cubicBezTo>
                    <a:pt x="10" y="1"/>
                    <a:pt x="6" y="1"/>
                    <a:pt x="3" y="2"/>
                  </a:cubicBezTo>
                  <a:cubicBezTo>
                    <a:pt x="0" y="2"/>
                    <a:pt x="0" y="7"/>
                    <a:pt x="3" y="8"/>
                  </a:cubicBezTo>
                  <a:cubicBezTo>
                    <a:pt x="6" y="8"/>
                    <a:pt x="10" y="9"/>
                    <a:pt x="14" y="9"/>
                  </a:cubicBezTo>
                  <a:cubicBezTo>
                    <a:pt x="18" y="9"/>
                    <a:pt x="22" y="10"/>
                    <a:pt x="25" y="8"/>
                  </a:cubicBezTo>
                  <a:cubicBezTo>
                    <a:pt x="28" y="7"/>
                    <a:pt x="28" y="3"/>
                    <a:pt x="25"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2" name="Freeform 119">
              <a:extLst>
                <a:ext uri="{FF2B5EF4-FFF2-40B4-BE49-F238E27FC236}">
                  <a16:creationId xmlns:a16="http://schemas.microsoft.com/office/drawing/2014/main" id="{21F37BBE-E12E-43A8-B391-433D239915E7}"/>
                </a:ext>
              </a:extLst>
            </p:cNvPr>
            <p:cNvSpPr>
              <a:spLocks/>
            </p:cNvSpPr>
            <p:nvPr/>
          </p:nvSpPr>
          <p:spPr bwMode="auto">
            <a:xfrm>
              <a:off x="6993688" y="1031083"/>
              <a:ext cx="100733" cy="23554"/>
            </a:xfrm>
            <a:custGeom>
              <a:avLst/>
              <a:gdLst>
                <a:gd name="T0" fmla="*/ 27 w 29"/>
                <a:gd name="T1" fmla="*/ 1 h 8"/>
                <a:gd name="T2" fmla="*/ 16 w 29"/>
                <a:gd name="T3" fmla="*/ 0 h 8"/>
                <a:gd name="T4" fmla="*/ 3 w 29"/>
                <a:gd name="T5" fmla="*/ 1 h 8"/>
                <a:gd name="T6" fmla="*/ 3 w 29"/>
                <a:gd name="T7" fmla="*/ 7 h 8"/>
                <a:gd name="T8" fmla="*/ 16 w 29"/>
                <a:gd name="T9" fmla="*/ 7 h 8"/>
                <a:gd name="T10" fmla="*/ 27 w 29"/>
                <a:gd name="T11" fmla="*/ 6 h 8"/>
                <a:gd name="T12" fmla="*/ 27 w 29"/>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7" y="1"/>
                  </a:moveTo>
                  <a:cubicBezTo>
                    <a:pt x="24" y="0"/>
                    <a:pt x="20" y="0"/>
                    <a:pt x="16" y="0"/>
                  </a:cubicBezTo>
                  <a:cubicBezTo>
                    <a:pt x="12" y="1"/>
                    <a:pt x="8" y="1"/>
                    <a:pt x="3" y="1"/>
                  </a:cubicBezTo>
                  <a:cubicBezTo>
                    <a:pt x="0" y="1"/>
                    <a:pt x="0" y="6"/>
                    <a:pt x="3" y="7"/>
                  </a:cubicBezTo>
                  <a:cubicBezTo>
                    <a:pt x="8" y="7"/>
                    <a:pt x="12" y="7"/>
                    <a:pt x="16" y="7"/>
                  </a:cubicBezTo>
                  <a:cubicBezTo>
                    <a:pt x="20" y="7"/>
                    <a:pt x="24" y="8"/>
                    <a:pt x="27" y="6"/>
                  </a:cubicBezTo>
                  <a:cubicBezTo>
                    <a:pt x="29" y="5"/>
                    <a:pt x="29" y="2"/>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3" name="Freeform 120">
              <a:extLst>
                <a:ext uri="{FF2B5EF4-FFF2-40B4-BE49-F238E27FC236}">
                  <a16:creationId xmlns:a16="http://schemas.microsoft.com/office/drawing/2014/main" id="{D8612C6F-16FB-48FD-B709-18499D3084CA}"/>
                </a:ext>
              </a:extLst>
            </p:cNvPr>
            <p:cNvSpPr>
              <a:spLocks/>
            </p:cNvSpPr>
            <p:nvPr/>
          </p:nvSpPr>
          <p:spPr bwMode="auto">
            <a:xfrm>
              <a:off x="7161574" y="1026373"/>
              <a:ext cx="121396" cy="32976"/>
            </a:xfrm>
            <a:custGeom>
              <a:avLst/>
              <a:gdLst>
                <a:gd name="T0" fmla="*/ 32 w 35"/>
                <a:gd name="T1" fmla="*/ 1 h 10"/>
                <a:gd name="T2" fmla="*/ 19 w 35"/>
                <a:gd name="T3" fmla="*/ 1 h 10"/>
                <a:gd name="T4" fmla="*/ 4 w 35"/>
                <a:gd name="T5" fmla="*/ 2 h 10"/>
                <a:gd name="T6" fmla="*/ 4 w 35"/>
                <a:gd name="T7" fmla="*/ 8 h 10"/>
                <a:gd name="T8" fmla="*/ 19 w 35"/>
                <a:gd name="T9" fmla="*/ 9 h 10"/>
                <a:gd name="T10" fmla="*/ 32 w 35"/>
                <a:gd name="T11" fmla="*/ 8 h 10"/>
                <a:gd name="T12" fmla="*/ 32 w 35"/>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5" h="10">
                  <a:moveTo>
                    <a:pt x="32" y="1"/>
                  </a:moveTo>
                  <a:cubicBezTo>
                    <a:pt x="28" y="0"/>
                    <a:pt x="23" y="1"/>
                    <a:pt x="19" y="1"/>
                  </a:cubicBezTo>
                  <a:cubicBezTo>
                    <a:pt x="14" y="1"/>
                    <a:pt x="9" y="2"/>
                    <a:pt x="4" y="2"/>
                  </a:cubicBezTo>
                  <a:cubicBezTo>
                    <a:pt x="0" y="2"/>
                    <a:pt x="0" y="8"/>
                    <a:pt x="4" y="8"/>
                  </a:cubicBezTo>
                  <a:cubicBezTo>
                    <a:pt x="9" y="8"/>
                    <a:pt x="14" y="8"/>
                    <a:pt x="19" y="9"/>
                  </a:cubicBezTo>
                  <a:cubicBezTo>
                    <a:pt x="23" y="9"/>
                    <a:pt x="28" y="10"/>
                    <a:pt x="32" y="8"/>
                  </a:cubicBezTo>
                  <a:cubicBezTo>
                    <a:pt x="35" y="7"/>
                    <a:pt x="35" y="3"/>
                    <a:pt x="32"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4" name="Freeform 121">
              <a:extLst>
                <a:ext uri="{FF2B5EF4-FFF2-40B4-BE49-F238E27FC236}">
                  <a16:creationId xmlns:a16="http://schemas.microsoft.com/office/drawing/2014/main" id="{8A46FB47-FA11-419E-AA2E-B08B11A0D0DE}"/>
                </a:ext>
              </a:extLst>
            </p:cNvPr>
            <p:cNvSpPr>
              <a:spLocks/>
            </p:cNvSpPr>
            <p:nvPr/>
          </p:nvSpPr>
          <p:spPr bwMode="auto">
            <a:xfrm>
              <a:off x="7342376" y="1021661"/>
              <a:ext cx="111065" cy="28265"/>
            </a:xfrm>
            <a:custGeom>
              <a:avLst/>
              <a:gdLst>
                <a:gd name="T0" fmla="*/ 29 w 32"/>
                <a:gd name="T1" fmla="*/ 1 h 9"/>
                <a:gd name="T2" fmla="*/ 17 w 32"/>
                <a:gd name="T3" fmla="*/ 1 h 9"/>
                <a:gd name="T4" fmla="*/ 3 w 32"/>
                <a:gd name="T5" fmla="*/ 2 h 9"/>
                <a:gd name="T6" fmla="*/ 3 w 32"/>
                <a:gd name="T7" fmla="*/ 8 h 9"/>
                <a:gd name="T8" fmla="*/ 17 w 32"/>
                <a:gd name="T9" fmla="*/ 8 h 9"/>
                <a:gd name="T10" fmla="*/ 29 w 32"/>
                <a:gd name="T11" fmla="*/ 8 h 9"/>
                <a:gd name="T12" fmla="*/ 29 w 3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29" y="1"/>
                  </a:moveTo>
                  <a:cubicBezTo>
                    <a:pt x="25" y="0"/>
                    <a:pt x="21" y="1"/>
                    <a:pt x="17" y="1"/>
                  </a:cubicBezTo>
                  <a:cubicBezTo>
                    <a:pt x="12" y="1"/>
                    <a:pt x="8" y="1"/>
                    <a:pt x="3" y="2"/>
                  </a:cubicBezTo>
                  <a:cubicBezTo>
                    <a:pt x="0" y="2"/>
                    <a:pt x="0" y="7"/>
                    <a:pt x="3" y="8"/>
                  </a:cubicBezTo>
                  <a:cubicBezTo>
                    <a:pt x="8" y="8"/>
                    <a:pt x="12" y="8"/>
                    <a:pt x="17" y="8"/>
                  </a:cubicBezTo>
                  <a:cubicBezTo>
                    <a:pt x="21" y="9"/>
                    <a:pt x="25" y="9"/>
                    <a:pt x="29" y="8"/>
                  </a:cubicBezTo>
                  <a:cubicBezTo>
                    <a:pt x="32" y="7"/>
                    <a:pt x="32" y="2"/>
                    <a:pt x="29"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5" name="Freeform 122">
              <a:extLst>
                <a:ext uri="{FF2B5EF4-FFF2-40B4-BE49-F238E27FC236}">
                  <a16:creationId xmlns:a16="http://schemas.microsoft.com/office/drawing/2014/main" id="{7B43236A-9968-4B84-92AA-6B5C03C8643E}"/>
                </a:ext>
              </a:extLst>
            </p:cNvPr>
            <p:cNvSpPr>
              <a:spLocks/>
            </p:cNvSpPr>
            <p:nvPr/>
          </p:nvSpPr>
          <p:spPr bwMode="auto">
            <a:xfrm>
              <a:off x="7530927" y="1005173"/>
              <a:ext cx="116231" cy="35332"/>
            </a:xfrm>
            <a:custGeom>
              <a:avLst/>
              <a:gdLst>
                <a:gd name="T0" fmla="*/ 30 w 34"/>
                <a:gd name="T1" fmla="*/ 1 h 11"/>
                <a:gd name="T2" fmla="*/ 19 w 34"/>
                <a:gd name="T3" fmla="*/ 3 h 11"/>
                <a:gd name="T4" fmla="*/ 6 w 34"/>
                <a:gd name="T5" fmla="*/ 2 h 11"/>
                <a:gd name="T6" fmla="*/ 4 w 34"/>
                <a:gd name="T7" fmla="*/ 9 h 11"/>
                <a:gd name="T8" fmla="*/ 19 w 34"/>
                <a:gd name="T9" fmla="*/ 11 h 11"/>
                <a:gd name="T10" fmla="*/ 32 w 34"/>
                <a:gd name="T11" fmla="*/ 7 h 11"/>
                <a:gd name="T12" fmla="*/ 30 w 34"/>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0" y="1"/>
                  </a:moveTo>
                  <a:cubicBezTo>
                    <a:pt x="26" y="0"/>
                    <a:pt x="23" y="2"/>
                    <a:pt x="19" y="3"/>
                  </a:cubicBezTo>
                  <a:cubicBezTo>
                    <a:pt x="15" y="3"/>
                    <a:pt x="10" y="3"/>
                    <a:pt x="6" y="2"/>
                  </a:cubicBezTo>
                  <a:cubicBezTo>
                    <a:pt x="2" y="2"/>
                    <a:pt x="0" y="7"/>
                    <a:pt x="4" y="9"/>
                  </a:cubicBezTo>
                  <a:cubicBezTo>
                    <a:pt x="9" y="10"/>
                    <a:pt x="14" y="11"/>
                    <a:pt x="19" y="11"/>
                  </a:cubicBezTo>
                  <a:cubicBezTo>
                    <a:pt x="23" y="11"/>
                    <a:pt x="29" y="11"/>
                    <a:pt x="32" y="7"/>
                  </a:cubicBezTo>
                  <a:cubicBezTo>
                    <a:pt x="34" y="5"/>
                    <a:pt x="33" y="1"/>
                    <a:pt x="30"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6" name="Freeform 123">
              <a:extLst>
                <a:ext uri="{FF2B5EF4-FFF2-40B4-BE49-F238E27FC236}">
                  <a16:creationId xmlns:a16="http://schemas.microsoft.com/office/drawing/2014/main" id="{4092A660-0DC0-4A3C-9CB8-FE5D688B3CEC}"/>
                </a:ext>
              </a:extLst>
            </p:cNvPr>
            <p:cNvSpPr>
              <a:spLocks/>
            </p:cNvSpPr>
            <p:nvPr/>
          </p:nvSpPr>
          <p:spPr bwMode="auto">
            <a:xfrm>
              <a:off x="7711728" y="988686"/>
              <a:ext cx="121396" cy="35332"/>
            </a:xfrm>
            <a:custGeom>
              <a:avLst/>
              <a:gdLst>
                <a:gd name="T0" fmla="*/ 32 w 35"/>
                <a:gd name="T1" fmla="*/ 2 h 11"/>
                <a:gd name="T2" fmla="*/ 19 w 35"/>
                <a:gd name="T3" fmla="*/ 3 h 11"/>
                <a:gd name="T4" fmla="*/ 3 w 35"/>
                <a:gd name="T5" fmla="*/ 5 h 11"/>
                <a:gd name="T6" fmla="*/ 4 w 35"/>
                <a:gd name="T7" fmla="*/ 11 h 11"/>
                <a:gd name="T8" fmla="*/ 20 w 35"/>
                <a:gd name="T9" fmla="*/ 11 h 11"/>
                <a:gd name="T10" fmla="*/ 33 w 35"/>
                <a:gd name="T11" fmla="*/ 8 h 11"/>
                <a:gd name="T12" fmla="*/ 32 w 35"/>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5" h="11">
                  <a:moveTo>
                    <a:pt x="32" y="2"/>
                  </a:moveTo>
                  <a:cubicBezTo>
                    <a:pt x="28" y="0"/>
                    <a:pt x="23" y="2"/>
                    <a:pt x="19" y="3"/>
                  </a:cubicBezTo>
                  <a:cubicBezTo>
                    <a:pt x="13" y="3"/>
                    <a:pt x="8" y="4"/>
                    <a:pt x="3" y="5"/>
                  </a:cubicBezTo>
                  <a:cubicBezTo>
                    <a:pt x="0" y="6"/>
                    <a:pt x="1" y="11"/>
                    <a:pt x="4" y="11"/>
                  </a:cubicBezTo>
                  <a:cubicBezTo>
                    <a:pt x="9" y="11"/>
                    <a:pt x="14" y="11"/>
                    <a:pt x="20" y="11"/>
                  </a:cubicBezTo>
                  <a:cubicBezTo>
                    <a:pt x="24" y="10"/>
                    <a:pt x="29" y="11"/>
                    <a:pt x="33" y="8"/>
                  </a:cubicBezTo>
                  <a:cubicBezTo>
                    <a:pt x="35" y="7"/>
                    <a:pt x="35" y="3"/>
                    <a:pt x="32"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7" name="Freeform 124">
              <a:extLst>
                <a:ext uri="{FF2B5EF4-FFF2-40B4-BE49-F238E27FC236}">
                  <a16:creationId xmlns:a16="http://schemas.microsoft.com/office/drawing/2014/main" id="{1B7CDD63-D030-4485-8EE1-2619B44B5AEC}"/>
                </a:ext>
              </a:extLst>
            </p:cNvPr>
            <p:cNvSpPr>
              <a:spLocks/>
            </p:cNvSpPr>
            <p:nvPr/>
          </p:nvSpPr>
          <p:spPr bwMode="auto">
            <a:xfrm>
              <a:off x="7882198" y="979264"/>
              <a:ext cx="95568" cy="28265"/>
            </a:xfrm>
            <a:custGeom>
              <a:avLst/>
              <a:gdLst>
                <a:gd name="T0" fmla="*/ 26 w 28"/>
                <a:gd name="T1" fmla="*/ 1 h 9"/>
                <a:gd name="T2" fmla="*/ 16 w 28"/>
                <a:gd name="T3" fmla="*/ 1 h 9"/>
                <a:gd name="T4" fmla="*/ 4 w 28"/>
                <a:gd name="T5" fmla="*/ 1 h 9"/>
                <a:gd name="T6" fmla="*/ 4 w 28"/>
                <a:gd name="T7" fmla="*/ 7 h 9"/>
                <a:gd name="T8" fmla="*/ 16 w 28"/>
                <a:gd name="T9" fmla="*/ 8 h 9"/>
                <a:gd name="T10" fmla="*/ 26 w 28"/>
                <a:gd name="T11" fmla="*/ 7 h 9"/>
                <a:gd name="T12" fmla="*/ 26 w 28"/>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28" h="9">
                  <a:moveTo>
                    <a:pt x="26" y="1"/>
                  </a:moveTo>
                  <a:cubicBezTo>
                    <a:pt x="23" y="0"/>
                    <a:pt x="19" y="0"/>
                    <a:pt x="16" y="1"/>
                  </a:cubicBezTo>
                  <a:cubicBezTo>
                    <a:pt x="12" y="1"/>
                    <a:pt x="8" y="1"/>
                    <a:pt x="4" y="1"/>
                  </a:cubicBezTo>
                  <a:cubicBezTo>
                    <a:pt x="0" y="1"/>
                    <a:pt x="0" y="7"/>
                    <a:pt x="4" y="7"/>
                  </a:cubicBezTo>
                  <a:cubicBezTo>
                    <a:pt x="8" y="8"/>
                    <a:pt x="12" y="8"/>
                    <a:pt x="16" y="8"/>
                  </a:cubicBezTo>
                  <a:cubicBezTo>
                    <a:pt x="19" y="8"/>
                    <a:pt x="23" y="9"/>
                    <a:pt x="26" y="7"/>
                  </a:cubicBezTo>
                  <a:cubicBezTo>
                    <a:pt x="28" y="6"/>
                    <a:pt x="28"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8" name="Freeform 125">
              <a:extLst>
                <a:ext uri="{FF2B5EF4-FFF2-40B4-BE49-F238E27FC236}">
                  <a16:creationId xmlns:a16="http://schemas.microsoft.com/office/drawing/2014/main" id="{ABE1956A-C48E-452B-A9B5-FEF0DDDB3819}"/>
                </a:ext>
              </a:extLst>
            </p:cNvPr>
            <p:cNvSpPr>
              <a:spLocks/>
            </p:cNvSpPr>
            <p:nvPr/>
          </p:nvSpPr>
          <p:spPr bwMode="auto">
            <a:xfrm>
              <a:off x="4403058" y="1240712"/>
              <a:ext cx="103316" cy="30620"/>
            </a:xfrm>
            <a:custGeom>
              <a:avLst/>
              <a:gdLst>
                <a:gd name="T0" fmla="*/ 26 w 30"/>
                <a:gd name="T1" fmla="*/ 1 h 10"/>
                <a:gd name="T2" fmla="*/ 13 w 30"/>
                <a:gd name="T3" fmla="*/ 1 h 10"/>
                <a:gd name="T4" fmla="*/ 2 w 30"/>
                <a:gd name="T5" fmla="*/ 2 h 10"/>
                <a:gd name="T6" fmla="*/ 1 w 30"/>
                <a:gd name="T7" fmla="*/ 5 h 10"/>
                <a:gd name="T8" fmla="*/ 13 w 30"/>
                <a:gd name="T9" fmla="*/ 9 h 10"/>
                <a:gd name="T10" fmla="*/ 27 w 30"/>
                <a:gd name="T11" fmla="*/ 7 h 10"/>
                <a:gd name="T12" fmla="*/ 26 w 30"/>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30" h="10">
                  <a:moveTo>
                    <a:pt x="26" y="1"/>
                  </a:moveTo>
                  <a:cubicBezTo>
                    <a:pt x="22" y="0"/>
                    <a:pt x="17" y="1"/>
                    <a:pt x="13" y="1"/>
                  </a:cubicBezTo>
                  <a:cubicBezTo>
                    <a:pt x="9" y="1"/>
                    <a:pt x="5" y="0"/>
                    <a:pt x="2" y="2"/>
                  </a:cubicBezTo>
                  <a:cubicBezTo>
                    <a:pt x="1" y="2"/>
                    <a:pt x="0" y="4"/>
                    <a:pt x="1" y="5"/>
                  </a:cubicBezTo>
                  <a:cubicBezTo>
                    <a:pt x="4" y="8"/>
                    <a:pt x="9" y="8"/>
                    <a:pt x="13" y="9"/>
                  </a:cubicBezTo>
                  <a:cubicBezTo>
                    <a:pt x="18" y="9"/>
                    <a:pt x="23" y="10"/>
                    <a:pt x="27" y="7"/>
                  </a:cubicBezTo>
                  <a:cubicBezTo>
                    <a:pt x="30" y="6"/>
                    <a:pt x="29" y="2"/>
                    <a:pt x="26"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19" name="Freeform 126">
              <a:extLst>
                <a:ext uri="{FF2B5EF4-FFF2-40B4-BE49-F238E27FC236}">
                  <a16:creationId xmlns:a16="http://schemas.microsoft.com/office/drawing/2014/main" id="{E67D52C3-B2F7-481C-BE30-D9D0E86990A5}"/>
                </a:ext>
              </a:extLst>
            </p:cNvPr>
            <p:cNvSpPr>
              <a:spLocks/>
            </p:cNvSpPr>
            <p:nvPr/>
          </p:nvSpPr>
          <p:spPr bwMode="auto">
            <a:xfrm>
              <a:off x="4586443" y="1226579"/>
              <a:ext cx="129144" cy="37686"/>
            </a:xfrm>
            <a:custGeom>
              <a:avLst/>
              <a:gdLst>
                <a:gd name="T0" fmla="*/ 33 w 37"/>
                <a:gd name="T1" fmla="*/ 3 h 12"/>
                <a:gd name="T2" fmla="*/ 3 w 37"/>
                <a:gd name="T3" fmla="*/ 6 h 12"/>
                <a:gd name="T4" fmla="*/ 4 w 37"/>
                <a:gd name="T5" fmla="*/ 11 h 12"/>
                <a:gd name="T6" fmla="*/ 19 w 37"/>
                <a:gd name="T7" fmla="*/ 10 h 12"/>
                <a:gd name="T8" fmla="*/ 33 w 37"/>
                <a:gd name="T9" fmla="*/ 9 h 12"/>
                <a:gd name="T10" fmla="*/ 33 w 37"/>
                <a:gd name="T11" fmla="*/ 3 h 12"/>
              </a:gdLst>
              <a:ahLst/>
              <a:cxnLst>
                <a:cxn ang="0">
                  <a:pos x="T0" y="T1"/>
                </a:cxn>
                <a:cxn ang="0">
                  <a:pos x="T2" y="T3"/>
                </a:cxn>
                <a:cxn ang="0">
                  <a:pos x="T4" y="T5"/>
                </a:cxn>
                <a:cxn ang="0">
                  <a:pos x="T6" y="T7"/>
                </a:cxn>
                <a:cxn ang="0">
                  <a:pos x="T8" y="T9"/>
                </a:cxn>
                <a:cxn ang="0">
                  <a:pos x="T10" y="T11"/>
                </a:cxn>
              </a:cxnLst>
              <a:rect l="0" t="0" r="r" b="b"/>
              <a:pathLst>
                <a:path w="37" h="12">
                  <a:moveTo>
                    <a:pt x="33" y="3"/>
                  </a:moveTo>
                  <a:cubicBezTo>
                    <a:pt x="25" y="0"/>
                    <a:pt x="11" y="4"/>
                    <a:pt x="3" y="6"/>
                  </a:cubicBezTo>
                  <a:cubicBezTo>
                    <a:pt x="0" y="7"/>
                    <a:pt x="1" y="12"/>
                    <a:pt x="4" y="11"/>
                  </a:cubicBezTo>
                  <a:cubicBezTo>
                    <a:pt x="9" y="11"/>
                    <a:pt x="14" y="10"/>
                    <a:pt x="19" y="10"/>
                  </a:cubicBezTo>
                  <a:cubicBezTo>
                    <a:pt x="24" y="10"/>
                    <a:pt x="29" y="11"/>
                    <a:pt x="33" y="9"/>
                  </a:cubicBezTo>
                  <a:cubicBezTo>
                    <a:pt x="37" y="9"/>
                    <a:pt x="36"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0" name="Freeform 127">
              <a:extLst>
                <a:ext uri="{FF2B5EF4-FFF2-40B4-BE49-F238E27FC236}">
                  <a16:creationId xmlns:a16="http://schemas.microsoft.com/office/drawing/2014/main" id="{45BFD55E-26B2-4798-A0C5-0087577DEB0D}"/>
                </a:ext>
              </a:extLst>
            </p:cNvPr>
            <p:cNvSpPr>
              <a:spLocks/>
            </p:cNvSpPr>
            <p:nvPr/>
          </p:nvSpPr>
          <p:spPr bwMode="auto">
            <a:xfrm>
              <a:off x="4811152" y="1214804"/>
              <a:ext cx="129144" cy="37686"/>
            </a:xfrm>
            <a:custGeom>
              <a:avLst/>
              <a:gdLst>
                <a:gd name="T0" fmla="*/ 34 w 37"/>
                <a:gd name="T1" fmla="*/ 3 h 12"/>
                <a:gd name="T2" fmla="*/ 15 w 37"/>
                <a:gd name="T3" fmla="*/ 1 h 12"/>
                <a:gd name="T4" fmla="*/ 1 w 37"/>
                <a:gd name="T5" fmla="*/ 4 h 12"/>
                <a:gd name="T6" fmla="*/ 0 w 37"/>
                <a:gd name="T7" fmla="*/ 8 h 12"/>
                <a:gd name="T8" fmla="*/ 4 w 37"/>
                <a:gd name="T9" fmla="*/ 10 h 12"/>
                <a:gd name="T10" fmla="*/ 4 w 37"/>
                <a:gd name="T11" fmla="*/ 10 h 12"/>
                <a:gd name="T12" fmla="*/ 15 w 37"/>
                <a:gd name="T13" fmla="*/ 10 h 12"/>
                <a:gd name="T14" fmla="*/ 33 w 37"/>
                <a:gd name="T15" fmla="*/ 10 h 12"/>
                <a:gd name="T16" fmla="*/ 34 w 3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2">
                  <a:moveTo>
                    <a:pt x="34" y="3"/>
                  </a:moveTo>
                  <a:cubicBezTo>
                    <a:pt x="28" y="0"/>
                    <a:pt x="21" y="1"/>
                    <a:pt x="15" y="1"/>
                  </a:cubicBezTo>
                  <a:cubicBezTo>
                    <a:pt x="11" y="1"/>
                    <a:pt x="4" y="1"/>
                    <a:pt x="1" y="4"/>
                  </a:cubicBezTo>
                  <a:cubicBezTo>
                    <a:pt x="0" y="5"/>
                    <a:pt x="0" y="7"/>
                    <a:pt x="0" y="8"/>
                  </a:cubicBezTo>
                  <a:cubicBezTo>
                    <a:pt x="1" y="10"/>
                    <a:pt x="2" y="10"/>
                    <a:pt x="4" y="10"/>
                  </a:cubicBezTo>
                  <a:cubicBezTo>
                    <a:pt x="4" y="10"/>
                    <a:pt x="4" y="10"/>
                    <a:pt x="4" y="10"/>
                  </a:cubicBezTo>
                  <a:cubicBezTo>
                    <a:pt x="8" y="10"/>
                    <a:pt x="12" y="10"/>
                    <a:pt x="15" y="10"/>
                  </a:cubicBezTo>
                  <a:cubicBezTo>
                    <a:pt x="21" y="11"/>
                    <a:pt x="28" y="12"/>
                    <a:pt x="33" y="10"/>
                  </a:cubicBezTo>
                  <a:cubicBezTo>
                    <a:pt x="36" y="9"/>
                    <a:pt x="37" y="5"/>
                    <a:pt x="34"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1" name="Freeform 128">
              <a:extLst>
                <a:ext uri="{FF2B5EF4-FFF2-40B4-BE49-F238E27FC236}">
                  <a16:creationId xmlns:a16="http://schemas.microsoft.com/office/drawing/2014/main" id="{1BCF1E9B-5194-43F1-9D19-20986C5C2E15}"/>
                </a:ext>
              </a:extLst>
            </p:cNvPr>
            <p:cNvSpPr>
              <a:spLocks/>
            </p:cNvSpPr>
            <p:nvPr/>
          </p:nvSpPr>
          <p:spPr bwMode="auto">
            <a:xfrm>
              <a:off x="5007451" y="1214804"/>
              <a:ext cx="118813" cy="35332"/>
            </a:xfrm>
            <a:custGeom>
              <a:avLst/>
              <a:gdLst>
                <a:gd name="T0" fmla="*/ 31 w 34"/>
                <a:gd name="T1" fmla="*/ 3 h 11"/>
                <a:gd name="T2" fmla="*/ 19 w 34"/>
                <a:gd name="T3" fmla="*/ 1 h 11"/>
                <a:gd name="T4" fmla="*/ 5 w 34"/>
                <a:gd name="T5" fmla="*/ 0 h 11"/>
                <a:gd name="T6" fmla="*/ 4 w 34"/>
                <a:gd name="T7" fmla="*/ 6 h 11"/>
                <a:gd name="T8" fmla="*/ 18 w 34"/>
                <a:gd name="T9" fmla="*/ 9 h 11"/>
                <a:gd name="T10" fmla="*/ 30 w 34"/>
                <a:gd name="T11" fmla="*/ 9 h 11"/>
                <a:gd name="T12" fmla="*/ 31 w 34"/>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34" h="11">
                  <a:moveTo>
                    <a:pt x="31" y="3"/>
                  </a:moveTo>
                  <a:cubicBezTo>
                    <a:pt x="27" y="1"/>
                    <a:pt x="23" y="1"/>
                    <a:pt x="19" y="1"/>
                  </a:cubicBezTo>
                  <a:cubicBezTo>
                    <a:pt x="14" y="1"/>
                    <a:pt x="10" y="0"/>
                    <a:pt x="5" y="0"/>
                  </a:cubicBezTo>
                  <a:cubicBezTo>
                    <a:pt x="1" y="0"/>
                    <a:pt x="0" y="6"/>
                    <a:pt x="4" y="6"/>
                  </a:cubicBezTo>
                  <a:cubicBezTo>
                    <a:pt x="9" y="7"/>
                    <a:pt x="13" y="8"/>
                    <a:pt x="18" y="9"/>
                  </a:cubicBezTo>
                  <a:cubicBezTo>
                    <a:pt x="22" y="9"/>
                    <a:pt x="26" y="11"/>
                    <a:pt x="30" y="9"/>
                  </a:cubicBezTo>
                  <a:cubicBezTo>
                    <a:pt x="33" y="9"/>
                    <a:pt x="34" y="4"/>
                    <a:pt x="31"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2" name="Freeform 129">
              <a:extLst>
                <a:ext uri="{FF2B5EF4-FFF2-40B4-BE49-F238E27FC236}">
                  <a16:creationId xmlns:a16="http://schemas.microsoft.com/office/drawing/2014/main" id="{6BA2F553-8ED0-4EB2-8B22-3BAA953827FF}"/>
                </a:ext>
              </a:extLst>
            </p:cNvPr>
            <p:cNvSpPr>
              <a:spLocks/>
            </p:cNvSpPr>
            <p:nvPr/>
          </p:nvSpPr>
          <p:spPr bwMode="auto">
            <a:xfrm>
              <a:off x="5206333" y="1200671"/>
              <a:ext cx="103316" cy="35332"/>
            </a:xfrm>
            <a:custGeom>
              <a:avLst/>
              <a:gdLst>
                <a:gd name="T0" fmla="*/ 27 w 30"/>
                <a:gd name="T1" fmla="*/ 2 h 11"/>
                <a:gd name="T2" fmla="*/ 13 w 30"/>
                <a:gd name="T3" fmla="*/ 2 h 11"/>
                <a:gd name="T4" fmla="*/ 0 w 30"/>
                <a:gd name="T5" fmla="*/ 4 h 11"/>
                <a:gd name="T6" fmla="*/ 0 w 30"/>
                <a:gd name="T7" fmla="*/ 7 h 11"/>
                <a:gd name="T8" fmla="*/ 13 w 30"/>
                <a:gd name="T9" fmla="*/ 9 h 11"/>
                <a:gd name="T10" fmla="*/ 27 w 30"/>
                <a:gd name="T11" fmla="*/ 8 h 11"/>
                <a:gd name="T12" fmla="*/ 27 w 30"/>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0" h="11">
                  <a:moveTo>
                    <a:pt x="27" y="2"/>
                  </a:moveTo>
                  <a:cubicBezTo>
                    <a:pt x="23" y="0"/>
                    <a:pt x="18" y="1"/>
                    <a:pt x="13" y="2"/>
                  </a:cubicBezTo>
                  <a:cubicBezTo>
                    <a:pt x="9" y="2"/>
                    <a:pt x="4" y="2"/>
                    <a:pt x="0" y="4"/>
                  </a:cubicBezTo>
                  <a:cubicBezTo>
                    <a:pt x="0" y="5"/>
                    <a:pt x="0" y="6"/>
                    <a:pt x="0" y="7"/>
                  </a:cubicBezTo>
                  <a:cubicBezTo>
                    <a:pt x="4" y="9"/>
                    <a:pt x="9" y="9"/>
                    <a:pt x="13" y="9"/>
                  </a:cubicBezTo>
                  <a:cubicBezTo>
                    <a:pt x="18" y="10"/>
                    <a:pt x="23" y="11"/>
                    <a:pt x="27" y="8"/>
                  </a:cubicBezTo>
                  <a:cubicBezTo>
                    <a:pt x="30" y="7"/>
                    <a:pt x="30" y="4"/>
                    <a:pt x="27"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3" name="Freeform 130">
              <a:extLst>
                <a:ext uri="{FF2B5EF4-FFF2-40B4-BE49-F238E27FC236}">
                  <a16:creationId xmlns:a16="http://schemas.microsoft.com/office/drawing/2014/main" id="{6A8E570F-3EAE-4821-8568-945D9963AAA5}"/>
                </a:ext>
              </a:extLst>
            </p:cNvPr>
            <p:cNvSpPr>
              <a:spLocks/>
            </p:cNvSpPr>
            <p:nvPr/>
          </p:nvSpPr>
          <p:spPr bwMode="auto">
            <a:xfrm>
              <a:off x="5407799" y="1195961"/>
              <a:ext cx="103316" cy="35332"/>
            </a:xfrm>
            <a:custGeom>
              <a:avLst/>
              <a:gdLst>
                <a:gd name="T0" fmla="*/ 27 w 30"/>
                <a:gd name="T1" fmla="*/ 1 h 11"/>
                <a:gd name="T2" fmla="*/ 12 w 30"/>
                <a:gd name="T3" fmla="*/ 1 h 11"/>
                <a:gd name="T4" fmla="*/ 6 w 30"/>
                <a:gd name="T5" fmla="*/ 2 h 11"/>
                <a:gd name="T6" fmla="*/ 1 w 30"/>
                <a:gd name="T7" fmla="*/ 4 h 11"/>
                <a:gd name="T8" fmla="*/ 1 w 30"/>
                <a:gd name="T9" fmla="*/ 6 h 11"/>
                <a:gd name="T10" fmla="*/ 6 w 30"/>
                <a:gd name="T11" fmla="*/ 8 h 11"/>
                <a:gd name="T12" fmla="*/ 12 w 30"/>
                <a:gd name="T13" fmla="*/ 9 h 11"/>
                <a:gd name="T14" fmla="*/ 27 w 30"/>
                <a:gd name="T15" fmla="*/ 9 h 11"/>
                <a:gd name="T16" fmla="*/ 27 w 30"/>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1">
                  <a:moveTo>
                    <a:pt x="27" y="1"/>
                  </a:moveTo>
                  <a:cubicBezTo>
                    <a:pt x="22" y="0"/>
                    <a:pt x="17" y="1"/>
                    <a:pt x="12" y="1"/>
                  </a:cubicBezTo>
                  <a:cubicBezTo>
                    <a:pt x="10" y="2"/>
                    <a:pt x="8" y="2"/>
                    <a:pt x="6" y="2"/>
                  </a:cubicBezTo>
                  <a:cubicBezTo>
                    <a:pt x="3" y="2"/>
                    <a:pt x="3" y="3"/>
                    <a:pt x="1" y="4"/>
                  </a:cubicBezTo>
                  <a:cubicBezTo>
                    <a:pt x="0" y="5"/>
                    <a:pt x="0" y="6"/>
                    <a:pt x="1" y="6"/>
                  </a:cubicBezTo>
                  <a:cubicBezTo>
                    <a:pt x="3" y="7"/>
                    <a:pt x="3" y="8"/>
                    <a:pt x="6" y="8"/>
                  </a:cubicBezTo>
                  <a:cubicBezTo>
                    <a:pt x="8" y="9"/>
                    <a:pt x="10" y="9"/>
                    <a:pt x="12" y="9"/>
                  </a:cubicBezTo>
                  <a:cubicBezTo>
                    <a:pt x="17" y="9"/>
                    <a:pt x="22" y="11"/>
                    <a:pt x="27" y="9"/>
                  </a:cubicBezTo>
                  <a:cubicBezTo>
                    <a:pt x="30" y="8"/>
                    <a:pt x="30" y="3"/>
                    <a:pt x="27"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4" name="Freeform 131">
              <a:extLst>
                <a:ext uri="{FF2B5EF4-FFF2-40B4-BE49-F238E27FC236}">
                  <a16:creationId xmlns:a16="http://schemas.microsoft.com/office/drawing/2014/main" id="{D934A662-927F-4687-A15D-73430BF6B5C3}"/>
                </a:ext>
              </a:extLst>
            </p:cNvPr>
            <p:cNvSpPr>
              <a:spLocks/>
            </p:cNvSpPr>
            <p:nvPr/>
          </p:nvSpPr>
          <p:spPr bwMode="auto">
            <a:xfrm>
              <a:off x="5580851" y="1181828"/>
              <a:ext cx="139476" cy="35332"/>
            </a:xfrm>
            <a:custGeom>
              <a:avLst/>
              <a:gdLst>
                <a:gd name="T0" fmla="*/ 37 w 40"/>
                <a:gd name="T1" fmla="*/ 4 h 11"/>
                <a:gd name="T2" fmla="*/ 21 w 40"/>
                <a:gd name="T3" fmla="*/ 0 h 11"/>
                <a:gd name="T4" fmla="*/ 4 w 40"/>
                <a:gd name="T5" fmla="*/ 2 h 11"/>
                <a:gd name="T6" fmla="*/ 4 w 40"/>
                <a:gd name="T7" fmla="*/ 8 h 11"/>
                <a:gd name="T8" fmla="*/ 21 w 40"/>
                <a:gd name="T9" fmla="*/ 9 h 11"/>
                <a:gd name="T10" fmla="*/ 37 w 40"/>
                <a:gd name="T11" fmla="*/ 10 h 11"/>
                <a:gd name="T12" fmla="*/ 37 w 40"/>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37" y="4"/>
                  </a:moveTo>
                  <a:cubicBezTo>
                    <a:pt x="33" y="1"/>
                    <a:pt x="26" y="1"/>
                    <a:pt x="21" y="0"/>
                  </a:cubicBezTo>
                  <a:cubicBezTo>
                    <a:pt x="15" y="0"/>
                    <a:pt x="9" y="1"/>
                    <a:pt x="4" y="2"/>
                  </a:cubicBezTo>
                  <a:cubicBezTo>
                    <a:pt x="0" y="2"/>
                    <a:pt x="1" y="8"/>
                    <a:pt x="4" y="8"/>
                  </a:cubicBezTo>
                  <a:cubicBezTo>
                    <a:pt x="10" y="8"/>
                    <a:pt x="16" y="8"/>
                    <a:pt x="21" y="9"/>
                  </a:cubicBezTo>
                  <a:cubicBezTo>
                    <a:pt x="26" y="9"/>
                    <a:pt x="31" y="11"/>
                    <a:pt x="37" y="10"/>
                  </a:cubicBezTo>
                  <a:cubicBezTo>
                    <a:pt x="40" y="9"/>
                    <a:pt x="40" y="5"/>
                    <a:pt x="37"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5" name="Freeform 132">
              <a:extLst>
                <a:ext uri="{FF2B5EF4-FFF2-40B4-BE49-F238E27FC236}">
                  <a16:creationId xmlns:a16="http://schemas.microsoft.com/office/drawing/2014/main" id="{120816B0-ACEA-494E-BCF3-69BF9A1E8D4C}"/>
                </a:ext>
              </a:extLst>
            </p:cNvPr>
            <p:cNvSpPr>
              <a:spLocks/>
            </p:cNvSpPr>
            <p:nvPr/>
          </p:nvSpPr>
          <p:spPr bwMode="auto">
            <a:xfrm>
              <a:off x="5797813" y="1188893"/>
              <a:ext cx="123979" cy="35332"/>
            </a:xfrm>
            <a:custGeom>
              <a:avLst/>
              <a:gdLst>
                <a:gd name="T0" fmla="*/ 33 w 36"/>
                <a:gd name="T1" fmla="*/ 2 h 11"/>
                <a:gd name="T2" fmla="*/ 19 w 36"/>
                <a:gd name="T3" fmla="*/ 1 h 11"/>
                <a:gd name="T4" fmla="*/ 4 w 36"/>
                <a:gd name="T5" fmla="*/ 4 h 11"/>
                <a:gd name="T6" fmla="*/ 5 w 36"/>
                <a:gd name="T7" fmla="*/ 10 h 11"/>
                <a:gd name="T8" fmla="*/ 20 w 36"/>
                <a:gd name="T9" fmla="*/ 9 h 11"/>
                <a:gd name="T10" fmla="*/ 32 w 36"/>
                <a:gd name="T11" fmla="*/ 9 h 11"/>
                <a:gd name="T12" fmla="*/ 33 w 36"/>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36" h="11">
                  <a:moveTo>
                    <a:pt x="33" y="2"/>
                  </a:moveTo>
                  <a:cubicBezTo>
                    <a:pt x="29" y="0"/>
                    <a:pt x="24" y="0"/>
                    <a:pt x="19" y="1"/>
                  </a:cubicBezTo>
                  <a:cubicBezTo>
                    <a:pt x="14" y="1"/>
                    <a:pt x="9" y="2"/>
                    <a:pt x="4" y="4"/>
                  </a:cubicBezTo>
                  <a:cubicBezTo>
                    <a:pt x="0" y="5"/>
                    <a:pt x="2" y="11"/>
                    <a:pt x="5" y="10"/>
                  </a:cubicBezTo>
                  <a:cubicBezTo>
                    <a:pt x="10" y="9"/>
                    <a:pt x="15" y="9"/>
                    <a:pt x="20" y="9"/>
                  </a:cubicBezTo>
                  <a:cubicBezTo>
                    <a:pt x="24" y="9"/>
                    <a:pt x="28" y="10"/>
                    <a:pt x="32" y="9"/>
                  </a:cubicBezTo>
                  <a:cubicBezTo>
                    <a:pt x="35" y="8"/>
                    <a:pt x="36" y="4"/>
                    <a:pt x="33"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6" name="Freeform 133">
              <a:extLst>
                <a:ext uri="{FF2B5EF4-FFF2-40B4-BE49-F238E27FC236}">
                  <a16:creationId xmlns:a16="http://schemas.microsoft.com/office/drawing/2014/main" id="{34542CE3-561F-47A6-A785-B62352CF2771}"/>
                </a:ext>
              </a:extLst>
            </p:cNvPr>
            <p:cNvSpPr>
              <a:spLocks/>
            </p:cNvSpPr>
            <p:nvPr/>
          </p:nvSpPr>
          <p:spPr bwMode="auto">
            <a:xfrm>
              <a:off x="6017358" y="1198315"/>
              <a:ext cx="121396" cy="37686"/>
            </a:xfrm>
            <a:custGeom>
              <a:avLst/>
              <a:gdLst>
                <a:gd name="T0" fmla="*/ 32 w 35"/>
                <a:gd name="T1" fmla="*/ 4 h 12"/>
                <a:gd name="T2" fmla="*/ 16 w 35"/>
                <a:gd name="T3" fmla="*/ 1 h 12"/>
                <a:gd name="T4" fmla="*/ 1 w 35"/>
                <a:gd name="T5" fmla="*/ 3 h 12"/>
                <a:gd name="T6" fmla="*/ 1 w 35"/>
                <a:gd name="T7" fmla="*/ 5 h 12"/>
                <a:gd name="T8" fmla="*/ 14 w 35"/>
                <a:gd name="T9" fmla="*/ 9 h 12"/>
                <a:gd name="T10" fmla="*/ 32 w 35"/>
                <a:gd name="T11" fmla="*/ 10 h 12"/>
                <a:gd name="T12" fmla="*/ 32 w 35"/>
                <a:gd name="T13" fmla="*/ 4 h 12"/>
              </a:gdLst>
              <a:ahLst/>
              <a:cxnLst>
                <a:cxn ang="0">
                  <a:pos x="T0" y="T1"/>
                </a:cxn>
                <a:cxn ang="0">
                  <a:pos x="T2" y="T3"/>
                </a:cxn>
                <a:cxn ang="0">
                  <a:pos x="T4" y="T5"/>
                </a:cxn>
                <a:cxn ang="0">
                  <a:pos x="T6" y="T7"/>
                </a:cxn>
                <a:cxn ang="0">
                  <a:pos x="T8" y="T9"/>
                </a:cxn>
                <a:cxn ang="0">
                  <a:pos x="T10" y="T11"/>
                </a:cxn>
                <a:cxn ang="0">
                  <a:pos x="T12" y="T13"/>
                </a:cxn>
              </a:cxnLst>
              <a:rect l="0" t="0" r="r" b="b"/>
              <a:pathLst>
                <a:path w="35" h="12">
                  <a:moveTo>
                    <a:pt x="32" y="4"/>
                  </a:moveTo>
                  <a:cubicBezTo>
                    <a:pt x="28" y="1"/>
                    <a:pt x="22" y="2"/>
                    <a:pt x="16" y="1"/>
                  </a:cubicBezTo>
                  <a:cubicBezTo>
                    <a:pt x="11" y="1"/>
                    <a:pt x="5" y="0"/>
                    <a:pt x="1" y="3"/>
                  </a:cubicBezTo>
                  <a:cubicBezTo>
                    <a:pt x="0" y="3"/>
                    <a:pt x="0" y="4"/>
                    <a:pt x="1" y="5"/>
                  </a:cubicBezTo>
                  <a:cubicBezTo>
                    <a:pt x="4" y="9"/>
                    <a:pt x="9" y="8"/>
                    <a:pt x="14" y="9"/>
                  </a:cubicBezTo>
                  <a:cubicBezTo>
                    <a:pt x="20" y="10"/>
                    <a:pt x="26" y="12"/>
                    <a:pt x="32" y="10"/>
                  </a:cubicBezTo>
                  <a:cubicBezTo>
                    <a:pt x="34" y="9"/>
                    <a:pt x="35" y="5"/>
                    <a:pt x="32" y="4"/>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7" name="Freeform 134">
              <a:extLst>
                <a:ext uri="{FF2B5EF4-FFF2-40B4-BE49-F238E27FC236}">
                  <a16:creationId xmlns:a16="http://schemas.microsoft.com/office/drawing/2014/main" id="{1EFE6136-98A3-4E82-866C-B48EA47CE84F}"/>
                </a:ext>
              </a:extLst>
            </p:cNvPr>
            <p:cNvSpPr>
              <a:spLocks/>
            </p:cNvSpPr>
            <p:nvPr/>
          </p:nvSpPr>
          <p:spPr bwMode="auto">
            <a:xfrm>
              <a:off x="6208491" y="1191249"/>
              <a:ext cx="118813" cy="28265"/>
            </a:xfrm>
            <a:custGeom>
              <a:avLst/>
              <a:gdLst>
                <a:gd name="T0" fmla="*/ 33 w 34"/>
                <a:gd name="T1" fmla="*/ 3 h 9"/>
                <a:gd name="T2" fmla="*/ 19 w 34"/>
                <a:gd name="T3" fmla="*/ 2 h 9"/>
                <a:gd name="T4" fmla="*/ 2 w 34"/>
                <a:gd name="T5" fmla="*/ 3 h 9"/>
                <a:gd name="T6" fmla="*/ 2 w 34"/>
                <a:gd name="T7" fmla="*/ 7 h 9"/>
                <a:gd name="T8" fmla="*/ 19 w 34"/>
                <a:gd name="T9" fmla="*/ 8 h 9"/>
                <a:gd name="T10" fmla="*/ 33 w 34"/>
                <a:gd name="T11" fmla="*/ 7 h 9"/>
                <a:gd name="T12" fmla="*/ 33 w 34"/>
                <a:gd name="T13" fmla="*/ 3 h 9"/>
              </a:gdLst>
              <a:ahLst/>
              <a:cxnLst>
                <a:cxn ang="0">
                  <a:pos x="T0" y="T1"/>
                </a:cxn>
                <a:cxn ang="0">
                  <a:pos x="T2" y="T3"/>
                </a:cxn>
                <a:cxn ang="0">
                  <a:pos x="T4" y="T5"/>
                </a:cxn>
                <a:cxn ang="0">
                  <a:pos x="T6" y="T7"/>
                </a:cxn>
                <a:cxn ang="0">
                  <a:pos x="T8" y="T9"/>
                </a:cxn>
                <a:cxn ang="0">
                  <a:pos x="T10" y="T11"/>
                </a:cxn>
                <a:cxn ang="0">
                  <a:pos x="T12" y="T13"/>
                </a:cxn>
              </a:cxnLst>
              <a:rect l="0" t="0" r="r" b="b"/>
              <a:pathLst>
                <a:path w="34" h="9">
                  <a:moveTo>
                    <a:pt x="33" y="3"/>
                  </a:moveTo>
                  <a:cubicBezTo>
                    <a:pt x="28" y="0"/>
                    <a:pt x="24" y="1"/>
                    <a:pt x="19" y="2"/>
                  </a:cubicBezTo>
                  <a:cubicBezTo>
                    <a:pt x="14" y="2"/>
                    <a:pt x="8" y="2"/>
                    <a:pt x="2" y="3"/>
                  </a:cubicBezTo>
                  <a:cubicBezTo>
                    <a:pt x="0" y="3"/>
                    <a:pt x="0" y="7"/>
                    <a:pt x="2" y="7"/>
                  </a:cubicBezTo>
                  <a:cubicBezTo>
                    <a:pt x="8" y="8"/>
                    <a:pt x="14" y="8"/>
                    <a:pt x="19" y="8"/>
                  </a:cubicBezTo>
                  <a:cubicBezTo>
                    <a:pt x="24" y="9"/>
                    <a:pt x="28" y="9"/>
                    <a:pt x="33" y="7"/>
                  </a:cubicBezTo>
                  <a:cubicBezTo>
                    <a:pt x="34" y="6"/>
                    <a:pt x="34" y="4"/>
                    <a:pt x="33" y="3"/>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8" name="Freeform 135">
              <a:extLst>
                <a:ext uri="{FF2B5EF4-FFF2-40B4-BE49-F238E27FC236}">
                  <a16:creationId xmlns:a16="http://schemas.microsoft.com/office/drawing/2014/main" id="{C9B0B7A1-91B9-4863-910C-B8FDA289BAF3}"/>
                </a:ext>
              </a:extLst>
            </p:cNvPr>
            <p:cNvSpPr>
              <a:spLocks/>
            </p:cNvSpPr>
            <p:nvPr/>
          </p:nvSpPr>
          <p:spPr bwMode="auto">
            <a:xfrm>
              <a:off x="6389293" y="1188893"/>
              <a:ext cx="134310" cy="35332"/>
            </a:xfrm>
            <a:custGeom>
              <a:avLst/>
              <a:gdLst>
                <a:gd name="T0" fmla="*/ 36 w 39"/>
                <a:gd name="T1" fmla="*/ 2 h 11"/>
                <a:gd name="T2" fmla="*/ 22 w 39"/>
                <a:gd name="T3" fmla="*/ 2 h 11"/>
                <a:gd name="T4" fmla="*/ 4 w 39"/>
                <a:gd name="T5" fmla="*/ 0 h 11"/>
                <a:gd name="T6" fmla="*/ 3 w 39"/>
                <a:gd name="T7" fmla="*/ 6 h 11"/>
                <a:gd name="T8" fmla="*/ 36 w 39"/>
                <a:gd name="T9" fmla="*/ 8 h 11"/>
                <a:gd name="T10" fmla="*/ 36 w 39"/>
                <a:gd name="T11" fmla="*/ 2 h 11"/>
              </a:gdLst>
              <a:ahLst/>
              <a:cxnLst>
                <a:cxn ang="0">
                  <a:pos x="T0" y="T1"/>
                </a:cxn>
                <a:cxn ang="0">
                  <a:pos x="T2" y="T3"/>
                </a:cxn>
                <a:cxn ang="0">
                  <a:pos x="T4" y="T5"/>
                </a:cxn>
                <a:cxn ang="0">
                  <a:pos x="T6" y="T7"/>
                </a:cxn>
                <a:cxn ang="0">
                  <a:pos x="T8" y="T9"/>
                </a:cxn>
                <a:cxn ang="0">
                  <a:pos x="T10" y="T11"/>
                </a:cxn>
              </a:cxnLst>
              <a:rect l="0" t="0" r="r" b="b"/>
              <a:pathLst>
                <a:path w="39" h="11">
                  <a:moveTo>
                    <a:pt x="36" y="2"/>
                  </a:moveTo>
                  <a:cubicBezTo>
                    <a:pt x="31" y="1"/>
                    <a:pt x="26" y="2"/>
                    <a:pt x="22" y="2"/>
                  </a:cubicBezTo>
                  <a:cubicBezTo>
                    <a:pt x="16" y="2"/>
                    <a:pt x="10" y="1"/>
                    <a:pt x="4" y="0"/>
                  </a:cubicBezTo>
                  <a:cubicBezTo>
                    <a:pt x="1" y="0"/>
                    <a:pt x="0" y="5"/>
                    <a:pt x="3" y="6"/>
                  </a:cubicBezTo>
                  <a:cubicBezTo>
                    <a:pt x="13" y="9"/>
                    <a:pt x="26" y="11"/>
                    <a:pt x="36" y="8"/>
                  </a:cubicBezTo>
                  <a:cubicBezTo>
                    <a:pt x="39" y="7"/>
                    <a:pt x="39" y="2"/>
                    <a:pt x="36"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29" name="Freeform 136">
              <a:extLst>
                <a:ext uri="{FF2B5EF4-FFF2-40B4-BE49-F238E27FC236}">
                  <a16:creationId xmlns:a16="http://schemas.microsoft.com/office/drawing/2014/main" id="{28C34061-97B4-45F1-89EB-FB0B84AD542E}"/>
                </a:ext>
              </a:extLst>
            </p:cNvPr>
            <p:cNvSpPr>
              <a:spLocks/>
            </p:cNvSpPr>
            <p:nvPr/>
          </p:nvSpPr>
          <p:spPr bwMode="auto">
            <a:xfrm>
              <a:off x="6577842" y="1191249"/>
              <a:ext cx="111065" cy="32976"/>
            </a:xfrm>
            <a:custGeom>
              <a:avLst/>
              <a:gdLst>
                <a:gd name="T0" fmla="*/ 28 w 32"/>
                <a:gd name="T1" fmla="*/ 1 h 10"/>
                <a:gd name="T2" fmla="*/ 15 w 32"/>
                <a:gd name="T3" fmla="*/ 2 h 10"/>
                <a:gd name="T4" fmla="*/ 3 w 32"/>
                <a:gd name="T5" fmla="*/ 4 h 10"/>
                <a:gd name="T6" fmla="*/ 3 w 32"/>
                <a:gd name="T7" fmla="*/ 9 h 10"/>
                <a:gd name="T8" fmla="*/ 29 w 32"/>
                <a:gd name="T9" fmla="*/ 7 h 10"/>
                <a:gd name="T10" fmla="*/ 28 w 32"/>
                <a:gd name="T11" fmla="*/ 1 h 10"/>
              </a:gdLst>
              <a:ahLst/>
              <a:cxnLst>
                <a:cxn ang="0">
                  <a:pos x="T0" y="T1"/>
                </a:cxn>
                <a:cxn ang="0">
                  <a:pos x="T2" y="T3"/>
                </a:cxn>
                <a:cxn ang="0">
                  <a:pos x="T4" y="T5"/>
                </a:cxn>
                <a:cxn ang="0">
                  <a:pos x="T6" y="T7"/>
                </a:cxn>
                <a:cxn ang="0">
                  <a:pos x="T8" y="T9"/>
                </a:cxn>
                <a:cxn ang="0">
                  <a:pos x="T10" y="T11"/>
                </a:cxn>
              </a:cxnLst>
              <a:rect l="0" t="0" r="r" b="b"/>
              <a:pathLst>
                <a:path w="32" h="10">
                  <a:moveTo>
                    <a:pt x="28" y="1"/>
                  </a:moveTo>
                  <a:cubicBezTo>
                    <a:pt x="24" y="0"/>
                    <a:pt x="20" y="1"/>
                    <a:pt x="15" y="2"/>
                  </a:cubicBezTo>
                  <a:cubicBezTo>
                    <a:pt x="11" y="3"/>
                    <a:pt x="7" y="3"/>
                    <a:pt x="3" y="4"/>
                  </a:cubicBezTo>
                  <a:cubicBezTo>
                    <a:pt x="0" y="5"/>
                    <a:pt x="0" y="9"/>
                    <a:pt x="3" y="9"/>
                  </a:cubicBezTo>
                  <a:cubicBezTo>
                    <a:pt x="11" y="10"/>
                    <a:pt x="21" y="10"/>
                    <a:pt x="29" y="7"/>
                  </a:cubicBezTo>
                  <a:cubicBezTo>
                    <a:pt x="32" y="6"/>
                    <a:pt x="31" y="1"/>
                    <a:pt x="28" y="1"/>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0" name="Freeform 137">
              <a:extLst>
                <a:ext uri="{FF2B5EF4-FFF2-40B4-BE49-F238E27FC236}">
                  <a16:creationId xmlns:a16="http://schemas.microsoft.com/office/drawing/2014/main" id="{5CC4101E-019B-4F60-BDBF-D474B674DE69}"/>
                </a:ext>
              </a:extLst>
            </p:cNvPr>
            <p:cNvSpPr>
              <a:spLocks/>
            </p:cNvSpPr>
            <p:nvPr/>
          </p:nvSpPr>
          <p:spPr bwMode="auto">
            <a:xfrm>
              <a:off x="6768975" y="1195961"/>
              <a:ext cx="111065" cy="30620"/>
            </a:xfrm>
            <a:custGeom>
              <a:avLst/>
              <a:gdLst>
                <a:gd name="T0" fmla="*/ 30 w 32"/>
                <a:gd name="T1" fmla="*/ 2 h 10"/>
                <a:gd name="T2" fmla="*/ 18 w 32"/>
                <a:gd name="T3" fmla="*/ 1 h 10"/>
                <a:gd name="T4" fmla="*/ 4 w 32"/>
                <a:gd name="T5" fmla="*/ 2 h 10"/>
                <a:gd name="T6" fmla="*/ 4 w 32"/>
                <a:gd name="T7" fmla="*/ 8 h 10"/>
                <a:gd name="T8" fmla="*/ 18 w 32"/>
                <a:gd name="T9" fmla="*/ 9 h 10"/>
                <a:gd name="T10" fmla="*/ 30 w 32"/>
                <a:gd name="T11" fmla="*/ 8 h 10"/>
                <a:gd name="T12" fmla="*/ 30 w 3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30" y="2"/>
                  </a:moveTo>
                  <a:cubicBezTo>
                    <a:pt x="26" y="0"/>
                    <a:pt x="22" y="1"/>
                    <a:pt x="18" y="1"/>
                  </a:cubicBezTo>
                  <a:cubicBezTo>
                    <a:pt x="13" y="2"/>
                    <a:pt x="9" y="2"/>
                    <a:pt x="4" y="2"/>
                  </a:cubicBezTo>
                  <a:cubicBezTo>
                    <a:pt x="0" y="2"/>
                    <a:pt x="0" y="8"/>
                    <a:pt x="4" y="8"/>
                  </a:cubicBezTo>
                  <a:cubicBezTo>
                    <a:pt x="9" y="8"/>
                    <a:pt x="13" y="9"/>
                    <a:pt x="18" y="9"/>
                  </a:cubicBezTo>
                  <a:cubicBezTo>
                    <a:pt x="22" y="9"/>
                    <a:pt x="26" y="10"/>
                    <a:pt x="30" y="8"/>
                  </a:cubicBezTo>
                  <a:cubicBezTo>
                    <a:pt x="32" y="7"/>
                    <a:pt x="32" y="4"/>
                    <a:pt x="30" y="2"/>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sp>
          <p:nvSpPr>
            <p:cNvPr id="231" name="Freeform 138">
              <a:extLst>
                <a:ext uri="{FF2B5EF4-FFF2-40B4-BE49-F238E27FC236}">
                  <a16:creationId xmlns:a16="http://schemas.microsoft.com/office/drawing/2014/main" id="{EC14C286-34AE-4901-A568-7E5FEEF94C7B}"/>
                </a:ext>
              </a:extLst>
            </p:cNvPr>
            <p:cNvSpPr>
              <a:spLocks/>
            </p:cNvSpPr>
            <p:nvPr/>
          </p:nvSpPr>
          <p:spPr bwMode="auto">
            <a:xfrm>
              <a:off x="6952362" y="1186539"/>
              <a:ext cx="123979" cy="40042"/>
            </a:xfrm>
            <a:custGeom>
              <a:avLst/>
              <a:gdLst>
                <a:gd name="T0" fmla="*/ 31 w 36"/>
                <a:gd name="T1" fmla="*/ 0 h 13"/>
                <a:gd name="T2" fmla="*/ 18 w 36"/>
                <a:gd name="T3" fmla="*/ 3 h 13"/>
                <a:gd name="T4" fmla="*/ 5 w 36"/>
                <a:gd name="T5" fmla="*/ 2 h 13"/>
                <a:gd name="T6" fmla="*/ 3 w 36"/>
                <a:gd name="T7" fmla="*/ 6 h 13"/>
                <a:gd name="T8" fmla="*/ 33 w 36"/>
                <a:gd name="T9" fmla="*/ 7 h 13"/>
                <a:gd name="T10" fmla="*/ 31 w 36"/>
                <a:gd name="T11" fmla="*/ 0 h 13"/>
              </a:gdLst>
              <a:ahLst/>
              <a:cxnLst>
                <a:cxn ang="0">
                  <a:pos x="T0" y="T1"/>
                </a:cxn>
                <a:cxn ang="0">
                  <a:pos x="T2" y="T3"/>
                </a:cxn>
                <a:cxn ang="0">
                  <a:pos x="T4" y="T5"/>
                </a:cxn>
                <a:cxn ang="0">
                  <a:pos x="T6" y="T7"/>
                </a:cxn>
                <a:cxn ang="0">
                  <a:pos x="T8" y="T9"/>
                </a:cxn>
                <a:cxn ang="0">
                  <a:pos x="T10" y="T11"/>
                </a:cxn>
              </a:cxnLst>
              <a:rect l="0" t="0" r="r" b="b"/>
              <a:pathLst>
                <a:path w="36" h="13">
                  <a:moveTo>
                    <a:pt x="31" y="0"/>
                  </a:moveTo>
                  <a:cubicBezTo>
                    <a:pt x="27" y="1"/>
                    <a:pt x="23" y="3"/>
                    <a:pt x="18" y="3"/>
                  </a:cubicBezTo>
                  <a:cubicBezTo>
                    <a:pt x="14" y="3"/>
                    <a:pt x="9" y="3"/>
                    <a:pt x="5" y="2"/>
                  </a:cubicBezTo>
                  <a:cubicBezTo>
                    <a:pt x="2" y="2"/>
                    <a:pt x="0" y="5"/>
                    <a:pt x="3" y="6"/>
                  </a:cubicBezTo>
                  <a:cubicBezTo>
                    <a:pt x="11" y="10"/>
                    <a:pt x="25" y="13"/>
                    <a:pt x="33" y="7"/>
                  </a:cubicBezTo>
                  <a:cubicBezTo>
                    <a:pt x="36" y="5"/>
                    <a:pt x="35" y="0"/>
                    <a:pt x="31" y="0"/>
                  </a:cubicBezTo>
                  <a:close/>
                </a:path>
              </a:pathLst>
            </a:custGeom>
            <a:solidFill>
              <a:srgbClr val="484F59"/>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484F59"/>
                </a:solidFill>
                <a:latin typeface="微软雅黑 Light" panose="020B0502040204020203" pitchFamily="34" charset="-122"/>
                <a:ea typeface="微软雅黑 Light" panose="020B0502040204020203" pitchFamily="34" charset="-122"/>
              </a:endParaRPr>
            </a:p>
          </p:txBody>
        </p:sp>
      </p:grpSp>
      <p:pic>
        <p:nvPicPr>
          <p:cNvPr id="233" name="图片 232">
            <a:extLst>
              <a:ext uri="{FF2B5EF4-FFF2-40B4-BE49-F238E27FC236}">
                <a16:creationId xmlns:a16="http://schemas.microsoft.com/office/drawing/2014/main" id="{715B8A04-413C-45FA-A911-EC2C94754612}"/>
              </a:ext>
            </a:extLst>
          </p:cNvPr>
          <p:cNvPicPr>
            <a:picLocks noChangeAspect="1"/>
          </p:cNvPicPr>
          <p:nvPr userDrawn="1"/>
        </p:nvPicPr>
        <p:blipFill>
          <a:blip r:embed="rId2"/>
          <a:stretch>
            <a:fillRect/>
          </a:stretch>
        </p:blipFill>
        <p:spPr>
          <a:xfrm>
            <a:off x="5591831" y="2024955"/>
            <a:ext cx="404319" cy="411948"/>
          </a:xfrm>
          <a:prstGeom prst="rect">
            <a:avLst/>
          </a:prstGeom>
        </p:spPr>
      </p:pic>
      <p:pic>
        <p:nvPicPr>
          <p:cNvPr id="234" name="图片 233">
            <a:extLst>
              <a:ext uri="{FF2B5EF4-FFF2-40B4-BE49-F238E27FC236}">
                <a16:creationId xmlns:a16="http://schemas.microsoft.com/office/drawing/2014/main" id="{B634D042-0615-4524-B665-B4C2D5DFD687}"/>
              </a:ext>
            </a:extLst>
          </p:cNvPr>
          <p:cNvPicPr>
            <a:picLocks noChangeAspect="1"/>
          </p:cNvPicPr>
          <p:nvPr userDrawn="1"/>
        </p:nvPicPr>
        <p:blipFill>
          <a:blip r:embed="rId2"/>
          <a:stretch>
            <a:fillRect/>
          </a:stretch>
        </p:blipFill>
        <p:spPr>
          <a:xfrm>
            <a:off x="5227437" y="3074234"/>
            <a:ext cx="404319" cy="411948"/>
          </a:xfrm>
          <a:prstGeom prst="rect">
            <a:avLst/>
          </a:prstGeom>
        </p:spPr>
      </p:pic>
      <p:pic>
        <p:nvPicPr>
          <p:cNvPr id="235" name="图片 234">
            <a:extLst>
              <a:ext uri="{FF2B5EF4-FFF2-40B4-BE49-F238E27FC236}">
                <a16:creationId xmlns:a16="http://schemas.microsoft.com/office/drawing/2014/main" id="{015878E6-9704-4A65-B2D8-8C1EB0395E67}"/>
              </a:ext>
            </a:extLst>
          </p:cNvPr>
          <p:cNvPicPr>
            <a:picLocks noChangeAspect="1"/>
          </p:cNvPicPr>
          <p:nvPr userDrawn="1"/>
        </p:nvPicPr>
        <p:blipFill>
          <a:blip r:embed="rId2"/>
          <a:stretch>
            <a:fillRect/>
          </a:stretch>
        </p:blipFill>
        <p:spPr>
          <a:xfrm>
            <a:off x="4584440" y="5235479"/>
            <a:ext cx="404319" cy="411948"/>
          </a:xfrm>
          <a:prstGeom prst="rect">
            <a:avLst/>
          </a:prstGeom>
        </p:spPr>
      </p:pic>
      <p:pic>
        <p:nvPicPr>
          <p:cNvPr id="237" name="图片 236">
            <a:extLst>
              <a:ext uri="{FF2B5EF4-FFF2-40B4-BE49-F238E27FC236}">
                <a16:creationId xmlns:a16="http://schemas.microsoft.com/office/drawing/2014/main" id="{A0945FC1-FBB7-4EC8-ACF5-E30A157365AA}"/>
              </a:ext>
            </a:extLst>
          </p:cNvPr>
          <p:cNvPicPr>
            <a:picLocks noChangeAspect="1"/>
          </p:cNvPicPr>
          <p:nvPr userDrawn="1"/>
        </p:nvPicPr>
        <p:blipFill>
          <a:blip r:embed="rId2"/>
          <a:stretch>
            <a:fillRect/>
          </a:stretch>
        </p:blipFill>
        <p:spPr>
          <a:xfrm>
            <a:off x="4926026" y="4103168"/>
            <a:ext cx="404319" cy="411948"/>
          </a:xfrm>
          <a:prstGeom prst="rect">
            <a:avLst/>
          </a:prstGeom>
        </p:spPr>
      </p:pic>
      <p:sp>
        <p:nvSpPr>
          <p:cNvPr id="238" name="文本占位符 64">
            <a:extLst>
              <a:ext uri="{FF2B5EF4-FFF2-40B4-BE49-F238E27FC236}">
                <a16:creationId xmlns:a16="http://schemas.microsoft.com/office/drawing/2014/main" id="{F63A35E5-A4D5-4305-9958-6313A2A8DBF3}"/>
              </a:ext>
            </a:extLst>
          </p:cNvPr>
          <p:cNvSpPr>
            <a:spLocks noGrp="1"/>
          </p:cNvSpPr>
          <p:nvPr>
            <p:ph type="body" sz="quarter" idx="10"/>
          </p:nvPr>
        </p:nvSpPr>
        <p:spPr>
          <a:xfrm>
            <a:off x="4835525" y="908050"/>
            <a:ext cx="2573338" cy="482600"/>
          </a:xfrm>
        </p:spPr>
        <p:txBody>
          <a:bodyPr/>
          <a:lstStyle>
            <a:lvl1pPr marL="0" indent="0" algn="ctr">
              <a:buNone/>
              <a:defRPr>
                <a:solidFill>
                  <a:srgbClr val="484F59"/>
                </a:solidFill>
              </a:defRPr>
            </a:lvl1pPr>
          </a:lstStyle>
          <a:p>
            <a:pPr lvl="0"/>
            <a:r>
              <a:rPr lang="zh-CN" altLang="en-US" dirty="0"/>
              <a:t>编辑母版文本样式</a:t>
            </a:r>
          </a:p>
        </p:txBody>
      </p:sp>
      <p:sp>
        <p:nvSpPr>
          <p:cNvPr id="239" name="文本占位符 64">
            <a:extLst>
              <a:ext uri="{FF2B5EF4-FFF2-40B4-BE49-F238E27FC236}">
                <a16:creationId xmlns:a16="http://schemas.microsoft.com/office/drawing/2014/main" id="{33F4A201-AC98-4BAF-95DD-CB39E136FC2B}"/>
              </a:ext>
            </a:extLst>
          </p:cNvPr>
          <p:cNvSpPr>
            <a:spLocks noGrp="1"/>
          </p:cNvSpPr>
          <p:nvPr>
            <p:ph type="body" sz="quarter" idx="11"/>
          </p:nvPr>
        </p:nvSpPr>
        <p:spPr>
          <a:xfrm>
            <a:off x="5995546" y="1976309"/>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41" name="文本占位符 64">
            <a:extLst>
              <a:ext uri="{FF2B5EF4-FFF2-40B4-BE49-F238E27FC236}">
                <a16:creationId xmlns:a16="http://schemas.microsoft.com/office/drawing/2014/main" id="{0D1DCB6B-F7EE-4AA7-A423-BC1B3789E324}"/>
              </a:ext>
            </a:extLst>
          </p:cNvPr>
          <p:cNvSpPr>
            <a:spLocks noGrp="1"/>
          </p:cNvSpPr>
          <p:nvPr>
            <p:ph type="body" sz="quarter" idx="12"/>
          </p:nvPr>
        </p:nvSpPr>
        <p:spPr>
          <a:xfrm>
            <a:off x="2116573" y="3453244"/>
            <a:ext cx="1035597" cy="373239"/>
          </a:xfrm>
        </p:spPr>
        <p:txBody>
          <a:bodyPr>
            <a:noAutofit/>
          </a:bodyPr>
          <a:lstStyle>
            <a:lvl1pPr marL="0" indent="0">
              <a:buNone/>
              <a:defRPr sz="1600" b="1">
                <a:solidFill>
                  <a:srgbClr val="484F59"/>
                </a:solidFill>
              </a:defRPr>
            </a:lvl1pPr>
          </a:lstStyle>
          <a:p>
            <a:pPr lvl="0"/>
            <a:r>
              <a:rPr lang="zh-CN" altLang="en-US"/>
              <a:t>编辑母版文本样式</a:t>
            </a:r>
          </a:p>
        </p:txBody>
      </p:sp>
      <p:sp>
        <p:nvSpPr>
          <p:cNvPr id="242" name="文本占位符 64">
            <a:extLst>
              <a:ext uri="{FF2B5EF4-FFF2-40B4-BE49-F238E27FC236}">
                <a16:creationId xmlns:a16="http://schemas.microsoft.com/office/drawing/2014/main" id="{51250D4E-9583-4C04-87A8-37368FA614DF}"/>
              </a:ext>
            </a:extLst>
          </p:cNvPr>
          <p:cNvSpPr>
            <a:spLocks noGrp="1"/>
          </p:cNvSpPr>
          <p:nvPr>
            <p:ph type="body" sz="quarter" idx="13"/>
          </p:nvPr>
        </p:nvSpPr>
        <p:spPr>
          <a:xfrm>
            <a:off x="1747064" y="4296537"/>
            <a:ext cx="1035597" cy="373239"/>
          </a:xfrm>
        </p:spPr>
        <p:txBody>
          <a:bodyPr>
            <a:noAutofit/>
          </a:bodyPr>
          <a:lstStyle>
            <a:lvl1pPr marL="0" indent="0">
              <a:buNone/>
              <a:defRPr sz="1600" b="1">
                <a:solidFill>
                  <a:srgbClr val="484F59"/>
                </a:solidFill>
              </a:defRPr>
            </a:lvl1pPr>
          </a:lstStyle>
          <a:p>
            <a:pPr lvl="0"/>
            <a:r>
              <a:rPr lang="zh-CN" altLang="en-US"/>
              <a:t>编辑母版文本样式</a:t>
            </a:r>
          </a:p>
        </p:txBody>
      </p:sp>
      <p:sp>
        <p:nvSpPr>
          <p:cNvPr id="243" name="文本占位符 64">
            <a:extLst>
              <a:ext uri="{FF2B5EF4-FFF2-40B4-BE49-F238E27FC236}">
                <a16:creationId xmlns:a16="http://schemas.microsoft.com/office/drawing/2014/main" id="{7B02C64C-52D6-4875-8789-9831D65E92B7}"/>
              </a:ext>
            </a:extLst>
          </p:cNvPr>
          <p:cNvSpPr>
            <a:spLocks noGrp="1"/>
          </p:cNvSpPr>
          <p:nvPr>
            <p:ph type="body" sz="quarter" idx="14"/>
          </p:nvPr>
        </p:nvSpPr>
        <p:spPr>
          <a:xfrm>
            <a:off x="1335059" y="5346630"/>
            <a:ext cx="1035597" cy="373239"/>
          </a:xfrm>
        </p:spPr>
        <p:txBody>
          <a:bodyPr>
            <a:noAutofit/>
          </a:bodyPr>
          <a:lstStyle>
            <a:lvl1pPr marL="0" indent="0">
              <a:buNone/>
              <a:defRPr sz="1600" b="1">
                <a:solidFill>
                  <a:srgbClr val="484F59"/>
                </a:solidFill>
              </a:defRPr>
            </a:lvl1pPr>
          </a:lstStyle>
          <a:p>
            <a:pPr lvl="0"/>
            <a:r>
              <a:rPr lang="zh-CN" altLang="en-US"/>
              <a:t>编辑母版文本样式</a:t>
            </a:r>
          </a:p>
        </p:txBody>
      </p:sp>
      <p:sp>
        <p:nvSpPr>
          <p:cNvPr id="244" name="文本占位符 64">
            <a:extLst>
              <a:ext uri="{FF2B5EF4-FFF2-40B4-BE49-F238E27FC236}">
                <a16:creationId xmlns:a16="http://schemas.microsoft.com/office/drawing/2014/main" id="{A6C60DE1-5CF0-416C-8C08-9169439DB92C}"/>
              </a:ext>
            </a:extLst>
          </p:cNvPr>
          <p:cNvSpPr>
            <a:spLocks noGrp="1"/>
          </p:cNvSpPr>
          <p:nvPr>
            <p:ph type="body" sz="quarter" idx="15"/>
          </p:nvPr>
        </p:nvSpPr>
        <p:spPr>
          <a:xfrm>
            <a:off x="2505734" y="2472984"/>
            <a:ext cx="1035597" cy="373239"/>
          </a:xfrm>
        </p:spPr>
        <p:txBody>
          <a:bodyPr>
            <a:noAutofit/>
          </a:bodyPr>
          <a:lstStyle>
            <a:lvl1pPr marL="0" indent="0">
              <a:buNone/>
              <a:defRPr sz="1600" b="1">
                <a:solidFill>
                  <a:srgbClr val="484F59"/>
                </a:solidFill>
              </a:defRPr>
            </a:lvl1pPr>
          </a:lstStyle>
          <a:p>
            <a:pPr lvl="0"/>
            <a:r>
              <a:rPr lang="zh-CN" altLang="en-US"/>
              <a:t>编辑母版文本样式</a:t>
            </a:r>
          </a:p>
        </p:txBody>
      </p:sp>
      <p:sp>
        <p:nvSpPr>
          <p:cNvPr id="245" name="文本占位符 64">
            <a:extLst>
              <a:ext uri="{FF2B5EF4-FFF2-40B4-BE49-F238E27FC236}">
                <a16:creationId xmlns:a16="http://schemas.microsoft.com/office/drawing/2014/main" id="{821CE5A0-DA33-417F-94D0-BA23A2B814F6}"/>
              </a:ext>
            </a:extLst>
          </p:cNvPr>
          <p:cNvSpPr>
            <a:spLocks noGrp="1"/>
          </p:cNvSpPr>
          <p:nvPr>
            <p:ph type="body" sz="quarter" idx="16"/>
          </p:nvPr>
        </p:nvSpPr>
        <p:spPr>
          <a:xfrm>
            <a:off x="5570650" y="2472417"/>
            <a:ext cx="5372333" cy="523281"/>
          </a:xfrm>
        </p:spPr>
        <p:txBody>
          <a:bodyPr>
            <a:noAutofit/>
          </a:bodyPr>
          <a:lstStyle>
            <a:lvl1pPr marL="0" indent="0">
              <a:buNone/>
              <a:defRPr sz="1400" b="0">
                <a:solidFill>
                  <a:srgbClr val="484F59"/>
                </a:solidFill>
              </a:defRPr>
            </a:lvl1pPr>
          </a:lstStyle>
          <a:p>
            <a:pPr lvl="0"/>
            <a:r>
              <a:rPr lang="zh-CN" altLang="en-US"/>
              <a:t>编辑母版文本样式</a:t>
            </a:r>
          </a:p>
        </p:txBody>
      </p:sp>
      <p:sp>
        <p:nvSpPr>
          <p:cNvPr id="250" name="文本占位符 64">
            <a:extLst>
              <a:ext uri="{FF2B5EF4-FFF2-40B4-BE49-F238E27FC236}">
                <a16:creationId xmlns:a16="http://schemas.microsoft.com/office/drawing/2014/main" id="{7284457A-5C11-4B63-AF8E-CC8A3CFAD873}"/>
              </a:ext>
            </a:extLst>
          </p:cNvPr>
          <p:cNvSpPr>
            <a:spLocks noGrp="1"/>
          </p:cNvSpPr>
          <p:nvPr>
            <p:ph type="body" sz="quarter" idx="17"/>
          </p:nvPr>
        </p:nvSpPr>
        <p:spPr>
          <a:xfrm>
            <a:off x="5723840" y="3038658"/>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51" name="文本占位符 64">
            <a:extLst>
              <a:ext uri="{FF2B5EF4-FFF2-40B4-BE49-F238E27FC236}">
                <a16:creationId xmlns:a16="http://schemas.microsoft.com/office/drawing/2014/main" id="{50A615CD-22FA-4FAF-9A63-6506A33C80DC}"/>
              </a:ext>
            </a:extLst>
          </p:cNvPr>
          <p:cNvSpPr>
            <a:spLocks noGrp="1"/>
          </p:cNvSpPr>
          <p:nvPr>
            <p:ph type="body" sz="quarter" idx="18"/>
          </p:nvPr>
        </p:nvSpPr>
        <p:spPr>
          <a:xfrm>
            <a:off x="5298944" y="3534766"/>
            <a:ext cx="5372333" cy="523281"/>
          </a:xfrm>
        </p:spPr>
        <p:txBody>
          <a:bodyPr>
            <a:noAutofit/>
          </a:bodyPr>
          <a:lstStyle>
            <a:lvl1pPr marL="0" indent="0">
              <a:buNone/>
              <a:defRPr sz="1400" b="0">
                <a:solidFill>
                  <a:srgbClr val="484F59"/>
                </a:solidFill>
              </a:defRPr>
            </a:lvl1pPr>
          </a:lstStyle>
          <a:p>
            <a:pPr lvl="0"/>
            <a:r>
              <a:rPr lang="zh-CN" altLang="en-US"/>
              <a:t>编辑母版文本样式</a:t>
            </a:r>
          </a:p>
        </p:txBody>
      </p:sp>
      <p:sp>
        <p:nvSpPr>
          <p:cNvPr id="252" name="文本占位符 64">
            <a:extLst>
              <a:ext uri="{FF2B5EF4-FFF2-40B4-BE49-F238E27FC236}">
                <a16:creationId xmlns:a16="http://schemas.microsoft.com/office/drawing/2014/main" id="{800E786F-C33B-4D9D-848C-C5083C30B99F}"/>
              </a:ext>
            </a:extLst>
          </p:cNvPr>
          <p:cNvSpPr>
            <a:spLocks noGrp="1"/>
          </p:cNvSpPr>
          <p:nvPr>
            <p:ph type="body" sz="quarter" idx="19"/>
          </p:nvPr>
        </p:nvSpPr>
        <p:spPr>
          <a:xfrm>
            <a:off x="5380105" y="4107560"/>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53" name="文本占位符 64">
            <a:extLst>
              <a:ext uri="{FF2B5EF4-FFF2-40B4-BE49-F238E27FC236}">
                <a16:creationId xmlns:a16="http://schemas.microsoft.com/office/drawing/2014/main" id="{463815CC-B93F-480F-A881-B1B318C529B3}"/>
              </a:ext>
            </a:extLst>
          </p:cNvPr>
          <p:cNvSpPr>
            <a:spLocks noGrp="1"/>
          </p:cNvSpPr>
          <p:nvPr>
            <p:ph type="body" sz="quarter" idx="20"/>
          </p:nvPr>
        </p:nvSpPr>
        <p:spPr>
          <a:xfrm>
            <a:off x="4955209" y="4603668"/>
            <a:ext cx="5372333" cy="523281"/>
          </a:xfrm>
        </p:spPr>
        <p:txBody>
          <a:bodyPr>
            <a:noAutofit/>
          </a:bodyPr>
          <a:lstStyle>
            <a:lvl1pPr marL="0" indent="0">
              <a:buNone/>
              <a:defRPr sz="1400" b="0">
                <a:solidFill>
                  <a:srgbClr val="484F59"/>
                </a:solidFill>
              </a:defRPr>
            </a:lvl1pPr>
          </a:lstStyle>
          <a:p>
            <a:pPr lvl="0"/>
            <a:r>
              <a:rPr lang="zh-CN" altLang="en-US"/>
              <a:t>编辑母版文本样式</a:t>
            </a:r>
          </a:p>
        </p:txBody>
      </p:sp>
      <p:sp>
        <p:nvSpPr>
          <p:cNvPr id="254" name="文本占位符 64">
            <a:extLst>
              <a:ext uri="{FF2B5EF4-FFF2-40B4-BE49-F238E27FC236}">
                <a16:creationId xmlns:a16="http://schemas.microsoft.com/office/drawing/2014/main" id="{0A6F646A-3E53-442D-8A21-2C2ADA0A707F}"/>
              </a:ext>
            </a:extLst>
          </p:cNvPr>
          <p:cNvSpPr>
            <a:spLocks noGrp="1"/>
          </p:cNvSpPr>
          <p:nvPr>
            <p:ph type="body" sz="quarter" idx="21"/>
          </p:nvPr>
        </p:nvSpPr>
        <p:spPr>
          <a:xfrm>
            <a:off x="5078873" y="5209233"/>
            <a:ext cx="3183241" cy="456648"/>
          </a:xfrm>
        </p:spPr>
        <p:txBody>
          <a:bodyPr>
            <a:noAutofit/>
          </a:bodyPr>
          <a:lstStyle>
            <a:lvl1pPr marL="0" indent="0">
              <a:buNone/>
              <a:defRPr sz="2400" b="1">
                <a:solidFill>
                  <a:srgbClr val="484F59"/>
                </a:solidFill>
              </a:defRPr>
            </a:lvl1pPr>
          </a:lstStyle>
          <a:p>
            <a:pPr lvl="0"/>
            <a:r>
              <a:rPr lang="zh-CN" altLang="en-US"/>
              <a:t>编辑母版文本样式</a:t>
            </a:r>
          </a:p>
        </p:txBody>
      </p:sp>
      <p:sp>
        <p:nvSpPr>
          <p:cNvPr id="255" name="文本占位符 64">
            <a:extLst>
              <a:ext uri="{FF2B5EF4-FFF2-40B4-BE49-F238E27FC236}">
                <a16:creationId xmlns:a16="http://schemas.microsoft.com/office/drawing/2014/main" id="{7634B997-E1B3-42FF-81EE-B06A01258D6E}"/>
              </a:ext>
            </a:extLst>
          </p:cNvPr>
          <p:cNvSpPr>
            <a:spLocks noGrp="1"/>
          </p:cNvSpPr>
          <p:nvPr>
            <p:ph type="body" sz="quarter" idx="22"/>
          </p:nvPr>
        </p:nvSpPr>
        <p:spPr>
          <a:xfrm>
            <a:off x="4653977" y="5705341"/>
            <a:ext cx="5372333" cy="523281"/>
          </a:xfrm>
        </p:spPr>
        <p:txBody>
          <a:bodyPr>
            <a:noAutofit/>
          </a:bodyPr>
          <a:lstStyle>
            <a:lvl1pPr marL="0" indent="0">
              <a:buNone/>
              <a:defRPr sz="1400" b="0">
                <a:solidFill>
                  <a:srgbClr val="484F59"/>
                </a:solidFill>
              </a:defRPr>
            </a:lvl1pPr>
          </a:lstStyle>
          <a:p>
            <a:pPr lvl="0"/>
            <a:r>
              <a:rPr lang="zh-CN" altLang="en-US"/>
              <a:t>编辑母版文本样式</a:t>
            </a:r>
          </a:p>
        </p:txBody>
      </p:sp>
    </p:spTree>
    <p:extLst>
      <p:ext uri="{BB962C8B-B14F-4D97-AF65-F5344CB8AC3E}">
        <p14:creationId xmlns:p14="http://schemas.microsoft.com/office/powerpoint/2010/main" val="988182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61DB331-1FD7-4533-8397-85BD225CF5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2E6F15F-7DAA-44DE-9DD0-5A764FB1CC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5D02D3-5105-480E-B263-50718C5135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1C1DDB-5F88-4407-B03E-8649115FF7C2}" type="datetimeFigureOut">
              <a:rPr lang="zh-CN" altLang="en-US" smtClean="0"/>
              <a:t>2018/12/2</a:t>
            </a:fld>
            <a:endParaRPr lang="zh-CN" altLang="en-US"/>
          </a:p>
        </p:txBody>
      </p:sp>
      <p:sp>
        <p:nvSpPr>
          <p:cNvPr id="5" name="页脚占位符 4">
            <a:extLst>
              <a:ext uri="{FF2B5EF4-FFF2-40B4-BE49-F238E27FC236}">
                <a16:creationId xmlns:a16="http://schemas.microsoft.com/office/drawing/2014/main" id="{D0E9B087-07B9-4097-A69E-F973AC509C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1533D7E-D86A-47D6-A883-C58D87B08E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7DA414-5EFE-4F0A-A083-AF834AF661BB}" type="slidenum">
              <a:rPr lang="zh-CN" altLang="en-US" smtClean="0"/>
              <a:t>‹#›</a:t>
            </a:fld>
            <a:endParaRPr lang="zh-CN" altLang="en-US"/>
          </a:p>
        </p:txBody>
      </p:sp>
    </p:spTree>
    <p:extLst>
      <p:ext uri="{BB962C8B-B14F-4D97-AF65-F5344CB8AC3E}">
        <p14:creationId xmlns:p14="http://schemas.microsoft.com/office/powerpoint/2010/main" val="2107193266"/>
      </p:ext>
    </p:extLst>
  </p:cSld>
  <p:clrMap bg1="lt1" tx1="dk1" bg2="lt2" tx2="dk2" accent1="accent1" accent2="accent2" accent3="accent3" accent4="accent4" accent5="accent5" accent6="accent6" hlink="hlink" folHlink="folHlink"/>
  <p:sldLayoutIdLst>
    <p:sldLayoutId id="2147483682" r:id="rId1"/>
    <p:sldLayoutId id="2147483703"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4" r:id="rId11"/>
    <p:sldLayoutId id="2147483683" r:id="rId12"/>
    <p:sldLayoutId id="2147483687" r:id="rId13"/>
    <p:sldLayoutId id="2147483688" r:id="rId14"/>
    <p:sldLayoutId id="2147483689" r:id="rId15"/>
    <p:sldLayoutId id="2147483690" r:id="rId16"/>
    <p:sldLayoutId id="2147483691" r:id="rId17"/>
    <p:sldLayoutId id="2147483692"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microsoft.com/office/2017/06/relationships/model3d" Target="../media/model3d3.glb"/><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microsoft.com/office/2017/06/relationships/model3d" Target="../media/model3d2.glb"/><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7/06/relationships/model3d" Target="../media/model3d2.glb"/><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83BB299-CE02-4BEC-8F33-6CC76BBC4C3F}"/>
              </a:ext>
            </a:extLst>
          </p:cNvPr>
          <p:cNvSpPr>
            <a:spLocks noGrp="1"/>
          </p:cNvSpPr>
          <p:nvPr>
            <p:ph type="body" sz="quarter" idx="10"/>
          </p:nvPr>
        </p:nvSpPr>
        <p:spPr/>
        <p:txBody>
          <a:bodyPr/>
          <a:lstStyle/>
          <a:p>
            <a:r>
              <a:rPr lang="zh-CN" altLang="en-US" dirty="0"/>
              <a:t>胶囊神经网络</a:t>
            </a:r>
          </a:p>
        </p:txBody>
      </p:sp>
      <p:sp>
        <p:nvSpPr>
          <p:cNvPr id="3" name="文本占位符 2">
            <a:extLst>
              <a:ext uri="{FF2B5EF4-FFF2-40B4-BE49-F238E27FC236}">
                <a16:creationId xmlns:a16="http://schemas.microsoft.com/office/drawing/2014/main" id="{687FBC74-EA6D-4E33-A9F2-00C56F2605C2}"/>
              </a:ext>
            </a:extLst>
          </p:cNvPr>
          <p:cNvSpPr>
            <a:spLocks noGrp="1"/>
          </p:cNvSpPr>
          <p:nvPr>
            <p:ph type="body" sz="quarter" idx="11"/>
          </p:nvPr>
        </p:nvSpPr>
        <p:spPr/>
        <p:txBody>
          <a:bodyPr/>
          <a:lstStyle/>
          <a:p>
            <a:endParaRPr lang="zh-CN" altLang="en-US" dirty="0"/>
          </a:p>
        </p:txBody>
      </p:sp>
    </p:spTree>
    <p:extLst>
      <p:ext uri="{BB962C8B-B14F-4D97-AF65-F5344CB8AC3E}">
        <p14:creationId xmlns:p14="http://schemas.microsoft.com/office/powerpoint/2010/main" val="31839140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000CA9C5-9CAE-480B-B4A9-C04D05ED3D5A}"/>
              </a:ext>
            </a:extLst>
          </p:cNvPr>
          <p:cNvSpPr>
            <a:spLocks noGrp="1"/>
          </p:cNvSpPr>
          <p:nvPr>
            <p:ph type="body" sz="quarter" idx="10"/>
          </p:nvPr>
        </p:nvSpPr>
        <p:spPr/>
        <p:txBody>
          <a:bodyPr/>
          <a:lstStyle/>
          <a:p>
            <a:r>
              <a:rPr lang="zh-CN" altLang="en-US" dirty="0"/>
              <a:t>坐标框架</a:t>
            </a:r>
          </a:p>
        </p:txBody>
      </p:sp>
      <p:sp>
        <p:nvSpPr>
          <p:cNvPr id="7" name="文本占位符 6">
            <a:extLst>
              <a:ext uri="{FF2B5EF4-FFF2-40B4-BE49-F238E27FC236}">
                <a16:creationId xmlns:a16="http://schemas.microsoft.com/office/drawing/2014/main" id="{E399AF53-55D7-4E1A-BE7F-494FF4CFB7D7}"/>
              </a:ext>
            </a:extLst>
          </p:cNvPr>
          <p:cNvSpPr>
            <a:spLocks noGrp="1"/>
          </p:cNvSpPr>
          <p:nvPr>
            <p:ph type="body" sz="quarter" idx="11"/>
          </p:nvPr>
        </p:nvSpPr>
        <p:spPr/>
        <p:txBody>
          <a:bodyPr/>
          <a:lstStyle/>
          <a:p>
            <a:r>
              <a:rPr lang="zh-CN" altLang="en-US" dirty="0"/>
              <a:t>人的视觉系统会建立「坐标框架」，并且坐标框架的不同会极大地改变人的认知。</a:t>
            </a:r>
          </a:p>
          <a:p>
            <a:r>
              <a:rPr lang="zh-CN" altLang="en-US" dirty="0"/>
              <a:t>但是在 </a:t>
            </a:r>
            <a:r>
              <a:rPr lang="en-US" altLang="zh-CN" dirty="0"/>
              <a:t>CNN </a:t>
            </a:r>
            <a:r>
              <a:rPr lang="zh-CN" altLang="en-US" dirty="0"/>
              <a:t>上却很难看到类似「坐标框架」的东西。</a:t>
            </a:r>
          </a:p>
        </p:txBody>
      </p:sp>
      <p:sp>
        <p:nvSpPr>
          <p:cNvPr id="8" name="文本占位符 7">
            <a:extLst>
              <a:ext uri="{FF2B5EF4-FFF2-40B4-BE49-F238E27FC236}">
                <a16:creationId xmlns:a16="http://schemas.microsoft.com/office/drawing/2014/main" id="{E0C98BD7-757C-4027-9C7E-1F97DB9BB7C3}"/>
              </a:ext>
            </a:extLst>
          </p:cNvPr>
          <p:cNvSpPr>
            <a:spLocks noGrp="1"/>
          </p:cNvSpPr>
          <p:nvPr>
            <p:ph type="body" sz="quarter" idx="12"/>
          </p:nvPr>
        </p:nvSpPr>
        <p:spPr/>
        <p:txBody>
          <a:bodyPr/>
          <a:lstStyle/>
          <a:p>
            <a:r>
              <a:rPr lang="zh-CN" altLang="en-US" dirty="0"/>
              <a:t>坐标框架</a:t>
            </a:r>
          </a:p>
        </p:txBody>
      </p:sp>
    </p:spTree>
    <p:extLst>
      <p:ext uri="{BB962C8B-B14F-4D97-AF65-F5344CB8AC3E}">
        <p14:creationId xmlns:p14="http://schemas.microsoft.com/office/powerpoint/2010/main" val="2082050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000CA9C5-9CAE-480B-B4A9-C04D05ED3D5A}"/>
              </a:ext>
            </a:extLst>
          </p:cNvPr>
          <p:cNvSpPr>
            <a:spLocks noGrp="1"/>
          </p:cNvSpPr>
          <p:nvPr>
            <p:ph type="body" sz="quarter" idx="10"/>
          </p:nvPr>
        </p:nvSpPr>
        <p:spPr/>
        <p:txBody>
          <a:bodyPr/>
          <a:lstStyle/>
          <a:p>
            <a:r>
              <a:rPr lang="zh-CN" altLang="en-US" dirty="0"/>
              <a:t>坐标框架</a:t>
            </a:r>
          </a:p>
        </p:txBody>
      </p:sp>
      <p:sp>
        <p:nvSpPr>
          <p:cNvPr id="7" name="文本占位符 6">
            <a:extLst>
              <a:ext uri="{FF2B5EF4-FFF2-40B4-BE49-F238E27FC236}">
                <a16:creationId xmlns:a16="http://schemas.microsoft.com/office/drawing/2014/main" id="{E399AF53-55D7-4E1A-BE7F-494FF4CFB7D7}"/>
              </a:ext>
            </a:extLst>
          </p:cNvPr>
          <p:cNvSpPr>
            <a:spLocks noGrp="1"/>
          </p:cNvSpPr>
          <p:nvPr>
            <p:ph type="body" sz="quarter" idx="11"/>
          </p:nvPr>
        </p:nvSpPr>
        <p:spPr/>
        <p:txBody>
          <a:bodyPr/>
          <a:lstStyle/>
          <a:p>
            <a:r>
              <a:rPr lang="zh-CN" altLang="en-US" dirty="0"/>
              <a:t>对于移动的数据（比如视频），或者我们需要检测物体具体的位置的时候，</a:t>
            </a:r>
            <a:r>
              <a:rPr lang="en-US" altLang="zh-CN" dirty="0"/>
              <a:t>CNN </a:t>
            </a:r>
            <a:r>
              <a:rPr lang="zh-CN" altLang="en-US" dirty="0"/>
              <a:t>本身很难做，需要一些滑动窗口，或者 </a:t>
            </a:r>
            <a:r>
              <a:rPr lang="en-US" altLang="zh-CN" dirty="0"/>
              <a:t>R-CNN </a:t>
            </a:r>
            <a:r>
              <a:rPr lang="zh-CN" altLang="en-US" dirty="0"/>
              <a:t>之类的方法，这些方法很反常（几乎肯定在生物学中不存在对应结构），而且极难解释为什么大脑在识别静态图像和观察运动场景等差异很大的视觉功能时，几乎使用同一套视觉系统。</a:t>
            </a:r>
          </a:p>
        </p:txBody>
      </p:sp>
      <p:sp>
        <p:nvSpPr>
          <p:cNvPr id="8" name="文本占位符 7">
            <a:extLst>
              <a:ext uri="{FF2B5EF4-FFF2-40B4-BE49-F238E27FC236}">
                <a16:creationId xmlns:a16="http://schemas.microsoft.com/office/drawing/2014/main" id="{E0C98BD7-757C-4027-9C7E-1F97DB9BB7C3}"/>
              </a:ext>
            </a:extLst>
          </p:cNvPr>
          <p:cNvSpPr>
            <a:spLocks noGrp="1"/>
          </p:cNvSpPr>
          <p:nvPr>
            <p:ph type="body" sz="quarter" idx="12"/>
          </p:nvPr>
        </p:nvSpPr>
        <p:spPr/>
        <p:txBody>
          <a:bodyPr/>
          <a:lstStyle/>
          <a:p>
            <a:r>
              <a:rPr lang="zh-CN" altLang="en-US" dirty="0"/>
              <a:t>坐标框架</a:t>
            </a:r>
          </a:p>
        </p:txBody>
      </p:sp>
    </p:spTree>
    <p:extLst>
      <p:ext uri="{BB962C8B-B14F-4D97-AF65-F5344CB8AC3E}">
        <p14:creationId xmlns:p14="http://schemas.microsoft.com/office/powerpoint/2010/main" val="33282489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034C172E-4619-407F-A78A-160CD2A114F3}"/>
              </a:ext>
            </a:extLst>
          </p:cNvPr>
          <p:cNvSpPr>
            <a:spLocks noGrp="1"/>
          </p:cNvSpPr>
          <p:nvPr>
            <p:ph type="body" sz="quarter" idx="10"/>
          </p:nvPr>
        </p:nvSpPr>
        <p:spPr/>
        <p:txBody>
          <a:bodyPr/>
          <a:lstStyle/>
          <a:p>
            <a:endParaRPr lang="zh-CN" altLang="en-US"/>
          </a:p>
        </p:txBody>
      </p:sp>
      <p:sp>
        <p:nvSpPr>
          <p:cNvPr id="6" name="文本占位符 5">
            <a:extLst>
              <a:ext uri="{FF2B5EF4-FFF2-40B4-BE49-F238E27FC236}">
                <a16:creationId xmlns:a16="http://schemas.microsoft.com/office/drawing/2014/main" id="{96EEE532-A07D-47CF-9DFE-E250FC21B3AB}"/>
              </a:ext>
            </a:extLst>
          </p:cNvPr>
          <p:cNvSpPr>
            <a:spLocks noGrp="1"/>
          </p:cNvSpPr>
          <p:nvPr>
            <p:ph type="body" sz="quarter" idx="11"/>
          </p:nvPr>
        </p:nvSpPr>
        <p:spPr/>
        <p:txBody>
          <a:bodyPr/>
          <a:lstStyle/>
          <a:p>
            <a:r>
              <a:rPr lang="zh-CN" altLang="en-US" dirty="0"/>
              <a:t>位置</a:t>
            </a:r>
          </a:p>
        </p:txBody>
      </p:sp>
      <p:sp>
        <p:nvSpPr>
          <p:cNvPr id="7" name="文本占位符 6">
            <a:extLst>
              <a:ext uri="{FF2B5EF4-FFF2-40B4-BE49-F238E27FC236}">
                <a16:creationId xmlns:a16="http://schemas.microsoft.com/office/drawing/2014/main" id="{3CDBF6BA-439C-45F0-9B7C-26621FD44B8B}"/>
              </a:ext>
            </a:extLst>
          </p:cNvPr>
          <p:cNvSpPr>
            <a:spLocks noGrp="1"/>
          </p:cNvSpPr>
          <p:nvPr>
            <p:ph type="body" sz="quarter" idx="12"/>
          </p:nvPr>
        </p:nvSpPr>
        <p:spPr/>
        <p:txBody>
          <a:bodyPr/>
          <a:lstStyle/>
          <a:p>
            <a:r>
              <a:rPr lang="zh-CN" altLang="en-US" dirty="0"/>
              <a:t>速率</a:t>
            </a:r>
          </a:p>
        </p:txBody>
      </p:sp>
      <p:sp>
        <p:nvSpPr>
          <p:cNvPr id="8" name="文本占位符 7">
            <a:extLst>
              <a:ext uri="{FF2B5EF4-FFF2-40B4-BE49-F238E27FC236}">
                <a16:creationId xmlns:a16="http://schemas.microsoft.com/office/drawing/2014/main" id="{3E9ADF2B-4964-4A24-80CC-6D32DD367397}"/>
              </a:ext>
            </a:extLst>
          </p:cNvPr>
          <p:cNvSpPr>
            <a:spLocks noGrp="1"/>
          </p:cNvSpPr>
          <p:nvPr>
            <p:ph type="body" sz="quarter" idx="13"/>
          </p:nvPr>
        </p:nvSpPr>
        <p:spPr/>
        <p:txBody>
          <a:bodyPr/>
          <a:lstStyle/>
          <a:p>
            <a:r>
              <a:rPr lang="zh-CN" altLang="en-US" dirty="0"/>
              <a:t>位置编码（</a:t>
            </a:r>
            <a:r>
              <a:rPr lang="en-US" altLang="zh-CN" dirty="0"/>
              <a:t>place-coded</a:t>
            </a:r>
            <a:r>
              <a:rPr lang="zh-CN" altLang="en-US" dirty="0"/>
              <a:t>）：视觉中的内容的位置发生了较大变化，则会由不同的 </a:t>
            </a:r>
            <a:r>
              <a:rPr lang="en-US" altLang="zh-CN" dirty="0"/>
              <a:t>Capsule </a:t>
            </a:r>
            <a:r>
              <a:rPr lang="zh-CN" altLang="en-US" dirty="0"/>
              <a:t>表示其内容。</a:t>
            </a:r>
          </a:p>
        </p:txBody>
      </p:sp>
      <p:sp>
        <p:nvSpPr>
          <p:cNvPr id="9" name="文本占位符 8">
            <a:extLst>
              <a:ext uri="{FF2B5EF4-FFF2-40B4-BE49-F238E27FC236}">
                <a16:creationId xmlns:a16="http://schemas.microsoft.com/office/drawing/2014/main" id="{607C0462-50E1-4514-8FC8-A3DC2A5E20E5}"/>
              </a:ext>
            </a:extLst>
          </p:cNvPr>
          <p:cNvSpPr>
            <a:spLocks noGrp="1"/>
          </p:cNvSpPr>
          <p:nvPr>
            <p:ph type="body" sz="quarter" idx="14"/>
          </p:nvPr>
        </p:nvSpPr>
        <p:spPr/>
        <p:txBody>
          <a:bodyPr/>
          <a:lstStyle/>
          <a:p>
            <a:r>
              <a:rPr lang="zh-CN" altLang="en-US" dirty="0"/>
              <a:t>速率编码（</a:t>
            </a:r>
            <a:r>
              <a:rPr lang="en-US" altLang="zh-CN" dirty="0"/>
              <a:t>rate-coded</a:t>
            </a:r>
            <a:r>
              <a:rPr lang="zh-CN" altLang="en-US" dirty="0"/>
              <a:t>）：视觉中的内容为位置发生了较小的变化，则会由相同的 </a:t>
            </a:r>
            <a:r>
              <a:rPr lang="en-US" altLang="zh-CN" dirty="0"/>
              <a:t>Capsule </a:t>
            </a:r>
            <a:r>
              <a:rPr lang="zh-CN" altLang="en-US" dirty="0"/>
              <a:t>表示其内容，但是内容有所改变。</a:t>
            </a:r>
          </a:p>
        </p:txBody>
      </p:sp>
    </p:spTree>
    <p:extLst>
      <p:ext uri="{BB962C8B-B14F-4D97-AF65-F5344CB8AC3E}">
        <p14:creationId xmlns:p14="http://schemas.microsoft.com/office/powerpoint/2010/main" val="1131590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EE5968A8-D6DE-45A2-8C8E-A0279992179C}"/>
              </a:ext>
            </a:extLst>
          </p:cNvPr>
          <p:cNvSpPr>
            <a:spLocks noGrp="1"/>
          </p:cNvSpPr>
          <p:nvPr>
            <p:ph type="body" sz="quarter" idx="10"/>
          </p:nvPr>
        </p:nvSpPr>
        <p:spPr/>
        <p:txBody>
          <a:bodyPr/>
          <a:lstStyle/>
          <a:p>
            <a:r>
              <a:rPr lang="zh-CN" altLang="en-US" dirty="0"/>
              <a:t>胶囊网络结构</a:t>
            </a:r>
          </a:p>
        </p:txBody>
      </p:sp>
      <p:sp>
        <p:nvSpPr>
          <p:cNvPr id="8" name="文本占位符 7">
            <a:extLst>
              <a:ext uri="{FF2B5EF4-FFF2-40B4-BE49-F238E27FC236}">
                <a16:creationId xmlns:a16="http://schemas.microsoft.com/office/drawing/2014/main" id="{7F1BAA01-4050-4B1B-B33A-C26CF707F507}"/>
              </a:ext>
            </a:extLst>
          </p:cNvPr>
          <p:cNvSpPr>
            <a:spLocks noGrp="1"/>
          </p:cNvSpPr>
          <p:nvPr>
            <p:ph type="body" sz="quarter" idx="11"/>
          </p:nvPr>
        </p:nvSpPr>
        <p:spPr/>
        <p:txBody>
          <a:bodyPr/>
          <a:lstStyle/>
          <a:p>
            <a:endParaRPr lang="zh-CN" altLang="en-US"/>
          </a:p>
        </p:txBody>
      </p:sp>
      <p:sp>
        <p:nvSpPr>
          <p:cNvPr id="9" name="文本占位符 8">
            <a:extLst>
              <a:ext uri="{FF2B5EF4-FFF2-40B4-BE49-F238E27FC236}">
                <a16:creationId xmlns:a16="http://schemas.microsoft.com/office/drawing/2014/main" id="{EB165C39-4293-4B71-9DFC-834172E1DBD0}"/>
              </a:ext>
            </a:extLst>
          </p:cNvPr>
          <p:cNvSpPr>
            <a:spLocks noGrp="1"/>
          </p:cNvSpPr>
          <p:nvPr>
            <p:ph type="body" sz="quarter" idx="12"/>
          </p:nvPr>
        </p:nvSpPr>
        <p:spPr/>
        <p:txBody>
          <a:bodyPr/>
          <a:lstStyle/>
          <a:p>
            <a:endParaRPr lang="zh-CN" altLang="en-US"/>
          </a:p>
        </p:txBody>
      </p:sp>
      <p:sp>
        <p:nvSpPr>
          <p:cNvPr id="10" name="文本占位符 9">
            <a:extLst>
              <a:ext uri="{FF2B5EF4-FFF2-40B4-BE49-F238E27FC236}">
                <a16:creationId xmlns:a16="http://schemas.microsoft.com/office/drawing/2014/main" id="{C7DDF8F1-57AE-4E66-8159-C8DE571E3124}"/>
              </a:ext>
            </a:extLst>
          </p:cNvPr>
          <p:cNvSpPr>
            <a:spLocks noGrp="1"/>
          </p:cNvSpPr>
          <p:nvPr>
            <p:ph type="body" sz="quarter" idx="13"/>
          </p:nvPr>
        </p:nvSpPr>
        <p:spPr/>
        <p:txBody>
          <a:bodyPr/>
          <a:lstStyle/>
          <a:p>
            <a:endParaRPr lang="zh-CN" altLang="en-US"/>
          </a:p>
        </p:txBody>
      </p:sp>
    </p:spTree>
    <p:extLst>
      <p:ext uri="{BB962C8B-B14F-4D97-AF65-F5344CB8AC3E}">
        <p14:creationId xmlns:p14="http://schemas.microsoft.com/office/powerpoint/2010/main" val="70674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44CDCB24-733D-4095-9E06-E966553A5914}"/>
              </a:ext>
            </a:extLst>
          </p:cNvPr>
          <p:cNvSpPr>
            <a:spLocks noGrp="1"/>
          </p:cNvSpPr>
          <p:nvPr>
            <p:ph type="body" sz="quarter" idx="10"/>
          </p:nvPr>
        </p:nvSpPr>
        <p:spPr/>
        <p:txBody>
          <a:bodyPr>
            <a:normAutofit/>
          </a:bodyPr>
          <a:lstStyle/>
          <a:p>
            <a:r>
              <a:rPr lang="en-US" altLang="zh-CN" dirty="0"/>
              <a:t>Capsule </a:t>
            </a:r>
            <a:r>
              <a:rPr lang="zh-CN" altLang="en-US" dirty="0"/>
              <a:t>的输出</a:t>
            </a:r>
          </a:p>
        </p:txBody>
      </p:sp>
      <p:sp>
        <p:nvSpPr>
          <p:cNvPr id="7" name="文本占位符 6">
            <a:extLst>
              <a:ext uri="{FF2B5EF4-FFF2-40B4-BE49-F238E27FC236}">
                <a16:creationId xmlns:a16="http://schemas.microsoft.com/office/drawing/2014/main" id="{0ADEFC49-E3FA-4E41-9690-89E046C88C4D}"/>
              </a:ext>
            </a:extLst>
          </p:cNvPr>
          <p:cNvSpPr>
            <a:spLocks noGrp="1"/>
          </p:cNvSpPr>
          <p:nvPr>
            <p:ph type="body" sz="quarter" idx="11"/>
          </p:nvPr>
        </p:nvSpPr>
        <p:spPr/>
        <p:txBody>
          <a:bodyPr>
            <a:normAutofit fontScale="77500" lnSpcReduction="20000"/>
          </a:bodyPr>
          <a:lstStyle/>
          <a:p>
            <a:r>
              <a:rPr lang="en-US" altLang="zh-CN" dirty="0"/>
              <a:t>Capsule </a:t>
            </a:r>
            <a:r>
              <a:rPr lang="zh-CN" altLang="en-US" dirty="0"/>
              <a:t>的输出是什么？</a:t>
            </a:r>
          </a:p>
          <a:p>
            <a:endParaRPr lang="zh-CN" altLang="en-US" dirty="0"/>
          </a:p>
        </p:txBody>
      </p:sp>
      <p:sp>
        <p:nvSpPr>
          <p:cNvPr id="8" name="文本占位符 7">
            <a:extLst>
              <a:ext uri="{FF2B5EF4-FFF2-40B4-BE49-F238E27FC236}">
                <a16:creationId xmlns:a16="http://schemas.microsoft.com/office/drawing/2014/main" id="{2D48061A-7DBF-4138-B7D1-7066AC0A50E0}"/>
              </a:ext>
            </a:extLst>
          </p:cNvPr>
          <p:cNvSpPr>
            <a:spLocks noGrp="1"/>
          </p:cNvSpPr>
          <p:nvPr>
            <p:ph type="body" sz="quarter" idx="12"/>
          </p:nvPr>
        </p:nvSpPr>
        <p:spPr>
          <a:xfrm>
            <a:off x="1102791" y="3471017"/>
            <a:ext cx="6089892" cy="2236277"/>
          </a:xfrm>
        </p:spPr>
        <p:txBody>
          <a:bodyPr>
            <a:normAutofit/>
          </a:bodyPr>
          <a:lstStyle/>
          <a:p>
            <a:r>
              <a:rPr lang="en-US" altLang="zh-CN" dirty="0"/>
              <a:t>Hinton </a:t>
            </a:r>
            <a:r>
              <a:rPr lang="zh-CN" altLang="en-US" dirty="0"/>
              <a:t>假设 </a:t>
            </a:r>
            <a:r>
              <a:rPr lang="en-US" altLang="zh-CN" dirty="0"/>
              <a:t>Capsule </a:t>
            </a:r>
            <a:r>
              <a:rPr lang="zh-CN" altLang="en-US" dirty="0"/>
              <a:t>输出的是 </a:t>
            </a:r>
            <a:r>
              <a:rPr lang="en-US" altLang="zh-CN" dirty="0"/>
              <a:t>instantiation parameters</a:t>
            </a:r>
            <a:r>
              <a:rPr lang="zh-CN" altLang="en-US" dirty="0"/>
              <a:t>（实例参数），这是一个高维向量：</a:t>
            </a:r>
          </a:p>
          <a:p>
            <a:r>
              <a:rPr lang="zh-CN" altLang="en-US" dirty="0"/>
              <a:t>其模长代表某个实体（某个物体，或者其一部分）出现的概率</a:t>
            </a:r>
          </a:p>
          <a:p>
            <a:r>
              <a:rPr lang="zh-CN" altLang="en-US" dirty="0"/>
              <a:t>其方向</a:t>
            </a:r>
            <a:r>
              <a:rPr lang="en-US" altLang="zh-CN" dirty="0"/>
              <a:t>/</a:t>
            </a:r>
            <a:r>
              <a:rPr lang="zh-CN" altLang="en-US" dirty="0"/>
              <a:t>位置代表实体的一般姿态（</a:t>
            </a:r>
            <a:r>
              <a:rPr lang="en-US" altLang="zh-CN" dirty="0"/>
              <a:t>generalized pose</a:t>
            </a:r>
            <a:r>
              <a:rPr lang="zh-CN" altLang="en-US" dirty="0"/>
              <a:t>），包括位置，方向，尺寸，速度，颜色等等</a:t>
            </a:r>
          </a:p>
          <a:p>
            <a:endParaRPr lang="zh-CN" altLang="en-US" dirty="0"/>
          </a:p>
          <a:p>
            <a:endParaRPr lang="zh-CN" altLang="en-US" dirty="0"/>
          </a:p>
        </p:txBody>
      </p:sp>
      <mc:AlternateContent xmlns:mc="http://schemas.openxmlformats.org/markup-compatibility/2006">
        <mc:Choice xmlns:am3d="http://schemas.microsoft.com/office/drawing/2017/model3d" Requires="am3d">
          <p:graphicFrame>
            <p:nvGraphicFramePr>
              <p:cNvPr id="13" name="内容占位符 1">
                <a:extLst>
                  <a:ext uri="{FF2B5EF4-FFF2-40B4-BE49-F238E27FC236}">
                    <a16:creationId xmlns:a16="http://schemas.microsoft.com/office/drawing/2014/main" id="{159CF2DE-54BC-4BB6-AAA5-A7897033F910}"/>
                  </a:ext>
                </a:extLst>
              </p:cNvPr>
              <p:cNvGraphicFramePr>
                <a:graphicFrameLocks noGrp="1" noChangeAspect="1"/>
              </p:cNvGraphicFramePr>
              <p:nvPr>
                <p:ph sz="quarter" idx="13"/>
                <p:extLst>
                  <p:ext uri="{D42A27DB-BD31-4B8C-83A1-F6EECF244321}">
                    <p14:modId xmlns:p14="http://schemas.microsoft.com/office/powerpoint/2010/main" val="3941310478"/>
                  </p:ext>
                </p:extLst>
              </p:nvPr>
            </p:nvGraphicFramePr>
            <p:xfrm>
              <a:off x="7910200" y="1928613"/>
              <a:ext cx="2536318" cy="3000772"/>
            </p:xfrm>
            <a:graphic>
              <a:graphicData uri="http://schemas.microsoft.com/office/drawing/2017/model3d">
                <am3d:model3d r:embed="rId2">
                  <am3d:spPr>
                    <a:xfrm>
                      <a:off x="0" y="0"/>
                      <a:ext cx="2536318" cy="3000772"/>
                    </a:xfrm>
                    <a:prstGeom prst="rect">
                      <a:avLst/>
                    </a:prstGeom>
                  </am3d:spPr>
                  <am3d:camera>
                    <am3d:pos x="0" y="0" z="63713952"/>
                    <am3d:up dx="0" dy="36000000" dz="0"/>
                    <am3d:lookAt x="0" y="0" z="0"/>
                    <am3d:perspective fov="2700000"/>
                  </am3d:camera>
                  <am3d:trans>
                    <am3d:meterPerModelUnit n="1953124" d="1000000"/>
                    <am3d:preTrans dx="4" dy="29" dz="-18000000"/>
                    <am3d:scale>
                      <am3d:sx n="1000000" d="1000000"/>
                      <am3d:sy n="1000000" d="1000000"/>
                      <am3d:sz n="1000000" d="1000000"/>
                    </am3d:scale>
                    <am3d:rot ax="24010" ay="-436117" az="-3006"/>
                    <am3d:postTrans dx="0" dy="0" dz="0"/>
                  </am3d:trans>
                  <am3d:raster rName="Office3DRenderer" rVer="16.0.8326">
                    <am3d:blip r:embed="rId3"/>
                  </am3d:raster>
                  <am3d:objViewport viewportSz="415850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内容占位符 1">
                <a:extLst>
                  <a:ext uri="{FF2B5EF4-FFF2-40B4-BE49-F238E27FC236}">
                    <a16:creationId xmlns:a16="http://schemas.microsoft.com/office/drawing/2014/main" id="{159CF2DE-54BC-4BB6-AAA5-A7897033F910}"/>
                  </a:ext>
                </a:extLst>
              </p:cNvPr>
              <p:cNvPicPr>
                <a:picLocks noGrp="1" noRot="1" noChangeAspect="1" noMove="1" noResize="1" noEditPoints="1" noAdjustHandles="1" noChangeArrowheads="1" noChangeShapeType="1" noCrop="1"/>
              </p:cNvPicPr>
              <p:nvPr/>
            </p:nvPicPr>
            <p:blipFill>
              <a:blip r:embed="rId3"/>
              <a:stretch>
                <a:fillRect/>
              </a:stretch>
            </p:blipFill>
            <p:spPr>
              <a:xfrm>
                <a:off x="7910200" y="1928613"/>
                <a:ext cx="2536318" cy="3000772"/>
              </a:xfrm>
              <a:prstGeom prst="rect">
                <a:avLst/>
              </a:prstGeom>
            </p:spPr>
          </p:pic>
        </mc:Fallback>
      </mc:AlternateContent>
    </p:spTree>
    <p:extLst>
      <p:ext uri="{BB962C8B-B14F-4D97-AF65-F5344CB8AC3E}">
        <p14:creationId xmlns:p14="http://schemas.microsoft.com/office/powerpoint/2010/main" val="3466705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44CDCB24-733D-4095-9E06-E966553A5914}"/>
              </a:ext>
            </a:extLst>
          </p:cNvPr>
          <p:cNvSpPr>
            <a:spLocks noGrp="1"/>
          </p:cNvSpPr>
          <p:nvPr>
            <p:ph type="body" sz="quarter" idx="10"/>
          </p:nvPr>
        </p:nvSpPr>
        <p:spPr/>
        <p:txBody>
          <a:bodyPr>
            <a:normAutofit/>
          </a:bodyPr>
          <a:lstStyle/>
          <a:p>
            <a:r>
              <a:rPr lang="en-US" altLang="zh-CN" dirty="0"/>
              <a:t>Capsule </a:t>
            </a:r>
            <a:r>
              <a:rPr lang="zh-CN" altLang="en-US" dirty="0"/>
              <a:t>的输出</a:t>
            </a:r>
          </a:p>
        </p:txBody>
      </p:sp>
      <p:sp>
        <p:nvSpPr>
          <p:cNvPr id="7" name="文本占位符 6">
            <a:extLst>
              <a:ext uri="{FF2B5EF4-FFF2-40B4-BE49-F238E27FC236}">
                <a16:creationId xmlns:a16="http://schemas.microsoft.com/office/drawing/2014/main" id="{0ADEFC49-E3FA-4E41-9690-89E046C88C4D}"/>
              </a:ext>
            </a:extLst>
          </p:cNvPr>
          <p:cNvSpPr>
            <a:spLocks noGrp="1"/>
          </p:cNvSpPr>
          <p:nvPr>
            <p:ph type="body" sz="quarter" idx="11"/>
          </p:nvPr>
        </p:nvSpPr>
        <p:spPr/>
        <p:txBody>
          <a:bodyPr>
            <a:normAutofit fontScale="77500" lnSpcReduction="20000"/>
          </a:bodyPr>
          <a:lstStyle/>
          <a:p>
            <a:r>
              <a:rPr lang="en-US" altLang="zh-CN" dirty="0"/>
              <a:t>Capsule </a:t>
            </a:r>
            <a:r>
              <a:rPr lang="zh-CN" altLang="en-US" dirty="0"/>
              <a:t>的输出是什么？</a:t>
            </a:r>
          </a:p>
          <a:p>
            <a:endParaRPr lang="zh-CN" altLang="en-US" dirty="0"/>
          </a:p>
        </p:txBody>
      </p:sp>
      <p:sp>
        <p:nvSpPr>
          <p:cNvPr id="8" name="文本占位符 7">
            <a:extLst>
              <a:ext uri="{FF2B5EF4-FFF2-40B4-BE49-F238E27FC236}">
                <a16:creationId xmlns:a16="http://schemas.microsoft.com/office/drawing/2014/main" id="{2D48061A-7DBF-4138-B7D1-7066AC0A50E0}"/>
              </a:ext>
            </a:extLst>
          </p:cNvPr>
          <p:cNvSpPr>
            <a:spLocks noGrp="1"/>
          </p:cNvSpPr>
          <p:nvPr>
            <p:ph type="body" sz="quarter" idx="12"/>
          </p:nvPr>
        </p:nvSpPr>
        <p:spPr>
          <a:xfrm>
            <a:off x="1102791" y="3471017"/>
            <a:ext cx="6089892" cy="2236277"/>
          </a:xfrm>
        </p:spPr>
        <p:txBody>
          <a:bodyPr>
            <a:normAutofit/>
          </a:bodyPr>
          <a:lstStyle/>
          <a:p>
            <a:r>
              <a:rPr lang="zh-CN" altLang="en-US" dirty="0"/>
              <a:t>胶囊网络中</a:t>
            </a:r>
            <a:r>
              <a:rPr lang="en-US" altLang="zh-CN" dirty="0"/>
              <a:t>,</a:t>
            </a:r>
            <a:r>
              <a:rPr lang="zh-CN" altLang="en-US" dirty="0"/>
              <a:t>每一层有若干个胶囊</a:t>
            </a:r>
            <a:r>
              <a:rPr lang="en-US" altLang="zh-CN" dirty="0"/>
              <a:t>,</a:t>
            </a:r>
            <a:r>
              <a:rPr lang="zh-CN" altLang="en-US" dirty="0"/>
              <a:t>每个胶囊其实就是分了组的单个神经元</a:t>
            </a:r>
            <a:r>
              <a:rPr lang="en-US" altLang="zh-CN" dirty="0"/>
              <a:t>(</a:t>
            </a:r>
            <a:r>
              <a:rPr lang="zh-CN" altLang="en-US" dirty="0"/>
              <a:t>没有偏置</a:t>
            </a:r>
            <a:r>
              <a:rPr lang="en-US" altLang="zh-CN" dirty="0"/>
              <a:t>,</a:t>
            </a:r>
            <a:r>
              <a:rPr lang="zh-CN" altLang="en-US" dirty="0"/>
              <a:t>也不是传统激活函数</a:t>
            </a:r>
            <a:r>
              <a:rPr lang="en-US" altLang="zh-CN" dirty="0"/>
              <a:t>),</a:t>
            </a:r>
            <a:r>
              <a:rPr lang="zh-CN" altLang="en-US" dirty="0"/>
              <a:t>这些神经元按组进行后面要说的操作</a:t>
            </a:r>
            <a:r>
              <a:rPr lang="en-US" altLang="zh-CN" dirty="0"/>
              <a:t>,</a:t>
            </a:r>
          </a:p>
          <a:p>
            <a:r>
              <a:rPr lang="zh-CN" altLang="en-US" dirty="0"/>
              <a:t>也就是说每个胶囊含有一个拥有 </a:t>
            </a:r>
            <a:r>
              <a:rPr lang="en-US" altLang="zh-CN" dirty="0"/>
              <a:t>8 </a:t>
            </a:r>
            <a:r>
              <a:rPr lang="zh-CN" altLang="en-US" dirty="0"/>
              <a:t>个值的数组，而一般我们称之为向量。 </a:t>
            </a:r>
          </a:p>
          <a:p>
            <a:endParaRPr lang="zh-CN" altLang="en-US" dirty="0"/>
          </a:p>
        </p:txBody>
      </p:sp>
      <p:sp>
        <p:nvSpPr>
          <p:cNvPr id="4" name="内容占位符 3">
            <a:extLst>
              <a:ext uri="{FF2B5EF4-FFF2-40B4-BE49-F238E27FC236}">
                <a16:creationId xmlns:a16="http://schemas.microsoft.com/office/drawing/2014/main" id="{8CF49220-299D-4266-B421-031820A46BCA}"/>
              </a:ext>
            </a:extLst>
          </p:cNvPr>
          <p:cNvSpPr>
            <a:spLocks noGrp="1"/>
          </p:cNvSpPr>
          <p:nvPr>
            <p:ph sz="quarter" idx="13"/>
          </p:nvPr>
        </p:nvSpPr>
        <p:spPr/>
        <p:txBody>
          <a:bodyPr/>
          <a:lstStyle/>
          <a:p>
            <a:endParaRPr lang="zh-CN" altLang="en-US"/>
          </a:p>
        </p:txBody>
      </p:sp>
    </p:spTree>
    <p:extLst>
      <p:ext uri="{BB962C8B-B14F-4D97-AF65-F5344CB8AC3E}">
        <p14:creationId xmlns:p14="http://schemas.microsoft.com/office/powerpoint/2010/main" val="2834498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占位符 9">
            <a:extLst>
              <a:ext uri="{FF2B5EF4-FFF2-40B4-BE49-F238E27FC236}">
                <a16:creationId xmlns:a16="http://schemas.microsoft.com/office/drawing/2014/main" id="{C210B624-A867-4E43-8E47-6372BACF9AA6}"/>
              </a:ext>
            </a:extLst>
          </p:cNvPr>
          <p:cNvSpPr>
            <a:spLocks noGrp="1"/>
          </p:cNvSpPr>
          <p:nvPr>
            <p:ph type="body" sz="quarter" idx="10"/>
          </p:nvPr>
        </p:nvSpPr>
        <p:spPr/>
        <p:txBody>
          <a:bodyPr/>
          <a:lstStyle/>
          <a:p>
            <a:r>
              <a:rPr lang="zh-CN" altLang="en-US" dirty="0"/>
              <a:t>胶囊</a:t>
            </a:r>
            <a:r>
              <a:rPr lang="en-US" altLang="zh-CN" dirty="0"/>
              <a:t>&amp;</a:t>
            </a:r>
            <a:r>
              <a:rPr lang="zh-CN" altLang="en-US" dirty="0"/>
              <a:t>卷积</a:t>
            </a:r>
          </a:p>
        </p:txBody>
      </p:sp>
      <p:pic>
        <p:nvPicPr>
          <p:cNvPr id="12" name="图片 11" descr="图片包含 屏幕截图&#10;&#10;自动生成的说明">
            <a:extLst>
              <a:ext uri="{FF2B5EF4-FFF2-40B4-BE49-F238E27FC236}">
                <a16:creationId xmlns:a16="http://schemas.microsoft.com/office/drawing/2014/main" id="{60EA3F17-FEB4-48EF-83DF-E4271C1612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2436" y="1837897"/>
            <a:ext cx="7620000" cy="4476750"/>
          </a:xfrm>
          <a:prstGeom prst="rect">
            <a:avLst/>
          </a:prstGeom>
        </p:spPr>
      </p:pic>
    </p:spTree>
    <p:extLst>
      <p:ext uri="{BB962C8B-B14F-4D97-AF65-F5344CB8AC3E}">
        <p14:creationId xmlns:p14="http://schemas.microsoft.com/office/powerpoint/2010/main" val="29041090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E913EDF1-722E-43A8-9B96-42827A4785A2}"/>
              </a:ext>
            </a:extLst>
          </p:cNvPr>
          <p:cNvSpPr>
            <a:spLocks noGrp="1"/>
          </p:cNvSpPr>
          <p:nvPr>
            <p:ph type="body" sz="quarter" idx="10"/>
          </p:nvPr>
        </p:nvSpPr>
        <p:spPr/>
        <p:txBody>
          <a:bodyPr/>
          <a:lstStyle/>
          <a:p>
            <a:r>
              <a:rPr lang="zh-CN" altLang="en-US" dirty="0"/>
              <a:t>动态路由算法</a:t>
            </a:r>
          </a:p>
        </p:txBody>
      </p:sp>
      <p:sp>
        <p:nvSpPr>
          <p:cNvPr id="2" name="文本占位符 1">
            <a:extLst>
              <a:ext uri="{FF2B5EF4-FFF2-40B4-BE49-F238E27FC236}">
                <a16:creationId xmlns:a16="http://schemas.microsoft.com/office/drawing/2014/main" id="{E7D18924-607E-4D0D-A3AC-25C180CB433D}"/>
              </a:ext>
            </a:extLst>
          </p:cNvPr>
          <p:cNvSpPr>
            <a:spLocks noGrp="1"/>
          </p:cNvSpPr>
          <p:nvPr>
            <p:ph type="body" sz="quarter" idx="11"/>
          </p:nvPr>
        </p:nvSpPr>
        <p:spPr/>
        <p:txBody>
          <a:bodyPr>
            <a:normAutofit/>
          </a:bodyPr>
          <a:lstStyle/>
          <a:p>
            <a:r>
              <a:rPr lang="zh-CN" altLang="en-US" dirty="0"/>
              <a:t>胶囊输出传递</a:t>
            </a:r>
          </a:p>
        </p:txBody>
      </p:sp>
      <p:sp>
        <p:nvSpPr>
          <p:cNvPr id="4" name="文本占位符 3">
            <a:extLst>
              <a:ext uri="{FF2B5EF4-FFF2-40B4-BE49-F238E27FC236}">
                <a16:creationId xmlns:a16="http://schemas.microsoft.com/office/drawing/2014/main" id="{9567206E-37D1-4830-9506-431FDF724209}"/>
              </a:ext>
            </a:extLst>
          </p:cNvPr>
          <p:cNvSpPr>
            <a:spLocks noGrp="1"/>
          </p:cNvSpPr>
          <p:nvPr>
            <p:ph type="body" sz="quarter" idx="12"/>
          </p:nvPr>
        </p:nvSpPr>
        <p:spPr/>
        <p:txBody>
          <a:bodyPr/>
          <a:lstStyle/>
          <a:p>
            <a:r>
              <a:rPr lang="zh-CN" altLang="en-US" dirty="0"/>
              <a:t>权重</a:t>
            </a:r>
          </a:p>
        </p:txBody>
      </p:sp>
      <p:sp>
        <p:nvSpPr>
          <p:cNvPr id="5" name="文本占位符 4">
            <a:extLst>
              <a:ext uri="{FF2B5EF4-FFF2-40B4-BE49-F238E27FC236}">
                <a16:creationId xmlns:a16="http://schemas.microsoft.com/office/drawing/2014/main" id="{720401AC-CFB8-418D-8AB8-ECA18CC0BE92}"/>
              </a:ext>
            </a:extLst>
          </p:cNvPr>
          <p:cNvSpPr>
            <a:spLocks noGrp="1"/>
          </p:cNvSpPr>
          <p:nvPr>
            <p:ph type="body" sz="quarter" idx="13"/>
          </p:nvPr>
        </p:nvSpPr>
        <p:spPr/>
        <p:txBody>
          <a:bodyPr/>
          <a:lstStyle/>
          <a:p>
            <a:r>
              <a:rPr lang="zh-CN" altLang="en-US" dirty="0"/>
              <a:t>动态路由算法</a:t>
            </a:r>
          </a:p>
        </p:txBody>
      </p:sp>
      <p:sp>
        <p:nvSpPr>
          <p:cNvPr id="6" name="文本占位符 5">
            <a:extLst>
              <a:ext uri="{FF2B5EF4-FFF2-40B4-BE49-F238E27FC236}">
                <a16:creationId xmlns:a16="http://schemas.microsoft.com/office/drawing/2014/main" id="{7B97A2D5-C79E-4071-AC92-EAC6DFE292D1}"/>
              </a:ext>
            </a:extLst>
          </p:cNvPr>
          <p:cNvSpPr>
            <a:spLocks noGrp="1"/>
          </p:cNvSpPr>
          <p:nvPr>
            <p:ph type="body" sz="quarter" idx="14"/>
          </p:nvPr>
        </p:nvSpPr>
        <p:spPr/>
        <p:txBody>
          <a:bodyPr>
            <a:normAutofit/>
          </a:bodyPr>
          <a:lstStyle/>
          <a:p>
            <a:r>
              <a:rPr lang="zh-CN" altLang="en-US" dirty="0"/>
              <a:t>低层胶囊</a:t>
            </a:r>
            <a:r>
              <a:rPr lang="en-US" altLang="zh-CN" dirty="0" err="1"/>
              <a:t>i</a:t>
            </a:r>
            <a:r>
              <a:rPr lang="zh-CN" altLang="en-US" dirty="0"/>
              <a:t>需要决定如何将其输出向量发送给高层胶囊</a:t>
            </a:r>
            <a:r>
              <a:rPr lang="en-US" altLang="zh-CN" dirty="0"/>
              <a:t>j</a:t>
            </a:r>
            <a:endParaRPr lang="zh-CN" altLang="en-US" dirty="0"/>
          </a:p>
        </p:txBody>
      </p:sp>
      <mc:AlternateContent xmlns:mc="http://schemas.openxmlformats.org/markup-compatibility/2006">
        <mc:Choice xmlns:a14="http://schemas.microsoft.com/office/drawing/2010/main" Requires="a14">
          <p:sp>
            <p:nvSpPr>
              <p:cNvPr id="8" name="文本占位符 7">
                <a:extLst>
                  <a:ext uri="{FF2B5EF4-FFF2-40B4-BE49-F238E27FC236}">
                    <a16:creationId xmlns:a16="http://schemas.microsoft.com/office/drawing/2014/main" id="{A6553ACA-FA29-4091-80C7-F12B7DE9B602}"/>
                  </a:ext>
                </a:extLst>
              </p:cNvPr>
              <p:cNvSpPr>
                <a:spLocks noGrp="1"/>
              </p:cNvSpPr>
              <p:nvPr>
                <p:ph type="body" sz="quarter" idx="15"/>
              </p:nvPr>
            </p:nvSpPr>
            <p:spPr/>
            <p:txBody>
              <a:bodyPr>
                <a:normAutofit lnSpcReduction="10000"/>
              </a:bodyPr>
              <a:lstStyle/>
              <a:p>
                <a:r>
                  <a:rPr lang="zh-CN" altLang="en-US" dirty="0"/>
                  <a:t>低层胶囊改变标量权重</a:t>
                </a:r>
                <a14:m>
                  <m:oMath xmlns:m="http://schemas.openxmlformats.org/officeDocument/2006/math">
                    <m:sSub>
                      <m:sSubPr>
                        <m:ctrlPr>
                          <a:rPr lang="en-US" altLang="zh-CN" b="0" i="1" smtClean="0">
                            <a:latin typeface="Cambria Math" panose="02040503050406030204" pitchFamily="18" charset="0"/>
                          </a:rPr>
                        </m:ctrlPr>
                      </m:sSubPr>
                      <m:e>
                        <m:r>
                          <m:rPr>
                            <m:sty m:val="p"/>
                          </m:rPr>
                          <a:rPr lang="en-US" altLang="zh-CN" b="0" i="0" smtClean="0">
                            <a:latin typeface="Cambria Math" panose="02040503050406030204" pitchFamily="18" charset="0"/>
                          </a:rPr>
                          <m:t>C</m:t>
                        </m:r>
                      </m:e>
                      <m:sub>
                        <m:r>
                          <a:rPr lang="en-US" altLang="zh-CN" b="0" i="1" smtClean="0">
                            <a:latin typeface="Cambria Math" panose="02040503050406030204" pitchFamily="18" charset="0"/>
                          </a:rPr>
                          <m:t>𝑖𝑗</m:t>
                        </m:r>
                      </m:sub>
                    </m:sSub>
                  </m:oMath>
                </a14:m>
                <a:r>
                  <a:rPr lang="zh-CN" altLang="en-US" dirty="0"/>
                  <a:t>，输出向量乘以该权重后，发送给高层胶囊，作为高层胶囊的输入</a:t>
                </a:r>
              </a:p>
            </p:txBody>
          </p:sp>
        </mc:Choice>
        <mc:Fallback>
          <p:sp>
            <p:nvSpPr>
              <p:cNvPr id="8" name="文本占位符 7">
                <a:extLst>
                  <a:ext uri="{FF2B5EF4-FFF2-40B4-BE49-F238E27FC236}">
                    <a16:creationId xmlns:a16="http://schemas.microsoft.com/office/drawing/2014/main" id="{A6553ACA-FA29-4091-80C7-F12B7DE9B602}"/>
                  </a:ext>
                </a:extLst>
              </p:cNvPr>
              <p:cNvSpPr>
                <a:spLocks noGrp="1" noRot="1" noChangeAspect="1" noMove="1" noResize="1" noEditPoints="1" noAdjustHandles="1" noChangeArrowheads="1" noChangeShapeType="1" noTextEdit="1"/>
              </p:cNvSpPr>
              <p:nvPr>
                <p:ph type="body" sz="quarter" idx="15"/>
              </p:nvPr>
            </p:nvSpPr>
            <p:spPr>
              <a:blipFill>
                <a:blip r:embed="rId2"/>
                <a:stretch>
                  <a:fillRect l="-932" t="-13402" b="-1030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文本占位符 8">
                <a:extLst>
                  <a:ext uri="{FF2B5EF4-FFF2-40B4-BE49-F238E27FC236}">
                    <a16:creationId xmlns:a16="http://schemas.microsoft.com/office/drawing/2014/main" id="{1A4F9D5E-94AE-472F-855A-AC0C2105A109}"/>
                  </a:ext>
                </a:extLst>
              </p:cNvPr>
              <p:cNvSpPr>
                <a:spLocks noGrp="1"/>
              </p:cNvSpPr>
              <p:nvPr>
                <p:ph type="body" sz="quarter" idx="16"/>
              </p:nvPr>
            </p:nvSpPr>
            <p:spPr/>
            <p:txBody>
              <a:bodyPr/>
              <a:lstStyle/>
              <a:p>
                <a:r>
                  <a:rPr lang="zh-CN" altLang="en-US" dirty="0"/>
                  <a:t>这些</a:t>
                </a:r>
                <a14:m>
                  <m:oMath xmlns:m="http://schemas.openxmlformats.org/officeDocument/2006/math">
                    <m:sSub>
                      <m:sSubPr>
                        <m:ctrlPr>
                          <a:rPr lang="en-US" altLang="zh-CN" i="1">
                            <a:latin typeface="Cambria Math" panose="02040503050406030204" pitchFamily="18" charset="0"/>
                          </a:rPr>
                        </m:ctrlPr>
                      </m:sSubPr>
                      <m:e>
                        <m:r>
                          <m:rPr>
                            <m:sty m:val="p"/>
                          </m:rPr>
                          <a:rPr lang="en-US" altLang="zh-CN">
                            <a:latin typeface="Cambria Math" panose="02040503050406030204" pitchFamily="18" charset="0"/>
                          </a:rPr>
                          <m:t>C</m:t>
                        </m:r>
                      </m:e>
                      <m:sub>
                        <m:r>
                          <a:rPr lang="en-US" altLang="zh-CN" i="1">
                            <a:latin typeface="Cambria Math" panose="02040503050406030204" pitchFamily="18" charset="0"/>
                          </a:rPr>
                          <m:t>𝑖𝑗</m:t>
                        </m:r>
                      </m:sub>
                    </m:sSub>
                  </m:oMath>
                </a14:m>
                <a:r>
                  <a:rPr lang="zh-CN" altLang="en-US" dirty="0"/>
                  <a:t>权重的数值由迭代动态路由算法确定</a:t>
                </a:r>
              </a:p>
            </p:txBody>
          </p:sp>
        </mc:Choice>
        <mc:Fallback>
          <p:sp>
            <p:nvSpPr>
              <p:cNvPr id="9" name="文本占位符 8">
                <a:extLst>
                  <a:ext uri="{FF2B5EF4-FFF2-40B4-BE49-F238E27FC236}">
                    <a16:creationId xmlns:a16="http://schemas.microsoft.com/office/drawing/2014/main" id="{1A4F9D5E-94AE-472F-855A-AC0C2105A109}"/>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932" t="-927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00536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0555087-E7F2-42E7-940A-2DC2BAB80FB1}"/>
              </a:ext>
            </a:extLst>
          </p:cNvPr>
          <p:cNvSpPr>
            <a:spLocks noGrp="1"/>
          </p:cNvSpPr>
          <p:nvPr>
            <p:ph type="body" sz="quarter" idx="10"/>
          </p:nvPr>
        </p:nvSpPr>
        <p:spPr/>
        <p:txBody>
          <a:bodyPr/>
          <a:lstStyle/>
          <a:p>
            <a:r>
              <a:rPr lang="zh-CN" altLang="en-US" dirty="0"/>
              <a:t>动态路由算法</a:t>
            </a:r>
          </a:p>
          <a:p>
            <a:endParaRPr lang="zh-CN" altLang="en-US" dirty="0"/>
          </a:p>
        </p:txBody>
      </p:sp>
      <p:sp>
        <p:nvSpPr>
          <p:cNvPr id="4" name="文本占位符 3">
            <a:extLst>
              <a:ext uri="{FF2B5EF4-FFF2-40B4-BE49-F238E27FC236}">
                <a16:creationId xmlns:a16="http://schemas.microsoft.com/office/drawing/2014/main" id="{81CE91CC-61CF-4932-9CE3-946E4F1C10D7}"/>
              </a:ext>
            </a:extLst>
          </p:cNvPr>
          <p:cNvSpPr>
            <a:spLocks noGrp="1"/>
          </p:cNvSpPr>
          <p:nvPr>
            <p:ph type="body" sz="quarter" idx="11"/>
          </p:nvPr>
        </p:nvSpPr>
        <p:spPr/>
        <p:txBody>
          <a:bodyPr/>
          <a:lstStyle/>
          <a:p>
            <a:r>
              <a:rPr lang="zh-CN" altLang="en-US" dirty="0"/>
              <a:t>那么，动态路由过程中究竟发生了什么呢？在我们逐步深入算法之前</a:t>
            </a:r>
            <a:r>
              <a:rPr lang="en-US" altLang="zh-CN" dirty="0"/>
              <a:t>,</a:t>
            </a:r>
            <a:r>
              <a:rPr lang="zh-CN" altLang="en-US" dirty="0"/>
              <a:t>对算法背后的主要直觉能有个印象：</a:t>
            </a:r>
          </a:p>
          <a:p>
            <a:r>
              <a:rPr lang="zh-CN" altLang="en-US" b="1" dirty="0"/>
              <a:t>低层胶囊将其输出发送给对此表示“同意”的高层胶囊。这是动态路由算法的精髓。</a:t>
            </a:r>
            <a:endParaRPr lang="zh-CN" altLang="en-US" dirty="0"/>
          </a:p>
          <a:p>
            <a:endParaRPr lang="zh-CN" altLang="en-US" dirty="0"/>
          </a:p>
        </p:txBody>
      </p:sp>
      <p:sp>
        <p:nvSpPr>
          <p:cNvPr id="5" name="文本占位符 4">
            <a:extLst>
              <a:ext uri="{FF2B5EF4-FFF2-40B4-BE49-F238E27FC236}">
                <a16:creationId xmlns:a16="http://schemas.microsoft.com/office/drawing/2014/main" id="{F827AC0A-B316-4813-AC17-D1BAE1013369}"/>
              </a:ext>
            </a:extLst>
          </p:cNvPr>
          <p:cNvSpPr>
            <a:spLocks noGrp="1"/>
          </p:cNvSpPr>
          <p:nvPr>
            <p:ph type="body" sz="quarter" idx="12"/>
          </p:nvPr>
        </p:nvSpPr>
        <p:spPr/>
        <p:txBody>
          <a:bodyPr/>
          <a:lstStyle/>
          <a:p>
            <a:r>
              <a:rPr lang="zh-CN" altLang="en-US" dirty="0"/>
              <a:t>动态路由算法</a:t>
            </a:r>
          </a:p>
          <a:p>
            <a:endParaRPr lang="zh-CN" altLang="en-US" dirty="0"/>
          </a:p>
        </p:txBody>
      </p:sp>
    </p:spTree>
    <p:extLst>
      <p:ext uri="{BB962C8B-B14F-4D97-AF65-F5344CB8AC3E}">
        <p14:creationId xmlns:p14="http://schemas.microsoft.com/office/powerpoint/2010/main" val="3824339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E913EDF1-722E-43A8-9B96-42827A4785A2}"/>
              </a:ext>
            </a:extLst>
          </p:cNvPr>
          <p:cNvSpPr>
            <a:spLocks noGrp="1"/>
          </p:cNvSpPr>
          <p:nvPr>
            <p:ph type="body" sz="quarter" idx="10"/>
          </p:nvPr>
        </p:nvSpPr>
        <p:spPr/>
        <p:txBody>
          <a:bodyPr/>
          <a:lstStyle/>
          <a:p>
            <a:r>
              <a:rPr lang="zh-CN" altLang="en-US" dirty="0"/>
              <a:t>动态路由算法</a:t>
            </a:r>
          </a:p>
        </p:txBody>
      </p:sp>
      <p:pic>
        <p:nvPicPr>
          <p:cNvPr id="7" name="图片 6">
            <a:extLst>
              <a:ext uri="{FF2B5EF4-FFF2-40B4-BE49-F238E27FC236}">
                <a16:creationId xmlns:a16="http://schemas.microsoft.com/office/drawing/2014/main" id="{5E91386F-39B9-4E5A-AE41-FEE68FA0D44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5896"/>
          <a:stretch/>
        </p:blipFill>
        <p:spPr>
          <a:xfrm>
            <a:off x="733005" y="2121614"/>
            <a:ext cx="10303736" cy="3467528"/>
          </a:xfrm>
          <a:prstGeom prst="rect">
            <a:avLst/>
          </a:prstGeom>
        </p:spPr>
      </p:pic>
    </p:spTree>
    <p:extLst>
      <p:ext uri="{BB962C8B-B14F-4D97-AF65-F5344CB8AC3E}">
        <p14:creationId xmlns:p14="http://schemas.microsoft.com/office/powerpoint/2010/main" val="2028212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4EFA00F-E1DA-4CA5-AD79-D901FC2C1423}"/>
              </a:ext>
            </a:extLst>
          </p:cNvPr>
          <p:cNvSpPr>
            <a:spLocks noGrp="1"/>
          </p:cNvSpPr>
          <p:nvPr>
            <p:ph type="body" sz="quarter" idx="10"/>
          </p:nvPr>
        </p:nvSpPr>
        <p:spPr/>
        <p:txBody>
          <a:bodyPr/>
          <a:lstStyle/>
          <a:p>
            <a:r>
              <a:rPr lang="zh-CN" altLang="en-US" dirty="0"/>
              <a:t>胶囊网络</a:t>
            </a:r>
          </a:p>
        </p:txBody>
      </p:sp>
      <p:sp>
        <p:nvSpPr>
          <p:cNvPr id="3" name="文本占位符 2">
            <a:extLst>
              <a:ext uri="{FF2B5EF4-FFF2-40B4-BE49-F238E27FC236}">
                <a16:creationId xmlns:a16="http://schemas.microsoft.com/office/drawing/2014/main" id="{F7D5DBA6-3E00-4A46-B052-4F096692B322}"/>
              </a:ext>
            </a:extLst>
          </p:cNvPr>
          <p:cNvSpPr>
            <a:spLocks noGrp="1"/>
          </p:cNvSpPr>
          <p:nvPr>
            <p:ph type="body" sz="quarter" idx="11"/>
          </p:nvPr>
        </p:nvSpPr>
        <p:spPr/>
        <p:txBody>
          <a:bodyPr/>
          <a:lstStyle/>
          <a:p>
            <a:r>
              <a:rPr lang="zh-CN" altLang="en-US" dirty="0"/>
              <a:t>起源</a:t>
            </a:r>
          </a:p>
        </p:txBody>
      </p:sp>
      <p:sp>
        <p:nvSpPr>
          <p:cNvPr id="4" name="文本占位符 3">
            <a:extLst>
              <a:ext uri="{FF2B5EF4-FFF2-40B4-BE49-F238E27FC236}">
                <a16:creationId xmlns:a16="http://schemas.microsoft.com/office/drawing/2014/main" id="{11CFC52D-6101-43A4-AB1A-D2F1726CCFB0}"/>
              </a:ext>
            </a:extLst>
          </p:cNvPr>
          <p:cNvSpPr>
            <a:spLocks noGrp="1"/>
          </p:cNvSpPr>
          <p:nvPr>
            <p:ph type="body" sz="quarter" idx="12"/>
          </p:nvPr>
        </p:nvSpPr>
        <p:spPr/>
        <p:txBody>
          <a:bodyPr/>
          <a:lstStyle/>
          <a:p>
            <a:r>
              <a:rPr lang="en-US" altLang="zh-CN" dirty="0"/>
              <a:t>Geoffrey Hinton </a:t>
            </a:r>
            <a:r>
              <a:rPr lang="zh-CN" altLang="en-US" dirty="0"/>
              <a:t>以「深度学习之父」和「神经网络先驱」闻名于世，其对深度学习及神经网络的诸多核心算法和结构（包括「深度学习」这个名称本身，反向传播算法，受限玻尔兹曼机，深度置信网络，对比散度算法，</a:t>
            </a:r>
            <a:r>
              <a:rPr lang="en-US" altLang="zh-CN" dirty="0" err="1"/>
              <a:t>ReLU</a:t>
            </a:r>
            <a:r>
              <a:rPr lang="en-US" altLang="zh-CN" dirty="0"/>
              <a:t> </a:t>
            </a:r>
            <a:r>
              <a:rPr lang="zh-CN" altLang="en-US" dirty="0"/>
              <a:t>激活单元，</a:t>
            </a:r>
            <a:r>
              <a:rPr lang="en-US" altLang="zh-CN" dirty="0"/>
              <a:t>Dropout </a:t>
            </a:r>
            <a:r>
              <a:rPr lang="zh-CN" altLang="en-US" dirty="0"/>
              <a:t>防止过拟合，以及深度学习早期在语音方面突破）做出了基础性的贡献。</a:t>
            </a:r>
            <a:endParaRPr lang="zh-CN" altLang="en-US" b="1" dirty="0"/>
          </a:p>
        </p:txBody>
      </p:sp>
      <mc:AlternateContent xmlns:mc="http://schemas.openxmlformats.org/markup-compatibility/2006" xmlns:am3d="http://schemas.microsoft.com/office/drawing/2017/model3d">
        <mc:Choice Requires="am3d">
          <p:graphicFrame>
            <p:nvGraphicFramePr>
              <p:cNvPr id="9" name="内容占位符 8">
                <a:extLst>
                  <a:ext uri="{FF2B5EF4-FFF2-40B4-BE49-F238E27FC236}">
                    <a16:creationId xmlns:a16="http://schemas.microsoft.com/office/drawing/2014/main" id="{02333FAB-1B7B-45C6-A12B-493DE3223D5C}"/>
                  </a:ext>
                </a:extLst>
              </p:cNvPr>
              <p:cNvGraphicFramePr>
                <a:graphicFrameLocks noGrp="1" noChangeAspect="1"/>
              </p:cNvGraphicFramePr>
              <p:nvPr>
                <p:ph sz="quarter" idx="13"/>
                <p:extLst>
                  <p:ext uri="{D42A27DB-BD31-4B8C-83A1-F6EECF244321}">
                    <p14:modId xmlns:p14="http://schemas.microsoft.com/office/powerpoint/2010/main" val="977577754"/>
                  </p:ext>
                </p:extLst>
              </p:nvPr>
            </p:nvGraphicFramePr>
            <p:xfrm>
              <a:off x="8041078" y="2445249"/>
              <a:ext cx="3686842" cy="2815119"/>
            </p:xfrm>
            <a:graphic>
              <a:graphicData uri="http://schemas.microsoft.com/office/drawing/2017/model3d">
                <am3d:model3d r:embed="rId2">
                  <am3d:spPr>
                    <a:xfrm>
                      <a:off x="0" y="0"/>
                      <a:ext cx="3686842" cy="2815119"/>
                    </a:xfrm>
                    <a:prstGeom prst="rect">
                      <a:avLst/>
                    </a:prstGeom>
                  </am3d:spPr>
                  <am3d:camera>
                    <am3d:pos x="0" y="0" z="64690941"/>
                    <am3d:up dx="0" dy="36000000" dz="0"/>
                    <am3d:lookAt x="0" y="0" z="0"/>
                    <am3d:perspective fov="2700000"/>
                  </am3d:camera>
                  <am3d:trans>
                    <am3d:meterPerModelUnit n="1953125" d="1000000"/>
                    <am3d:preTrans dx="4" dy="33" dz="-18000004"/>
                    <am3d:scale>
                      <am3d:sx n="1000000" d="1000000"/>
                      <am3d:sy n="1000000" d="1000000"/>
                      <am3d:sz n="1000000" d="1000000"/>
                    </am3d:scale>
                    <am3d:rot ax="854907" ay="-204890" az="-52000"/>
                    <am3d:postTrans dx="0" dy="0" dz="0"/>
                  </am3d:trans>
                  <am3d:raster rName="Office3DRenderer" rVer="16.0.8326">
                    <am3d:blip r:embed="rId3"/>
                  </am3d:raster>
                  <am3d:objViewport viewportSz="447011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9" name="内容占位符 8">
                <a:extLst>
                  <a:ext uri="{FF2B5EF4-FFF2-40B4-BE49-F238E27FC236}">
                    <a16:creationId xmlns:a16="http://schemas.microsoft.com/office/drawing/2014/main" id="{02333FAB-1B7B-45C6-A12B-493DE3223D5C}"/>
                  </a:ext>
                </a:extLst>
              </p:cNvPr>
              <p:cNvPicPr>
                <a:picLocks noGrp="1" noRot="1" noChangeAspect="1" noMove="1" noResize="1" noEditPoints="1" noAdjustHandles="1" noChangeArrowheads="1" noChangeShapeType="1" noCrop="1"/>
              </p:cNvPicPr>
              <p:nvPr/>
            </p:nvPicPr>
            <p:blipFill>
              <a:blip r:embed="rId4"/>
              <a:stretch>
                <a:fillRect/>
              </a:stretch>
            </p:blipFill>
            <p:spPr>
              <a:xfrm>
                <a:off x="8041078" y="2445249"/>
                <a:ext cx="3686842" cy="2815119"/>
              </a:xfrm>
              <a:prstGeom prst="rect">
                <a:avLst/>
              </a:prstGeom>
            </p:spPr>
          </p:pic>
        </mc:Fallback>
      </mc:AlternateContent>
    </p:spTree>
    <p:extLst>
      <p:ext uri="{BB962C8B-B14F-4D97-AF65-F5344CB8AC3E}">
        <p14:creationId xmlns:p14="http://schemas.microsoft.com/office/powerpoint/2010/main" val="348702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9" presetClass="emph" presetSubtype="2" fill="hold" nodeType="clickEffect">
                                  <p:stCondLst>
                                    <p:cond delay="0"/>
                                  </p:stCondLst>
                                  <p:childTnLst>
                                    <p:anim calcmode="lin" valueType="num">
                                      <p:cBhvr additive="sum">
                                        <p:cTn id="6" dur="2000" fill="hold"/>
                                        <p:tgtEl>
                                          <p:spTgt spid="9"/>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7" dur="2000" fill="hold"/>
                                        <p:tgtEl>
                                          <p:spTgt spid="9"/>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8" dur="2000" fill="hold"/>
                                        <p:tgtEl>
                                          <p:spTgt spid="9"/>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9" dur="2000" fill="hold"/>
                                        <p:tgtEl>
                                          <p:spTgt spid="9"/>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0" dur="2000" fill="hold"/>
                                        <p:tgtEl>
                                          <p:spTgt spid="9"/>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4D2C4B72-87E7-4C5D-94B4-A8945FCA7E49}"/>
              </a:ext>
            </a:extLst>
          </p:cNvPr>
          <p:cNvSpPr>
            <a:spLocks noGrp="1"/>
          </p:cNvSpPr>
          <p:nvPr>
            <p:ph type="body" sz="quarter" idx="10"/>
          </p:nvPr>
        </p:nvSpPr>
        <p:spPr/>
        <p:txBody>
          <a:bodyPr/>
          <a:lstStyle/>
          <a:p>
            <a:r>
              <a:rPr lang="zh-CN" altLang="en-US" dirty="0"/>
              <a:t>动态路由算法</a:t>
            </a:r>
          </a:p>
          <a:p>
            <a:endParaRPr lang="zh-CN" altLang="en-US" dirty="0"/>
          </a:p>
        </p:txBody>
      </p:sp>
      <p:sp>
        <p:nvSpPr>
          <p:cNvPr id="4" name="文本占位符 3">
            <a:extLst>
              <a:ext uri="{FF2B5EF4-FFF2-40B4-BE49-F238E27FC236}">
                <a16:creationId xmlns:a16="http://schemas.microsoft.com/office/drawing/2014/main" id="{FF3912DB-94E7-4064-9DCE-12E27FE844B3}"/>
              </a:ext>
            </a:extLst>
          </p:cNvPr>
          <p:cNvSpPr>
            <a:spLocks noGrp="1"/>
          </p:cNvSpPr>
          <p:nvPr>
            <p:ph type="body" sz="quarter" idx="11"/>
          </p:nvPr>
        </p:nvSpPr>
        <p:spPr/>
        <p:txBody>
          <a:bodyPr>
            <a:normAutofit/>
          </a:bodyPr>
          <a:lstStyle/>
          <a:p>
            <a:r>
              <a:rPr lang="zh-CN" altLang="en-US" dirty="0"/>
              <a:t>公式表明，胶囊</a:t>
            </a:r>
            <a:r>
              <a:rPr lang="en-US" altLang="zh-CN" dirty="0"/>
              <a:t>j</a:t>
            </a:r>
            <a:r>
              <a:rPr lang="zh-CN" altLang="en-US" dirty="0"/>
              <a:t>的当前输出和从低层胶囊</a:t>
            </a:r>
            <a:r>
              <a:rPr lang="en-US" altLang="zh-CN" dirty="0" err="1"/>
              <a:t>i</a:t>
            </a:r>
            <a:r>
              <a:rPr lang="zh-CN" altLang="en-US" dirty="0"/>
              <a:t>处接收的输入的点积，加上旧权重，等于新权重。点积检测胶囊的输入和输出之间的相似性。这一步骤之后，算法跳转到第</a:t>
            </a:r>
            <a:r>
              <a:rPr lang="en-US" altLang="zh-CN" dirty="0"/>
              <a:t>3</a:t>
            </a:r>
            <a:r>
              <a:rPr lang="zh-CN" altLang="en-US" dirty="0"/>
              <a:t>步重新开始这一流程，并重复</a:t>
            </a:r>
            <a:r>
              <a:rPr lang="en-US" altLang="zh-CN" dirty="0"/>
              <a:t>r</a:t>
            </a:r>
            <a:r>
              <a:rPr lang="zh-CN" altLang="en-US" dirty="0"/>
              <a:t>次。</a:t>
            </a:r>
            <a:endParaRPr lang="en-US" altLang="zh-CN" dirty="0"/>
          </a:p>
          <a:p>
            <a:r>
              <a:rPr lang="zh-CN" altLang="en-US" dirty="0"/>
              <a:t>最关键的想法是，通过胶囊的输入和输出的点积测量输入和输出的相似性，然后相应地更新路由系数。实践中的最佳做法是使用</a:t>
            </a:r>
            <a:r>
              <a:rPr lang="en-US" altLang="zh-CN" dirty="0"/>
              <a:t>3</a:t>
            </a:r>
            <a:r>
              <a:rPr lang="zh-CN" altLang="en-US" dirty="0"/>
              <a:t>次迭代。</a:t>
            </a:r>
          </a:p>
        </p:txBody>
      </p:sp>
      <p:sp>
        <p:nvSpPr>
          <p:cNvPr id="5" name="文本占位符 4">
            <a:extLst>
              <a:ext uri="{FF2B5EF4-FFF2-40B4-BE49-F238E27FC236}">
                <a16:creationId xmlns:a16="http://schemas.microsoft.com/office/drawing/2014/main" id="{99725AD3-C5B4-4A2F-9E31-59DBC00AAD32}"/>
              </a:ext>
            </a:extLst>
          </p:cNvPr>
          <p:cNvSpPr>
            <a:spLocks noGrp="1"/>
          </p:cNvSpPr>
          <p:nvPr>
            <p:ph type="body" sz="quarter" idx="12"/>
          </p:nvPr>
        </p:nvSpPr>
        <p:spPr/>
        <p:txBody>
          <a:bodyPr/>
          <a:lstStyle/>
          <a:p>
            <a:r>
              <a:rPr lang="zh-CN" altLang="en-US" dirty="0"/>
              <a:t>动态路由算法</a:t>
            </a:r>
          </a:p>
          <a:p>
            <a:endParaRPr lang="zh-CN" altLang="en-US" dirty="0"/>
          </a:p>
        </p:txBody>
      </p:sp>
    </p:spTree>
    <p:extLst>
      <p:ext uri="{BB962C8B-B14F-4D97-AF65-F5344CB8AC3E}">
        <p14:creationId xmlns:p14="http://schemas.microsoft.com/office/powerpoint/2010/main" val="354373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D3F44CC4-ED62-4CB4-9C25-B27462561BD8}"/>
              </a:ext>
            </a:extLst>
          </p:cNvPr>
          <p:cNvSpPr>
            <a:spLocks noGrp="1"/>
          </p:cNvSpPr>
          <p:nvPr>
            <p:ph type="body" sz="quarter" idx="10"/>
          </p:nvPr>
        </p:nvSpPr>
        <p:spPr/>
        <p:txBody>
          <a:bodyPr/>
          <a:lstStyle/>
          <a:p>
            <a:r>
              <a:rPr lang="en-US" altLang="zh-CN" dirty="0"/>
              <a:t>Loss</a:t>
            </a:r>
            <a:r>
              <a:rPr lang="zh-CN" altLang="en-US" dirty="0"/>
              <a:t>函数</a:t>
            </a:r>
          </a:p>
        </p:txBody>
      </p:sp>
      <p:pic>
        <p:nvPicPr>
          <p:cNvPr id="7" name="图片 6" descr="图片包含 屏幕截图&#10;&#10;自动生成的说明">
            <a:extLst>
              <a:ext uri="{FF2B5EF4-FFF2-40B4-BE49-F238E27FC236}">
                <a16:creationId xmlns:a16="http://schemas.microsoft.com/office/drawing/2014/main" id="{09D91280-9990-4FBE-A9A8-9302D7C588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3500" y="1862137"/>
            <a:ext cx="9525000" cy="3133725"/>
          </a:xfrm>
          <a:prstGeom prst="rect">
            <a:avLst/>
          </a:prstGeom>
        </p:spPr>
      </p:pic>
    </p:spTree>
    <p:extLst>
      <p:ext uri="{BB962C8B-B14F-4D97-AF65-F5344CB8AC3E}">
        <p14:creationId xmlns:p14="http://schemas.microsoft.com/office/powerpoint/2010/main" val="1016849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784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4EFA00F-E1DA-4CA5-AD79-D901FC2C1423}"/>
              </a:ext>
            </a:extLst>
          </p:cNvPr>
          <p:cNvSpPr>
            <a:spLocks noGrp="1"/>
          </p:cNvSpPr>
          <p:nvPr>
            <p:ph type="body" sz="quarter" idx="10"/>
          </p:nvPr>
        </p:nvSpPr>
        <p:spPr/>
        <p:txBody>
          <a:bodyPr/>
          <a:lstStyle/>
          <a:p>
            <a:r>
              <a:rPr lang="zh-CN" altLang="en-US" dirty="0"/>
              <a:t>目标检测</a:t>
            </a:r>
          </a:p>
        </p:txBody>
      </p:sp>
      <p:sp>
        <p:nvSpPr>
          <p:cNvPr id="3" name="文本占位符 2">
            <a:extLst>
              <a:ext uri="{FF2B5EF4-FFF2-40B4-BE49-F238E27FC236}">
                <a16:creationId xmlns:a16="http://schemas.microsoft.com/office/drawing/2014/main" id="{F7D5DBA6-3E00-4A46-B052-4F096692B322}"/>
              </a:ext>
            </a:extLst>
          </p:cNvPr>
          <p:cNvSpPr>
            <a:spLocks noGrp="1"/>
          </p:cNvSpPr>
          <p:nvPr>
            <p:ph type="body" sz="quarter" idx="11"/>
          </p:nvPr>
        </p:nvSpPr>
        <p:spPr/>
        <p:txBody>
          <a:bodyPr/>
          <a:lstStyle/>
          <a:p>
            <a:r>
              <a:rPr lang="en-US" altLang="zh-CN" dirty="0"/>
              <a:t>CNN</a:t>
            </a:r>
            <a:r>
              <a:rPr lang="zh-CN" altLang="en-US" dirty="0"/>
              <a:t>天生缺陷</a:t>
            </a:r>
          </a:p>
        </p:txBody>
      </p:sp>
      <p:sp>
        <p:nvSpPr>
          <p:cNvPr id="4" name="文本占位符 3">
            <a:extLst>
              <a:ext uri="{FF2B5EF4-FFF2-40B4-BE49-F238E27FC236}">
                <a16:creationId xmlns:a16="http://schemas.microsoft.com/office/drawing/2014/main" id="{11CFC52D-6101-43A4-AB1A-D2F1726CCFB0}"/>
              </a:ext>
            </a:extLst>
          </p:cNvPr>
          <p:cNvSpPr>
            <a:spLocks noGrp="1"/>
          </p:cNvSpPr>
          <p:nvPr>
            <p:ph type="body" sz="quarter" idx="12"/>
          </p:nvPr>
        </p:nvSpPr>
        <p:spPr>
          <a:xfrm>
            <a:off x="1012004" y="3313417"/>
            <a:ext cx="6180679" cy="1999944"/>
          </a:xfrm>
        </p:spPr>
        <p:txBody>
          <a:bodyPr>
            <a:normAutofit/>
          </a:bodyPr>
          <a:lstStyle/>
          <a:p>
            <a:r>
              <a:rPr lang="en-US" altLang="zh-CN" dirty="0"/>
              <a:t>Hinton </a:t>
            </a:r>
            <a:r>
              <a:rPr lang="zh-CN" altLang="en-US" dirty="0"/>
              <a:t>自己也承认，</a:t>
            </a:r>
            <a:r>
              <a:rPr lang="en-US" altLang="zh-CN" dirty="0"/>
              <a:t>CNN </a:t>
            </a:r>
            <a:r>
              <a:rPr lang="zh-CN" altLang="en-US" dirty="0"/>
              <a:t>做的非常好。但是当 </a:t>
            </a:r>
            <a:r>
              <a:rPr lang="en-US" altLang="zh-CN" dirty="0"/>
              <a:t>Hinton </a:t>
            </a:r>
            <a:r>
              <a:rPr lang="zh-CN" altLang="en-US" dirty="0"/>
              <a:t>做了一系列认知神经科学的试验后，</a:t>
            </a:r>
            <a:r>
              <a:rPr lang="en-US" altLang="zh-CN" dirty="0" err="1"/>
              <a:t>HInton</a:t>
            </a:r>
            <a:r>
              <a:rPr lang="en-US" altLang="zh-CN" dirty="0"/>
              <a:t> </a:t>
            </a:r>
            <a:r>
              <a:rPr lang="zh-CN" altLang="en-US" dirty="0"/>
              <a:t>觉得有些动摇，直至他现在反对 </a:t>
            </a:r>
            <a:r>
              <a:rPr lang="en-US" altLang="zh-CN" dirty="0"/>
              <a:t>CNN</a:t>
            </a:r>
            <a:r>
              <a:rPr lang="zh-CN" altLang="en-US" dirty="0"/>
              <a:t>。</a:t>
            </a:r>
            <a:endParaRPr lang="zh-CN" altLang="en-US" b="1" dirty="0"/>
          </a:p>
        </p:txBody>
      </p:sp>
      <mc:AlternateContent xmlns:mc="http://schemas.openxmlformats.org/markup-compatibility/2006" xmlns:am3d="http://schemas.microsoft.com/office/drawing/2017/model3d">
        <mc:Choice Requires="am3d">
          <p:graphicFrame>
            <p:nvGraphicFramePr>
              <p:cNvPr id="9" name="内容占位符 8">
                <a:extLst>
                  <a:ext uri="{FF2B5EF4-FFF2-40B4-BE49-F238E27FC236}">
                    <a16:creationId xmlns:a16="http://schemas.microsoft.com/office/drawing/2014/main" id="{02333FAB-1B7B-45C6-A12B-493DE3223D5C}"/>
                  </a:ext>
                </a:extLst>
              </p:cNvPr>
              <p:cNvGraphicFramePr>
                <a:graphicFrameLocks noGrp="1" noChangeAspect="1"/>
              </p:cNvGraphicFramePr>
              <p:nvPr>
                <p:ph sz="quarter" idx="13"/>
                <p:extLst>
                  <p:ext uri="{D42A27DB-BD31-4B8C-83A1-F6EECF244321}">
                    <p14:modId xmlns:p14="http://schemas.microsoft.com/office/powerpoint/2010/main" val="3918069950"/>
                  </p:ext>
                </p:extLst>
              </p:nvPr>
            </p:nvGraphicFramePr>
            <p:xfrm>
              <a:off x="7468234" y="1005946"/>
              <a:ext cx="3197386" cy="5367042"/>
            </p:xfrm>
            <a:graphic>
              <a:graphicData uri="http://schemas.microsoft.com/office/drawing/2017/model3d">
                <am3d:model3d r:embed="rId2">
                  <am3d:spPr>
                    <a:xfrm>
                      <a:off x="0" y="0"/>
                      <a:ext cx="3197386" cy="5367042"/>
                    </a:xfrm>
                    <a:prstGeom prst="rect">
                      <a:avLst/>
                    </a:prstGeom>
                  </am3d:spPr>
                  <am3d:camera>
                    <am3d:pos x="0" y="0" z="64690941"/>
                    <am3d:up dx="0" dy="36000000" dz="0"/>
                    <am3d:lookAt x="0" y="0" z="0"/>
                    <am3d:perspective fov="2700000"/>
                  </am3d:camera>
                  <am3d:trans>
                    <am3d:meterPerModelUnit n="1953125" d="1000000"/>
                    <am3d:preTrans dx="4" dy="33" dz="-18000004"/>
                    <am3d:scale>
                      <am3d:sx n="1000000" d="1000000"/>
                      <am3d:sy n="1000000" d="1000000"/>
                      <am3d:sz n="1000000" d="1000000"/>
                    </am3d:scale>
                    <am3d:rot ax="5405018" ay="2971714" az="5406570"/>
                    <am3d:postTrans dx="0" dy="0" dz="0"/>
                  </am3d:trans>
                  <am3d:raster rName="Office3DRenderer" rVer="16.0.8326">
                    <am3d:blip r:embed="rId3"/>
                  </am3d:raster>
                  <am3d:objViewport viewportSz="854539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9" name="内容占位符 8">
                <a:extLst>
                  <a:ext uri="{FF2B5EF4-FFF2-40B4-BE49-F238E27FC236}">
                    <a16:creationId xmlns:a16="http://schemas.microsoft.com/office/drawing/2014/main" id="{02333FAB-1B7B-45C6-A12B-493DE3223D5C}"/>
                  </a:ext>
                </a:extLst>
              </p:cNvPr>
              <p:cNvPicPr>
                <a:picLocks noGrp="1" noRot="1" noChangeAspect="1" noMove="1" noResize="1" noEditPoints="1" noAdjustHandles="1" noChangeArrowheads="1" noChangeShapeType="1" noCrop="1"/>
              </p:cNvPicPr>
              <p:nvPr/>
            </p:nvPicPr>
            <p:blipFill>
              <a:blip r:embed="rId4"/>
              <a:stretch>
                <a:fillRect/>
              </a:stretch>
            </p:blipFill>
            <p:spPr>
              <a:xfrm>
                <a:off x="7468234" y="1005946"/>
                <a:ext cx="3197386" cy="5367042"/>
              </a:xfrm>
              <a:prstGeom prst="rect">
                <a:avLst/>
              </a:prstGeom>
            </p:spPr>
          </p:pic>
        </mc:Fallback>
      </mc:AlternateContent>
    </p:spTree>
    <p:extLst>
      <p:ext uri="{BB962C8B-B14F-4D97-AF65-F5344CB8AC3E}">
        <p14:creationId xmlns:p14="http://schemas.microsoft.com/office/powerpoint/2010/main" val="609476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5215ACA8-5899-4602-A2D5-41D84B1CE159}"/>
              </a:ext>
            </a:extLst>
          </p:cNvPr>
          <p:cNvSpPr>
            <a:spLocks noGrp="1"/>
          </p:cNvSpPr>
          <p:nvPr>
            <p:ph type="body" sz="quarter" idx="10"/>
          </p:nvPr>
        </p:nvSpPr>
        <p:spPr/>
        <p:txBody>
          <a:bodyPr/>
          <a:lstStyle/>
          <a:p>
            <a:r>
              <a:rPr lang="zh-CN" altLang="en-US" dirty="0"/>
              <a:t>两个例子</a:t>
            </a:r>
          </a:p>
        </p:txBody>
      </p:sp>
      <p:sp>
        <p:nvSpPr>
          <p:cNvPr id="7" name="文本占位符 6">
            <a:extLst>
              <a:ext uri="{FF2B5EF4-FFF2-40B4-BE49-F238E27FC236}">
                <a16:creationId xmlns:a16="http://schemas.microsoft.com/office/drawing/2014/main" id="{978A9BE3-2EC0-40AF-A495-EE06B370CEED}"/>
              </a:ext>
            </a:extLst>
          </p:cNvPr>
          <p:cNvSpPr>
            <a:spLocks noGrp="1"/>
          </p:cNvSpPr>
          <p:nvPr>
            <p:ph type="body" sz="quarter" idx="11"/>
          </p:nvPr>
        </p:nvSpPr>
        <p:spPr/>
        <p:txBody>
          <a:bodyPr/>
          <a:lstStyle/>
          <a:p>
            <a:r>
              <a:rPr lang="zh-CN" altLang="en-US" dirty="0"/>
              <a:t>深度神经网络</a:t>
            </a:r>
          </a:p>
        </p:txBody>
      </p:sp>
      <p:sp>
        <p:nvSpPr>
          <p:cNvPr id="8" name="文本占位符 7">
            <a:extLst>
              <a:ext uri="{FF2B5EF4-FFF2-40B4-BE49-F238E27FC236}">
                <a16:creationId xmlns:a16="http://schemas.microsoft.com/office/drawing/2014/main" id="{9DA85FBC-6DCD-4F13-90A3-6E94A9733EE7}"/>
              </a:ext>
            </a:extLst>
          </p:cNvPr>
          <p:cNvSpPr>
            <a:spLocks noGrp="1"/>
          </p:cNvSpPr>
          <p:nvPr>
            <p:ph type="body" sz="quarter" idx="12"/>
          </p:nvPr>
        </p:nvSpPr>
        <p:spPr/>
        <p:txBody>
          <a:bodyPr/>
          <a:lstStyle/>
          <a:p>
            <a:r>
              <a:rPr lang="zh-CN" altLang="en-US" dirty="0"/>
              <a:t>图像劣化</a:t>
            </a:r>
          </a:p>
        </p:txBody>
      </p:sp>
      <p:sp>
        <p:nvSpPr>
          <p:cNvPr id="9" name="文本占位符 8">
            <a:extLst>
              <a:ext uri="{FF2B5EF4-FFF2-40B4-BE49-F238E27FC236}">
                <a16:creationId xmlns:a16="http://schemas.microsoft.com/office/drawing/2014/main" id="{822D4EE0-2C33-4F92-B8BF-089E8ED21CAD}"/>
              </a:ext>
            </a:extLst>
          </p:cNvPr>
          <p:cNvSpPr>
            <a:spLocks noGrp="1"/>
          </p:cNvSpPr>
          <p:nvPr>
            <p:ph type="body" sz="quarter" idx="13"/>
          </p:nvPr>
        </p:nvSpPr>
        <p:spPr/>
        <p:txBody>
          <a:bodyPr/>
          <a:lstStyle/>
          <a:p>
            <a:r>
              <a:rPr lang="zh-CN" altLang="en-US" dirty="0"/>
              <a:t>稳健性</a:t>
            </a:r>
          </a:p>
        </p:txBody>
      </p:sp>
    </p:spTree>
    <p:extLst>
      <p:ext uri="{BB962C8B-B14F-4D97-AF65-F5344CB8AC3E}">
        <p14:creationId xmlns:p14="http://schemas.microsoft.com/office/powerpoint/2010/main" val="38969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431F618B-582F-4DC1-A0F0-7DCAB647107F}"/>
              </a:ext>
            </a:extLst>
          </p:cNvPr>
          <p:cNvSpPr>
            <a:spLocks noGrp="1"/>
          </p:cNvSpPr>
          <p:nvPr>
            <p:ph type="body" sz="quarter" idx="10"/>
          </p:nvPr>
        </p:nvSpPr>
        <p:spPr/>
        <p:txBody>
          <a:bodyPr/>
          <a:lstStyle/>
          <a:p>
            <a:r>
              <a:rPr lang="zh-CN" altLang="en-US" dirty="0"/>
              <a:t>组合四面体</a:t>
            </a:r>
          </a:p>
        </p:txBody>
      </p:sp>
      <p:sp>
        <p:nvSpPr>
          <p:cNvPr id="10" name="文本占位符 9">
            <a:extLst>
              <a:ext uri="{FF2B5EF4-FFF2-40B4-BE49-F238E27FC236}">
                <a16:creationId xmlns:a16="http://schemas.microsoft.com/office/drawing/2014/main" id="{D34B4BD7-F5D5-4F1F-A2E7-EABB9C33F697}"/>
              </a:ext>
            </a:extLst>
          </p:cNvPr>
          <p:cNvSpPr>
            <a:spLocks noGrp="1"/>
          </p:cNvSpPr>
          <p:nvPr>
            <p:ph type="body" sz="quarter" idx="11"/>
          </p:nvPr>
        </p:nvSpPr>
        <p:spPr/>
        <p:txBody>
          <a:bodyPr/>
          <a:lstStyle/>
          <a:p>
            <a:r>
              <a:rPr lang="zh-CN" altLang="en-US" dirty="0"/>
              <a:t>组合四面体</a:t>
            </a:r>
          </a:p>
          <a:p>
            <a:endParaRPr lang="zh-CN" altLang="en-US" dirty="0"/>
          </a:p>
        </p:txBody>
      </p:sp>
      <p:sp>
        <p:nvSpPr>
          <p:cNvPr id="11" name="文本占位符 10">
            <a:extLst>
              <a:ext uri="{FF2B5EF4-FFF2-40B4-BE49-F238E27FC236}">
                <a16:creationId xmlns:a16="http://schemas.microsoft.com/office/drawing/2014/main" id="{E4302229-2BD3-4113-8292-F29425C4EB7F}"/>
              </a:ext>
            </a:extLst>
          </p:cNvPr>
          <p:cNvSpPr>
            <a:spLocks noGrp="1"/>
          </p:cNvSpPr>
          <p:nvPr>
            <p:ph type="body" sz="quarter" idx="12"/>
          </p:nvPr>
        </p:nvSpPr>
        <p:spPr>
          <a:xfrm>
            <a:off x="1102791" y="3467529"/>
            <a:ext cx="5328831" cy="1845832"/>
          </a:xfrm>
        </p:spPr>
        <p:txBody>
          <a:bodyPr/>
          <a:lstStyle/>
          <a:p>
            <a:r>
              <a:rPr lang="zh-CN" altLang="en-US" dirty="0"/>
              <a:t>如图，有两个全等的简单积木，要求你把它们拼成一个正四面体。</a:t>
            </a:r>
            <a:endParaRPr lang="en-US" altLang="zh-CN" dirty="0"/>
          </a:p>
          <a:p>
            <a:r>
              <a:rPr lang="zh-CN" altLang="en-US" dirty="0"/>
              <a:t>这理应是个非常非常简单的问题，对于类似的问题，人们平均能在 </a:t>
            </a:r>
            <a:r>
              <a:rPr lang="en-US" altLang="zh-CN" dirty="0"/>
              <a:t>5 </a:t>
            </a:r>
            <a:r>
              <a:rPr lang="zh-CN" altLang="en-US" dirty="0"/>
              <a:t>秒内解决。但是 </a:t>
            </a:r>
            <a:r>
              <a:rPr lang="en-US" altLang="zh-CN" dirty="0"/>
              <a:t>Hinton </a:t>
            </a:r>
            <a:r>
              <a:rPr lang="zh-CN" altLang="en-US" dirty="0"/>
              <a:t>惊讶的发现，对于这个问题人们平均解决的时间超乎意料的长，往往要几十秒甚至几分钟。</a:t>
            </a:r>
          </a:p>
        </p:txBody>
      </p:sp>
      <mc:AlternateContent xmlns:mc="http://schemas.openxmlformats.org/markup-compatibility/2006">
        <mc:Choice xmlns:am3d="http://schemas.microsoft.com/office/drawing/2017/model3d" Requires="am3d">
          <p:graphicFrame>
            <p:nvGraphicFramePr>
              <p:cNvPr id="13" name="内容占位符 12">
                <a:extLst>
                  <a:ext uri="{FF2B5EF4-FFF2-40B4-BE49-F238E27FC236}">
                    <a16:creationId xmlns:a16="http://schemas.microsoft.com/office/drawing/2014/main" id="{DDEEB521-00B7-4ED5-A779-D31E4B10FC6D}"/>
                  </a:ext>
                </a:extLst>
              </p:cNvPr>
              <p:cNvGraphicFramePr>
                <a:graphicFrameLocks noGrp="1" noChangeAspect="1"/>
              </p:cNvGraphicFramePr>
              <p:nvPr>
                <p:ph sz="quarter" idx="13"/>
                <p:extLst>
                  <p:ext uri="{D42A27DB-BD31-4B8C-83A1-F6EECF244321}">
                    <p14:modId xmlns:p14="http://schemas.microsoft.com/office/powerpoint/2010/main" val="1468412611"/>
                  </p:ext>
                </p:extLst>
              </p:nvPr>
            </p:nvGraphicFramePr>
            <p:xfrm>
              <a:off x="7408863" y="1439655"/>
              <a:ext cx="3199169" cy="2494590"/>
            </p:xfrm>
            <a:graphic>
              <a:graphicData uri="http://schemas.microsoft.com/office/drawing/2017/model3d">
                <am3d:model3d r:embed="rId2">
                  <am3d:spPr>
                    <a:xfrm>
                      <a:off x="0" y="0"/>
                      <a:ext cx="3199169" cy="2494590"/>
                    </a:xfrm>
                    <a:prstGeom prst="rect">
                      <a:avLst/>
                    </a:prstGeom>
                  </am3d:spPr>
                  <am3d:camera>
                    <am3d:pos x="0" y="0" z="66055769"/>
                    <am3d:up dx="0" dy="36000000" dz="0"/>
                    <am3d:lookAt x="0" y="0" z="0"/>
                    <am3d:perspective fov="2700000"/>
                  </am3d:camera>
                  <am3d:trans>
                    <am3d:meterPerModelUnit n="3168667" d="1000000"/>
                    <am3d:preTrans dx="-6000001" dy="0" dz="-5196152"/>
                    <am3d:scale>
                      <am3d:sx n="1000000" d="1000000"/>
                      <am3d:sy n="1000000" d="1000000"/>
                      <am3d:sz n="1000000" d="1000000"/>
                    </am3d:scale>
                    <am3d:rot ax="8786306" ay="1493678" az="9863768"/>
                    <am3d:postTrans dx="0" dy="0" dz="0"/>
                  </am3d:trans>
                  <am3d:raster rName="Office3DRenderer" rVer="16.0.8326">
                    <am3d:blip r:embed="rId3"/>
                  </am3d:raster>
                  <am3d:objViewport viewportSz="413226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内容占位符 12">
                <a:extLst>
                  <a:ext uri="{FF2B5EF4-FFF2-40B4-BE49-F238E27FC236}">
                    <a16:creationId xmlns:a16="http://schemas.microsoft.com/office/drawing/2014/main" id="{DDEEB521-00B7-4ED5-A779-D31E4B10FC6D}"/>
                  </a:ext>
                </a:extLst>
              </p:cNvPr>
              <p:cNvPicPr>
                <a:picLocks noGrp="1" noRot="1" noChangeAspect="1" noMove="1" noResize="1" noEditPoints="1" noAdjustHandles="1" noChangeArrowheads="1" noChangeShapeType="1" noCrop="1"/>
              </p:cNvPicPr>
              <p:nvPr/>
            </p:nvPicPr>
            <p:blipFill>
              <a:blip r:embed="rId3"/>
              <a:stretch>
                <a:fillRect/>
              </a:stretch>
            </p:blipFill>
            <p:spPr>
              <a:xfrm>
                <a:off x="7408863" y="1439655"/>
                <a:ext cx="3199169" cy="249459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内容占位符 12">
                <a:extLst>
                  <a:ext uri="{FF2B5EF4-FFF2-40B4-BE49-F238E27FC236}">
                    <a16:creationId xmlns:a16="http://schemas.microsoft.com/office/drawing/2014/main" id="{7DDCEFCB-6D63-4793-8469-03126FDE8953}"/>
                  </a:ext>
                </a:extLst>
              </p:cNvPr>
              <p:cNvGraphicFramePr>
                <a:graphicFrameLocks noChangeAspect="1"/>
              </p:cNvGraphicFramePr>
              <p:nvPr>
                <p:extLst>
                  <p:ext uri="{D42A27DB-BD31-4B8C-83A1-F6EECF244321}">
                    <p14:modId xmlns:p14="http://schemas.microsoft.com/office/powerpoint/2010/main" val="3054246764"/>
                  </p:ext>
                </p:extLst>
              </p:nvPr>
            </p:nvGraphicFramePr>
            <p:xfrm>
              <a:off x="7408863" y="3572906"/>
              <a:ext cx="3199169" cy="2494590"/>
            </p:xfrm>
            <a:graphic>
              <a:graphicData uri="http://schemas.microsoft.com/office/drawing/2017/model3d">
                <am3d:model3d r:embed="rId2">
                  <am3d:spPr>
                    <a:xfrm>
                      <a:off x="0" y="0"/>
                      <a:ext cx="3199169" cy="2494590"/>
                    </a:xfrm>
                    <a:prstGeom prst="rect">
                      <a:avLst/>
                    </a:prstGeom>
                  </am3d:spPr>
                  <am3d:camera>
                    <am3d:pos x="0" y="0" z="66055769"/>
                    <am3d:up dx="0" dy="36000000" dz="0"/>
                    <am3d:lookAt x="0" y="0" z="0"/>
                    <am3d:perspective fov="2700000"/>
                  </am3d:camera>
                  <am3d:trans>
                    <am3d:meterPerModelUnit n="3168667" d="1000000"/>
                    <am3d:preTrans dx="-6000001" dy="0" dz="-5196152"/>
                    <am3d:scale>
                      <am3d:sx n="1000000" d="1000000"/>
                      <am3d:sy n="1000000" d="1000000"/>
                      <am3d:sz n="1000000" d="1000000"/>
                    </am3d:scale>
                    <am3d:rot ax="8786306" ay="1493678" az="9863768"/>
                    <am3d:postTrans dx="0" dy="0" dz="0"/>
                  </am3d:trans>
                  <am3d:raster rName="Office3DRenderer" rVer="16.0.8326">
                    <am3d:blip r:embed="rId3"/>
                  </am3d:raster>
                  <am3d:objViewport viewportSz="413226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内容占位符 12">
                <a:extLst>
                  <a:ext uri="{FF2B5EF4-FFF2-40B4-BE49-F238E27FC236}">
                    <a16:creationId xmlns:a16="http://schemas.microsoft.com/office/drawing/2014/main" id="{7DDCEFCB-6D63-4793-8469-03126FDE8953}"/>
                  </a:ext>
                </a:extLst>
              </p:cNvPr>
              <p:cNvPicPr>
                <a:picLocks noGrp="1" noRot="1" noChangeAspect="1" noMove="1" noResize="1" noEditPoints="1" noAdjustHandles="1" noChangeArrowheads="1" noChangeShapeType="1" noCrop="1"/>
              </p:cNvPicPr>
              <p:nvPr/>
            </p:nvPicPr>
            <p:blipFill>
              <a:blip r:embed="rId3"/>
              <a:stretch>
                <a:fillRect/>
              </a:stretch>
            </p:blipFill>
            <p:spPr>
              <a:xfrm>
                <a:off x="7408863" y="3572906"/>
                <a:ext cx="3199169" cy="2494590"/>
              </a:xfrm>
              <a:prstGeom prst="rect">
                <a:avLst/>
              </a:prstGeom>
            </p:spPr>
          </p:pic>
        </mc:Fallback>
      </mc:AlternateContent>
    </p:spTree>
    <p:extLst>
      <p:ext uri="{BB962C8B-B14F-4D97-AF65-F5344CB8AC3E}">
        <p14:creationId xmlns:p14="http://schemas.microsoft.com/office/powerpoint/2010/main" val="155743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repeatCount="indefinite" fill="hold" nodeType="clickEffect">
                                  <p:stCondLst>
                                    <p:cond delay="0"/>
                                  </p:stCondLst>
                                  <p:childTnLst>
                                    <p:animRot by="21600000">
                                      <p:cBhvr>
                                        <p:cTn id="6" dur="5000" fill="hold"/>
                                        <p:tgtEl>
                                          <p:spTgt spid="13"/>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37" presetClass="emph" presetSubtype="128" repeatCount="indefinite" fill="hold" nodeType="clickEffect">
                                  <p:stCondLst>
                                    <p:cond delay="0"/>
                                  </p:stCondLst>
                                  <p:childTnLst>
                                    <p:animRot by="21600000">
                                      <p:cBhvr>
                                        <p:cTn id="10" dur="5000" fill="hold"/>
                                        <p:tgtEl>
                                          <p:spTgt spid="14"/>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431F618B-582F-4DC1-A0F0-7DCAB647107F}"/>
              </a:ext>
            </a:extLst>
          </p:cNvPr>
          <p:cNvSpPr>
            <a:spLocks noGrp="1"/>
          </p:cNvSpPr>
          <p:nvPr>
            <p:ph type="body" sz="quarter" idx="10"/>
          </p:nvPr>
        </p:nvSpPr>
        <p:spPr/>
        <p:txBody>
          <a:bodyPr/>
          <a:lstStyle/>
          <a:p>
            <a:r>
              <a:rPr lang="zh-CN" altLang="en-US" dirty="0"/>
              <a:t>组合四面体</a:t>
            </a:r>
          </a:p>
        </p:txBody>
      </p:sp>
      <p:sp>
        <p:nvSpPr>
          <p:cNvPr id="10" name="文本占位符 9">
            <a:extLst>
              <a:ext uri="{FF2B5EF4-FFF2-40B4-BE49-F238E27FC236}">
                <a16:creationId xmlns:a16="http://schemas.microsoft.com/office/drawing/2014/main" id="{D34B4BD7-F5D5-4F1F-A2E7-EABB9C33F697}"/>
              </a:ext>
            </a:extLst>
          </p:cNvPr>
          <p:cNvSpPr>
            <a:spLocks noGrp="1"/>
          </p:cNvSpPr>
          <p:nvPr>
            <p:ph type="body" sz="quarter" idx="11"/>
          </p:nvPr>
        </p:nvSpPr>
        <p:spPr/>
        <p:txBody>
          <a:bodyPr/>
          <a:lstStyle/>
          <a:p>
            <a:r>
              <a:rPr lang="zh-CN" altLang="en-US" dirty="0"/>
              <a:t>组合四面体</a:t>
            </a:r>
          </a:p>
          <a:p>
            <a:endParaRPr lang="zh-CN" altLang="en-US" dirty="0"/>
          </a:p>
        </p:txBody>
      </p:sp>
      <p:sp>
        <p:nvSpPr>
          <p:cNvPr id="11" name="文本占位符 10">
            <a:extLst>
              <a:ext uri="{FF2B5EF4-FFF2-40B4-BE49-F238E27FC236}">
                <a16:creationId xmlns:a16="http://schemas.microsoft.com/office/drawing/2014/main" id="{E4302229-2BD3-4113-8292-F29425C4EB7F}"/>
              </a:ext>
            </a:extLst>
          </p:cNvPr>
          <p:cNvSpPr>
            <a:spLocks noGrp="1"/>
          </p:cNvSpPr>
          <p:nvPr>
            <p:ph type="body" sz="quarter" idx="12"/>
          </p:nvPr>
        </p:nvSpPr>
        <p:spPr>
          <a:xfrm>
            <a:off x="1102791" y="3467529"/>
            <a:ext cx="5328831" cy="1845832"/>
          </a:xfrm>
        </p:spPr>
        <p:txBody>
          <a:bodyPr/>
          <a:lstStyle/>
          <a:p>
            <a:r>
              <a:rPr lang="en-US" altLang="zh-CN" dirty="0"/>
              <a:t>Hinton </a:t>
            </a:r>
            <a:r>
              <a:rPr lang="zh-CN" altLang="en-US" dirty="0"/>
              <a:t>此处狂黑 </a:t>
            </a:r>
            <a:r>
              <a:rPr lang="en-US" altLang="zh-CN" dirty="0"/>
              <a:t>MIT</a:t>
            </a:r>
            <a:r>
              <a:rPr lang="zh-CN" altLang="en-US" dirty="0"/>
              <a:t>，说 </a:t>
            </a:r>
            <a:r>
              <a:rPr lang="en-US" altLang="zh-CN" dirty="0"/>
              <a:t>MIT </a:t>
            </a:r>
            <a:r>
              <a:rPr lang="zh-CN" altLang="en-US" dirty="0"/>
              <a:t>教授解决这个问题的分钟数和和他们在 </a:t>
            </a:r>
            <a:r>
              <a:rPr lang="en-US" altLang="zh-CN" dirty="0"/>
              <a:t>MIT </a:t>
            </a:r>
            <a:r>
              <a:rPr lang="zh-CN" altLang="en-US" dirty="0"/>
              <a:t>工作的年数基本一致，甚至有一个 </a:t>
            </a:r>
            <a:r>
              <a:rPr lang="en-US" altLang="zh-CN" dirty="0"/>
              <a:t>MIT </a:t>
            </a:r>
            <a:r>
              <a:rPr lang="zh-CN" altLang="en-US" dirty="0"/>
              <a:t>教授看来半天写了一个证明了说这是不可能的</a:t>
            </a:r>
          </a:p>
        </p:txBody>
      </p:sp>
      <mc:AlternateContent xmlns:mc="http://schemas.openxmlformats.org/markup-compatibility/2006">
        <mc:Choice xmlns:am3d="http://schemas.microsoft.com/office/drawing/2017/model3d" Requires="am3d">
          <p:graphicFrame>
            <p:nvGraphicFramePr>
              <p:cNvPr id="13" name="内容占位符 12">
                <a:extLst>
                  <a:ext uri="{FF2B5EF4-FFF2-40B4-BE49-F238E27FC236}">
                    <a16:creationId xmlns:a16="http://schemas.microsoft.com/office/drawing/2014/main" id="{DDEEB521-00B7-4ED5-A779-D31E4B10FC6D}"/>
                  </a:ext>
                </a:extLst>
              </p:cNvPr>
              <p:cNvGraphicFramePr>
                <a:graphicFrameLocks noGrp="1" noChangeAspect="1"/>
              </p:cNvGraphicFramePr>
              <p:nvPr>
                <p:ph sz="quarter" idx="13"/>
                <p:extLst>
                  <p:ext uri="{D42A27DB-BD31-4B8C-83A1-F6EECF244321}">
                    <p14:modId xmlns:p14="http://schemas.microsoft.com/office/powerpoint/2010/main" val="317260957"/>
                  </p:ext>
                </p:extLst>
              </p:nvPr>
            </p:nvGraphicFramePr>
            <p:xfrm>
              <a:off x="8340622" y="2740972"/>
              <a:ext cx="2208949" cy="2665974"/>
            </p:xfrm>
            <a:graphic>
              <a:graphicData uri="http://schemas.microsoft.com/office/drawing/2017/model3d">
                <am3d:model3d r:embed="rId2">
                  <am3d:spPr>
                    <a:xfrm>
                      <a:off x="0" y="0"/>
                      <a:ext cx="2208949" cy="2665974"/>
                    </a:xfrm>
                    <a:prstGeom prst="rect">
                      <a:avLst/>
                    </a:prstGeom>
                  </am3d:spPr>
                  <am3d:camera>
                    <am3d:pos x="0" y="0" z="66055769"/>
                    <am3d:up dx="0" dy="36000000" dz="0"/>
                    <am3d:lookAt x="0" y="0" z="0"/>
                    <am3d:perspective fov="2700000"/>
                  </am3d:camera>
                  <am3d:trans>
                    <am3d:meterPerModelUnit n="3168667" d="1000000"/>
                    <am3d:preTrans dx="-6000001" dy="0" dz="-5196152"/>
                    <am3d:scale>
                      <am3d:sx n="1000000" d="1000000"/>
                      <am3d:sy n="1000000" d="1000000"/>
                      <am3d:sz n="1000000" d="1000000"/>
                    </am3d:scale>
                    <am3d:rot ax="5377830" ay="-473368" az="5564030"/>
                    <am3d:postTrans dx="0" dy="0" dz="0"/>
                  </am3d:trans>
                  <am3d:raster rName="Office3DRenderer" rVer="16.0.8326">
                    <am3d:blip r:embed="rId3"/>
                  </am3d:raster>
                  <am3d:objViewport viewportSz="413225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内容占位符 12">
                <a:extLst>
                  <a:ext uri="{FF2B5EF4-FFF2-40B4-BE49-F238E27FC236}">
                    <a16:creationId xmlns:a16="http://schemas.microsoft.com/office/drawing/2014/main" id="{DDEEB521-00B7-4ED5-A779-D31E4B10FC6D}"/>
                  </a:ext>
                </a:extLst>
              </p:cNvPr>
              <p:cNvPicPr>
                <a:picLocks noGrp="1" noRot="1" noChangeAspect="1" noMove="1" noResize="1" noEditPoints="1" noAdjustHandles="1" noChangeArrowheads="1" noChangeShapeType="1" noCrop="1"/>
              </p:cNvPicPr>
              <p:nvPr/>
            </p:nvPicPr>
            <p:blipFill>
              <a:blip r:embed="rId3"/>
              <a:stretch>
                <a:fillRect/>
              </a:stretch>
            </p:blipFill>
            <p:spPr>
              <a:xfrm>
                <a:off x="8340622" y="2740972"/>
                <a:ext cx="2208949" cy="266597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内容占位符 12">
                <a:extLst>
                  <a:ext uri="{FF2B5EF4-FFF2-40B4-BE49-F238E27FC236}">
                    <a16:creationId xmlns:a16="http://schemas.microsoft.com/office/drawing/2014/main" id="{7DDCEFCB-6D63-4793-8469-03126FDE8953}"/>
                  </a:ext>
                </a:extLst>
              </p:cNvPr>
              <p:cNvGraphicFramePr>
                <a:graphicFrameLocks noChangeAspect="1"/>
              </p:cNvGraphicFramePr>
              <p:nvPr>
                <p:extLst>
                  <p:ext uri="{D42A27DB-BD31-4B8C-83A1-F6EECF244321}">
                    <p14:modId xmlns:p14="http://schemas.microsoft.com/office/powerpoint/2010/main" val="3399088781"/>
                  </p:ext>
                </p:extLst>
              </p:nvPr>
            </p:nvGraphicFramePr>
            <p:xfrm>
              <a:off x="7289001" y="3641036"/>
              <a:ext cx="2654545" cy="1684065"/>
            </p:xfrm>
            <a:graphic>
              <a:graphicData uri="http://schemas.microsoft.com/office/drawing/2017/model3d">
                <am3d:model3d r:embed="rId2">
                  <am3d:spPr>
                    <a:xfrm>
                      <a:off x="0" y="0"/>
                      <a:ext cx="2654545" cy="1684065"/>
                    </a:xfrm>
                    <a:prstGeom prst="rect">
                      <a:avLst/>
                    </a:prstGeom>
                  </am3d:spPr>
                  <am3d:camera>
                    <am3d:pos x="0" y="0" z="66055769"/>
                    <am3d:up dx="0" dy="36000000" dz="0"/>
                    <am3d:lookAt x="0" y="0" z="0"/>
                    <am3d:perspective fov="2700000"/>
                  </am3d:camera>
                  <am3d:trans>
                    <am3d:meterPerModelUnit n="3168667" d="1000000"/>
                    <am3d:preTrans dx="-6000001" dy="0" dz="-5196152"/>
                    <am3d:scale>
                      <am3d:sx n="1000000" d="1000000"/>
                      <am3d:sy n="1000000" d="1000000"/>
                      <am3d:sz n="1000000" d="1000000"/>
                    </am3d:scale>
                    <am3d:rot ax="-8046824" ay="-4696684" az="8083089"/>
                    <am3d:postTrans dx="0" dy="0" dz="0"/>
                  </am3d:trans>
                  <am3d:raster rName="Office3DRenderer" rVer="16.0.8326">
                    <am3d:blip r:embed="rId4"/>
                  </am3d:raster>
                  <am3d:objViewport viewportSz="429103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内容占位符 12">
                <a:extLst>
                  <a:ext uri="{FF2B5EF4-FFF2-40B4-BE49-F238E27FC236}">
                    <a16:creationId xmlns:a16="http://schemas.microsoft.com/office/drawing/2014/main" id="{7DDCEFCB-6D63-4793-8469-03126FDE8953}"/>
                  </a:ext>
                </a:extLst>
              </p:cNvPr>
              <p:cNvPicPr>
                <a:picLocks noGrp="1" noRot="1" noChangeAspect="1" noMove="1" noResize="1" noEditPoints="1" noAdjustHandles="1" noChangeArrowheads="1" noChangeShapeType="1" noCrop="1"/>
              </p:cNvPicPr>
              <p:nvPr/>
            </p:nvPicPr>
            <p:blipFill>
              <a:blip r:embed="rId4"/>
              <a:stretch>
                <a:fillRect/>
              </a:stretch>
            </p:blipFill>
            <p:spPr>
              <a:xfrm>
                <a:off x="7289001" y="3641036"/>
                <a:ext cx="2654545" cy="1684065"/>
              </a:xfrm>
              <a:prstGeom prst="rect">
                <a:avLst/>
              </a:prstGeom>
            </p:spPr>
          </p:pic>
        </mc:Fallback>
      </mc:AlternateContent>
    </p:spTree>
    <p:extLst>
      <p:ext uri="{BB962C8B-B14F-4D97-AF65-F5344CB8AC3E}">
        <p14:creationId xmlns:p14="http://schemas.microsoft.com/office/powerpoint/2010/main" val="4726327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repeatCount="indefinite" fill="hold" nodeType="clickEffect">
                                  <p:stCondLst>
                                    <p:cond delay="0"/>
                                  </p:stCondLst>
                                  <p:childTnLst>
                                    <p:animRot by="21600000">
                                      <p:cBhvr>
                                        <p:cTn id="6" dur="5000" fill="hold"/>
                                        <p:tgtEl>
                                          <p:spTgt spid="13"/>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37" presetClass="emph" presetSubtype="128" repeatCount="indefinite" fill="hold" nodeType="clickEffect">
                                  <p:stCondLst>
                                    <p:cond delay="0"/>
                                  </p:stCondLst>
                                  <p:childTnLst>
                                    <p:animRot by="21600000">
                                      <p:cBhvr>
                                        <p:cTn id="10" dur="5000" fill="hold"/>
                                        <p:tgtEl>
                                          <p:spTgt spid="14"/>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431F618B-582F-4DC1-A0F0-7DCAB647107F}"/>
              </a:ext>
            </a:extLst>
          </p:cNvPr>
          <p:cNvSpPr>
            <a:spLocks noGrp="1"/>
          </p:cNvSpPr>
          <p:nvPr>
            <p:ph type="body" sz="quarter" idx="10"/>
          </p:nvPr>
        </p:nvSpPr>
        <p:spPr/>
        <p:txBody>
          <a:bodyPr/>
          <a:lstStyle/>
          <a:p>
            <a:r>
              <a:rPr lang="zh-CN" altLang="en-US" dirty="0"/>
              <a:t>地图</a:t>
            </a:r>
          </a:p>
        </p:txBody>
      </p:sp>
      <p:sp>
        <p:nvSpPr>
          <p:cNvPr id="10" name="文本占位符 9">
            <a:extLst>
              <a:ext uri="{FF2B5EF4-FFF2-40B4-BE49-F238E27FC236}">
                <a16:creationId xmlns:a16="http://schemas.microsoft.com/office/drawing/2014/main" id="{D34B4BD7-F5D5-4F1F-A2E7-EABB9C33F697}"/>
              </a:ext>
            </a:extLst>
          </p:cNvPr>
          <p:cNvSpPr>
            <a:spLocks noGrp="1"/>
          </p:cNvSpPr>
          <p:nvPr>
            <p:ph type="body" sz="quarter" idx="11"/>
          </p:nvPr>
        </p:nvSpPr>
        <p:spPr/>
        <p:txBody>
          <a:bodyPr/>
          <a:lstStyle/>
          <a:p>
            <a:r>
              <a:rPr lang="zh-CN" altLang="en-US" dirty="0"/>
              <a:t>地图</a:t>
            </a:r>
          </a:p>
        </p:txBody>
      </p:sp>
      <p:sp>
        <p:nvSpPr>
          <p:cNvPr id="11" name="文本占位符 10">
            <a:extLst>
              <a:ext uri="{FF2B5EF4-FFF2-40B4-BE49-F238E27FC236}">
                <a16:creationId xmlns:a16="http://schemas.microsoft.com/office/drawing/2014/main" id="{E4302229-2BD3-4113-8292-F29425C4EB7F}"/>
              </a:ext>
            </a:extLst>
          </p:cNvPr>
          <p:cNvSpPr>
            <a:spLocks noGrp="1"/>
          </p:cNvSpPr>
          <p:nvPr>
            <p:ph type="body" sz="quarter" idx="12"/>
          </p:nvPr>
        </p:nvSpPr>
        <p:spPr>
          <a:xfrm>
            <a:off x="1102791" y="3467529"/>
            <a:ext cx="5328831" cy="1845832"/>
          </a:xfrm>
        </p:spPr>
        <p:txBody>
          <a:bodyPr/>
          <a:lstStyle/>
          <a:p>
            <a:r>
              <a:rPr lang="zh-CN" altLang="en-US" dirty="0"/>
              <a:t>这个例子中</a:t>
            </a:r>
            <a:r>
              <a:rPr lang="en-US" altLang="zh-CN" dirty="0"/>
              <a:t>,</a:t>
            </a:r>
            <a:r>
              <a:rPr lang="zh-CN" altLang="en-US" dirty="0"/>
              <a:t>我们需要让一个对地理不是特别精通，但是有基础知识的人，回答一个简单的问题：</a:t>
            </a:r>
          </a:p>
          <a:p>
            <a:r>
              <a:rPr lang="zh-CN" altLang="en-US" dirty="0"/>
              <a:t>下面的图案是什么洲？</a:t>
            </a:r>
          </a:p>
        </p:txBody>
      </p:sp>
      <p:pic>
        <p:nvPicPr>
          <p:cNvPr id="5" name="内容占位符 4" descr="图片包含 悬挂工具, 物体, 室内, 饼干成型切割刀&#10;&#10;自动生成的说明">
            <a:extLst>
              <a:ext uri="{FF2B5EF4-FFF2-40B4-BE49-F238E27FC236}">
                <a16:creationId xmlns:a16="http://schemas.microsoft.com/office/drawing/2014/main" id="{585BD953-D234-4684-89B7-27ACB840D9A8}"/>
              </a:ext>
            </a:extLst>
          </p:cNvPr>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5532" r="20910"/>
          <a:stretch/>
        </p:blipFill>
        <p:spPr>
          <a:xfrm>
            <a:off x="7627741" y="2527443"/>
            <a:ext cx="3653283" cy="3237981"/>
          </a:xfrm>
          <a:prstGeom prst="ellipse">
            <a:avLst/>
          </a:prstGeom>
        </p:spPr>
      </p:pic>
    </p:spTree>
    <p:extLst>
      <p:ext uri="{BB962C8B-B14F-4D97-AF65-F5344CB8AC3E}">
        <p14:creationId xmlns:p14="http://schemas.microsoft.com/office/powerpoint/2010/main" val="333740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431F618B-582F-4DC1-A0F0-7DCAB647107F}"/>
              </a:ext>
            </a:extLst>
          </p:cNvPr>
          <p:cNvSpPr>
            <a:spLocks noGrp="1"/>
          </p:cNvSpPr>
          <p:nvPr>
            <p:ph type="body" sz="quarter" idx="10"/>
          </p:nvPr>
        </p:nvSpPr>
        <p:spPr/>
        <p:txBody>
          <a:bodyPr/>
          <a:lstStyle/>
          <a:p>
            <a:r>
              <a:rPr lang="zh-CN" altLang="en-US" dirty="0"/>
              <a:t>地图</a:t>
            </a:r>
          </a:p>
        </p:txBody>
      </p:sp>
      <p:sp>
        <p:nvSpPr>
          <p:cNvPr id="10" name="文本占位符 9">
            <a:extLst>
              <a:ext uri="{FF2B5EF4-FFF2-40B4-BE49-F238E27FC236}">
                <a16:creationId xmlns:a16="http://schemas.microsoft.com/office/drawing/2014/main" id="{D34B4BD7-F5D5-4F1F-A2E7-EABB9C33F697}"/>
              </a:ext>
            </a:extLst>
          </p:cNvPr>
          <p:cNvSpPr>
            <a:spLocks noGrp="1"/>
          </p:cNvSpPr>
          <p:nvPr>
            <p:ph type="body" sz="quarter" idx="11"/>
          </p:nvPr>
        </p:nvSpPr>
        <p:spPr/>
        <p:txBody>
          <a:bodyPr/>
          <a:lstStyle/>
          <a:p>
            <a:r>
              <a:rPr lang="zh-CN" altLang="en-US" dirty="0"/>
              <a:t>地图</a:t>
            </a:r>
          </a:p>
        </p:txBody>
      </p:sp>
      <p:sp>
        <p:nvSpPr>
          <p:cNvPr id="11" name="文本占位符 10">
            <a:extLst>
              <a:ext uri="{FF2B5EF4-FFF2-40B4-BE49-F238E27FC236}">
                <a16:creationId xmlns:a16="http://schemas.microsoft.com/office/drawing/2014/main" id="{E4302229-2BD3-4113-8292-F29425C4EB7F}"/>
              </a:ext>
            </a:extLst>
          </p:cNvPr>
          <p:cNvSpPr>
            <a:spLocks noGrp="1"/>
          </p:cNvSpPr>
          <p:nvPr>
            <p:ph type="body" sz="quarter" idx="12"/>
          </p:nvPr>
        </p:nvSpPr>
        <p:spPr>
          <a:xfrm>
            <a:off x="1102791" y="3467529"/>
            <a:ext cx="5328831" cy="1845832"/>
          </a:xfrm>
        </p:spPr>
        <p:txBody>
          <a:bodyPr/>
          <a:lstStyle/>
          <a:p>
            <a:r>
              <a:rPr lang="zh-CN" altLang="en-US" dirty="0"/>
              <a:t>相当多的人（特别是凭直觉直接答的）回答，像澳洲。这是因为对于不规则图案，我们想当然地建立了这样的坐标框架</a:t>
            </a:r>
          </a:p>
        </p:txBody>
      </p:sp>
      <p:pic>
        <p:nvPicPr>
          <p:cNvPr id="5" name="内容占位符 4">
            <a:extLst>
              <a:ext uri="{FF2B5EF4-FFF2-40B4-BE49-F238E27FC236}">
                <a16:creationId xmlns:a16="http://schemas.microsoft.com/office/drawing/2014/main" id="{585BD953-D234-4684-89B7-27ACB840D9A8}"/>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7253555" y="2651957"/>
            <a:ext cx="4335694" cy="3137930"/>
          </a:xfrm>
          <a:prstGeom prst="ellipse">
            <a:avLst/>
          </a:prstGeom>
        </p:spPr>
      </p:pic>
    </p:spTree>
    <p:extLst>
      <p:ext uri="{BB962C8B-B14F-4D97-AF65-F5344CB8AC3E}">
        <p14:creationId xmlns:p14="http://schemas.microsoft.com/office/powerpoint/2010/main" val="13786147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431F618B-582F-4DC1-A0F0-7DCAB647107F}"/>
              </a:ext>
            </a:extLst>
          </p:cNvPr>
          <p:cNvSpPr>
            <a:spLocks noGrp="1"/>
          </p:cNvSpPr>
          <p:nvPr>
            <p:ph type="body" sz="quarter" idx="10"/>
          </p:nvPr>
        </p:nvSpPr>
        <p:spPr/>
        <p:txBody>
          <a:bodyPr/>
          <a:lstStyle/>
          <a:p>
            <a:r>
              <a:rPr lang="zh-CN" altLang="en-US" dirty="0"/>
              <a:t>地图</a:t>
            </a:r>
          </a:p>
        </p:txBody>
      </p:sp>
      <p:sp>
        <p:nvSpPr>
          <p:cNvPr id="10" name="文本占位符 9">
            <a:extLst>
              <a:ext uri="{FF2B5EF4-FFF2-40B4-BE49-F238E27FC236}">
                <a16:creationId xmlns:a16="http://schemas.microsoft.com/office/drawing/2014/main" id="{D34B4BD7-F5D5-4F1F-A2E7-EABB9C33F697}"/>
              </a:ext>
            </a:extLst>
          </p:cNvPr>
          <p:cNvSpPr>
            <a:spLocks noGrp="1"/>
          </p:cNvSpPr>
          <p:nvPr>
            <p:ph type="body" sz="quarter" idx="11"/>
          </p:nvPr>
        </p:nvSpPr>
        <p:spPr/>
        <p:txBody>
          <a:bodyPr/>
          <a:lstStyle/>
          <a:p>
            <a:r>
              <a:rPr lang="zh-CN" altLang="en-US" dirty="0"/>
              <a:t>地图</a:t>
            </a:r>
          </a:p>
        </p:txBody>
      </p:sp>
      <p:sp>
        <p:nvSpPr>
          <p:cNvPr id="11" name="文本占位符 10">
            <a:extLst>
              <a:ext uri="{FF2B5EF4-FFF2-40B4-BE49-F238E27FC236}">
                <a16:creationId xmlns:a16="http://schemas.microsoft.com/office/drawing/2014/main" id="{E4302229-2BD3-4113-8292-F29425C4EB7F}"/>
              </a:ext>
            </a:extLst>
          </p:cNvPr>
          <p:cNvSpPr>
            <a:spLocks noGrp="1"/>
          </p:cNvSpPr>
          <p:nvPr>
            <p:ph type="body" sz="quarter" idx="12"/>
          </p:nvPr>
        </p:nvSpPr>
        <p:spPr>
          <a:xfrm>
            <a:off x="1102791" y="3467529"/>
            <a:ext cx="5328831" cy="1845832"/>
          </a:xfrm>
        </p:spPr>
        <p:txBody>
          <a:bodyPr/>
          <a:lstStyle/>
          <a:p>
            <a:r>
              <a:rPr lang="zh-CN" altLang="en-US" dirty="0"/>
              <a:t>其实是非洲</a:t>
            </a:r>
            <a:r>
              <a:rPr lang="en-US" altLang="zh-CN" dirty="0"/>
              <a:t>,</a:t>
            </a:r>
            <a:endParaRPr lang="zh-CN" altLang="en-US" dirty="0"/>
          </a:p>
        </p:txBody>
      </p:sp>
      <p:pic>
        <p:nvPicPr>
          <p:cNvPr id="5" name="内容占位符 4" descr="图片包含 悬挂工具, 物体, 室内, 饼干成型切割刀&#10;&#10;自动生成的说明">
            <a:extLst>
              <a:ext uri="{FF2B5EF4-FFF2-40B4-BE49-F238E27FC236}">
                <a16:creationId xmlns:a16="http://schemas.microsoft.com/office/drawing/2014/main" id="{585BD953-D234-4684-89B7-27ACB840D9A8}"/>
              </a:ext>
            </a:extLst>
          </p:cNvPr>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5532" r="20910"/>
          <a:stretch/>
        </p:blipFill>
        <p:spPr>
          <a:xfrm rot="3310424">
            <a:off x="7627741" y="2527443"/>
            <a:ext cx="3653283" cy="3237981"/>
          </a:xfrm>
          <a:prstGeom prst="ellipse">
            <a:avLst/>
          </a:prstGeom>
        </p:spPr>
      </p:pic>
    </p:spTree>
    <p:extLst>
      <p:ext uri="{BB962C8B-B14F-4D97-AF65-F5344CB8AC3E}">
        <p14:creationId xmlns:p14="http://schemas.microsoft.com/office/powerpoint/2010/main" val="1001108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ULTRA_SCORM_COURSE_ID" val="948B9BFC-14A1-4072-AE07-B9ED1419F5EF"/>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系统信息库"/>
  <p:tag name="ISPRING_PLAYERS_CUSTOMIZATION" val="UEsDBBQAAgAIAEKNhEu27fNMcQQAAAQRAAAdAAAAdW5pdmVyc2FsL2NvbW1vbl9tZXNzYWdlcy5sbmetWM1u20YQvgfIOywIBGiB1kkKJAgCW8aKXEuEKVIhV5bdoiDW5FpaeMl1+KPEPeVVeukb9NRD36WXom/R2SVlW/kBSduAJGiXmm9mZ+abmdX+4cdMog0vSqHyA+vl3gsL8TxRqchXB9aCHv34xkJlxfKUSZXzAytXFjocPX2yL1m+qtmKw/enTxDaz3hZwrIc6dXtGon0wJqPYzuYzbF/FnvBJIjH7sQa2Sq7Yvk18tRKfffT6zcfX756/f3+81auD0w0w563C4QM0qsXPYB8GgZeDGjEi31ySq2R/hwmFyyo5/rEGrVfhknPQ3JijfRnp9wiDIlP48hzHRK7UewH1PjCI5Q41uhM1WjNNhxVCm0E/4CqNYc4VqLgqJQiNQ8SBRt5zbuUOcEMu34ckoiGrk3dwLdGkSqK6x8MLKurtSpAXYlSUbJzyVOjEzLGPL8qeAmqWQUZheBVrQX8UmVM5HudqkO8dP1JTIPAi2LiO9sda0TyFDkF02oGooQ4IiEAFKzkxT1kY5NlRhxhKYchTN3J1IM31SZMxWot4V0NtWNOIAZznndJQY6QELIripZB6GingSrE0BUryw+qSHfy426guoBd3w4gBW16B5xqjC0wxFhA3SgKnlRdYDMSRXhC4nFwCokMvAuGSATHQLfjIRJnJAKKkKhLxscn7gTrhNcU2+b/ll8J0+ksrxFLEpDT7tsIVZewo10KLDBMK/eGqYnIuwWEzcXeN2jcoIJ3zWolNhzsKFJedCqCymITR2fRu4X7c3yEXY84MaSVEyxjakqe1pixa5SrCrF0w/KEo3OesBpy/RqepSI1z3Scjf73tfgNsaqtKs/aguQ75PTZUHt2athXzKpLsKmqeHZVdanWDmvNv48VOqe/aUKfo99Pf2QTH4du8DiRKUVWy6bqPjg+N5YNjVGnEQ/0VP9oPbYlUVNbxy4UrLFQ/SUIdFPdP6AByv5Srn8EiuZNiYYa7uYXA3T6QQvgK3RfjBNw1Y4JJ+DCAfJLMo5cCrPRkp+XouocOwwbmwB9PbQJzHmSV/yWjOf8QsGEIznbNNMHdCET6c6A3hludloFdakHJvsAuGqSByClyMD+tAfmYka2HmgK/M5JlqqWqSGvFJemyINv64x/OTZdFCozu5KV2+RtmszhQ6xoDhc2SucD2v8N/3rH5w797h+liODQnsY29m2iB33NVdlTCCigXeHRKPbwWIsDFzJWJWtopheqztOeQM2s7pAjDGDtmSPOimT9z6c/emJ8Zkmzi9rdt4NAgNi6CpIbsF98VfHy1y4Qise7cmbRR6q922zl/v37r/9+/7NT0IUkfJQrBGs6S6Yy2Nrr1gs53sYMU4rt6QxoEJmsV3UBk9sQhBkOj6GUmSHcGs1YcQl1kColB6EYT+v8q4Zpv71d1pUUOR8i+7BOog9M3XmMHcdctYF7UiSXTctM4UKRtHduCXfuvmD2FPtQZj/D46moBgKazrQtQsDzZn3L8s2XjepmVZr/K/af3/n74n9QSwMEFAACAAgAQo2ES03wALexAwAAOQ8AACcAAAB1bml2ZXJzYWwvZmxhc2hfcHVibGlzaGluZ19zZXR0aW5ncy54bWzlV19vGjkQf+dTWHvqY9kkTZo0WoiqBFRUAlzY3rVPkVkPrBuvvV3bUPp0n+Y+2H2SG6+BwEHbpT2qShWKwOOZ3/yfiaOrj5kgUyg0V7IRHNePAgIyUYzLSSN4E7efXgREGyoZFUpCI5AqIFfNWpTbkeA6HYIxyKoJwkh9mZtGkBqTX4bhbDarc50X7lYJaxBf1xOVhXkBGqSBIswFneOXmeeggwVCBQD8y5RciDVrNUIij3SrmBVAOEPLJXdOUdEWVKdB6NlGNHmYFMpKdq2EKkgxGTWC39on7rPk8VA3PAPpYqKbSHRkc0kZ484KKob8E5AU+CRFc89PAzLjzKSN4OTUoSB3uI1SYnvXqUO5VhgDaRbwGRjKqKH+6PUZ+Gj0kuBJbC5pxpMYb4jzvxHcxPfDbuemdd/rx63h/av4tutt2EMobr2N9xCKO3G3VYn/1btB667b6b2+j/v9btwZPEphiDY8jMLNEEQYKmWLBFYRiExqs5GkXGDR/ScuGgyWraDFBGLV5piVMRUaAvI+h8nvlgpu5ljdR1jdDwD5S51DYu5cHhqBKSwEj3AeEA3D5KxyfPZilePziw3XQ6/90a2dVkbUGJqkWA1IK02LwnXSkm2s5IZr7kxGSrCVQ5CNgPVoBms1Pnzgso2cxwEZYxIEuvqy4FQEhBt0PVkJazvShpuyl9rrnASxsOmB3A63QpGktNAbEV9F3VVy0vxTWcHIXFki+AMQowjmzmb4KwWyXvJkXKispGJTGqIFR41TDjNgVz6QHvBzit6hisyiJE6AXIDxGj5Y/omMYKwKxAU6xXmBdK49fn0v4Jxq/QhKlzY+8YXf6d203j5xDlI2pTLZExwTDlluDoJP50Qqs5TDcCTUaiiTwjgr76r4Vv/2NGieWeHT/H8nYw36gCk5jJZ9EvNVCyqrTem0bETXXCU0tiDHlHhMvEhwXHBpoSpgQiVRUswJTXAka9fWU66sRopvYA+tv91CL0+4LE8THG2osWBQVII8Oj55dnr2/PzixWU9/Oevv59+UWixrAaCOnV+W11/dr19ReoLS25Ltq2KzNUc29K6exMvFsz2CI5Ctxp2b4pyof2Mi6L/JsY4tarkc3DX+qMKXw8DVqnkWsNKcP0qXP3XVbju/BIcrC3ASibg0Jz4IYBjU/CMY7kcrAV+SEF+178uvpoPU5A/b8i+p4d/lYj50+r9sPFgiMKdby13k3HJM4yj2zerB1rz7PQInyA7r2o1RNt87jZr/wJQSwMEFAACAAgAQo2ESzgBcUK0AgAAVAoAACEAAAB1bml2ZXJzYWwvZmxhc2hfc2tpbl9zZXR0aW5ncy54bWyVVm1v2jAQ/r5fgdh30nUvbJKL1FImVWJrtVZ8d5IjsXDsyHbo+PfzK3EggQyrEn7ueXzn891RJHeELT5MJijjlItXUIqwQhokYBOS303TRinOZhlnCpiaMS4qTKeLjz/tByWWeU3F9yDGarY4g9bN3H7GSLyPr3OzhgQZr2rMDmte8FmKs10heMPyq6GVhxoEJWynmTc/5svVoANKpHpSUHViWn03a5ykFiAlmJC+rcy6qqI4BRo83djPSE3r6vLtT2R7IomysvtPZg3JalzASZJvzRrmM316VzA367JAwV+lqZ9vzRqkUnwA0T388YtZgwpeN/X/1EgteGES2tVcfsSjhnKc6/YzUd2YdVVgLmQcXX0Fnx5718eI5L/GfY9MuwpOX0xeTwaCefSUwkKJBlASds4mS/7+3CjdH8EeIy3nRcf8ghsZs1qs5f2Bd8LyiOSBlrHhtKlg6cKNiF285S+XD3ZSLLaYSs89YlGAAvYejCJswZb5W2f1jBmBLfOVkhyeGT2c0U8tThNe+AH7t7ycfG0FhvU25CvsgtV4Wpu+lZFrDwROxXNYSBPOG6nAvBpKLOZCSs5iQgzvSYEV4eyX4aUHexmJkhODL7T+skKKKAp91WZj1DM6fi+77xajt3ar0f0mtJdz+4nSI/xuipXCWVnp3yQ5nXid7hGdmGnSrzBDUtNBPLEtjzTW95CowmIH4o1zOtYN4wrk2OO5a60hOkqiHKCkP8vIH9KXftZUKYiVfjUCoWy6mOOVpCip/lMbAu+QdwUDRqdUpT6OYXKsygjwJQBYZOWxANzOmaqGKkJhD6H1I8DeeOhqSOoiHaq3e7WGrYorziOjStJPirZUYl7X0CPY6Lj6Fc4youwVTqW9WqfzwxCOju7M5TDOTPXFJAf4auocre3nSdSg+W/yH1BLAwQUAAIACABCjYRLOD/HHIQDAABKDgAAJgAAAHVuaXZlcnNhbC9odG1sX3B1Ymxpc2hpbmdfc2V0dGluZ3MueG1s3Vdfb9MwEH/vp7CCeKTZxmBjSjuhLdUqylrW8O9pcuNrY+bYIbZbyhOfhg/GJ+Ect91Kx0gRQwhVU5fz3e/ufnfnS6PjT7kgUyg1V7IV7DZ3AgIyVYzLSSt4nXQeHQZEGyoZFUpCK5AqIMftRlTYkeA6G4IxqKoJwkh9VJhWkBlTHIXhbDZrcl2U7lQJaxBfN1OVh0UJGqSBMiwEneOXmReggwVCDQD8y5VcmLUbDUIij/RSMSuAcIaRS+6SouLM5CIIvdaIpleTUlnJTpRQJSkno1bwoLPnPksdj3TKc5COEt1GoRObI8oYd0FQMeSfgWTAJxlGe7AfkBlnJmsFe/sOBbXDTZQK22dOHcqJQgqkWcDnYCijhvpH78/AJ6OXAi9ic0lzniZ4Qlz6reA0uRz2uqfx5Xk/iYeXZ8nLno9hC6MkfpdsYZR0k15cS//s/SC+6HXPX1wm/X4v6Q6urZCitQyjcJ2CCKlStkxhxUBkMpuPJOUCe+4HXjQY7FpBywkkqsOxKmMqNATkQwGTV5YKbubY3DvY3FcAxXNdQGouXB1agSktBNdwHhADw+Ksavzk2arGB4drqYfe+3Vat0YZUWNommE3oKwKLQpvipZqYyXXUnPPZKQEWyU0RpYF5vK85FQEhBvMLV2dGseA6XCB/Dvb3eZYmo3k0oyWeo3DFY+uN9P2W2UFI3NlieBXQIwiWA2b438ZkJtNTMalyiupoNoQLTgDMuUwA3bsqfGAP3P0Hl3kFi1xpAsBxnv4aPlnMoKxKhEX6BQvAJRz7fGbWwEXVOtrULqM8aFv5e75afzuoUuQsimV6ZbgWELIC3Mv+HROpDJLO6QjpVZDVRTGWXVWJ7fm75dB89wKX+Y/XYwb0PdYkvvxsk1hfhlBbbcZnVaD6IargsYR5FgSj4kHKY47lxbqAqZUEiXFnNAUL1ntxnrKldUo8QPsofXvR+jtCZfV0wT3MXosGZS1IHd29x7vP3l6cPjsqBl++/L10Z1Gi/UzENS58/vn5KcL6xdWd6ytDduOKnPXc2zD6+27dbEyNq/gKHQX9u13f7Wi/s7V33+dYOZxnQoNLuI3dfTOkYJaTRQPa8H162j1X9TRuvBrbXBjpdUKAa/BiR9rvAgFzzk2wL019V9psbtfL3wD/qEW+3dJuHPO/lsO/NPqPXztxTsKb/3N0kD5+u+/duM7UEsDBBQAAgAIAEKNhEvQmuqLlwEAAB4GAAAfAAAAdW5pdmVyc2FsL2h0bWxfc2tpbl9zZXR0aW5ncy5qc42UTU8CMRCG7/yKTb0agviBejOCiQkHE7kZD2UZlg3dtmnLChL+uzsFYdudFTuX7Ztn3+lMM912kmqxlCWPydZ/+/1buPcaoObMCi5DXbToBerMinwGk7wAkUtgEVL+/nqUdyeCMmbSm04372hra35MEbQmNENoltBKQvsitDVqcy5sXfwOCjsUtS+o1uXpyjklu6mSDqTrSmUK7hl28eJXvb4IViWYM+icpxCYDvxqI0+OtwOMOpeqQnO5GatMdac8XWZGreSsLf9io8FU973cA72HwfMosBO5da8Oijjx6B6jndQGrIVD3rsRBgkLPgVR8+359QcaGDcLiugyt7n7pZ+uMOq05hk0u9THCDFZeTW4AUaTc7B2e+K6jxEQgm/ANKyGNxgBqPRK/+MCtVEZdqSBNnt+RIXis1xmh9Q9DJLDw6JtW/dOhfrjD1kwQioaoQUxkUXbu0FNfTy5jpxcG6UdU78KSpSUqChRU2J5FIPzuPglwf1HwrhzPF0U1QNRvY1VJ7hZgpkoJaoCPs8dNc7V2f0AUEsDBBQAAgAIAEKNhEs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EKNhEvZnKM3dAAAAHQAAAAcAAAAdW5pdmVyc2FsL2xvY2FsX3NldHRpbmdzLnhtbLOxr8jNUShLLSrOzM+zVTLUM1BSSM1Lzk/JzEu3VQoNcdO1UFIoLknMS0nMyc9LtVXKy1dSsLfjssnJT07MCU4tKQEqLFYoyEmsTC0KSc0FMkpS/RJzgSpfzJj4or/9acfsZy39zyatfTZl39OZK5T07bgA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EKNhEtfiFvqaggAAJEgAAApAAAAdW5pdmVyc2FsL3NraW5fY3VzdG9taXphdGlvbl9zZXR0aW5ncy54bWy1Wktv48gRvudXNBQskACB9aBeDjQK+GjZxMiUVqTtmQSBQIltiTDJVsiWZrzQIYcFNrdFghwS5JRLkEuOOQVI/kuAnWz+RaqbpEXKkkzaE3FsDKvrq6quVz/kXnTvBuo6YtR3v7KZSwOTMOYGi6j/A4R6c+rRcBySiLCouqPcuoFDP+jBHeU0oEbMDhw7dFQ+GvVraCA+qNuRu1oX3ppKs4E6TdzAXaThlgpj55J2LqkwpjXqaq+6JyKWG5I5Cdhhqb1qbvQpQA8iEjI9cMjHvpTnzg7lZ3AR2o4LfFG/3eTPNtW61Zr8Qc16q9PC24YsSVIbqS2trtW2nc55R64jXGu2atJW6TakhoTqrVb9vL2tdxotCd4G522Q0sTnbdTsNJsNbdvADUAjWVa0hrrtSOf1ugzacPdc3Q4GSqdWQ/V6XWpq21ZbGig1BNwSyJClLnegpEmK1N7KilzvSmigDpRBc4s13FZbqNvA7Vpt21QUqVbbOXc3u6y7dtTC00nd+YzAgyE4OMpzq3oguXrzdRgCs0X8lWczggLbJ28q3//ht99/+813v/nTp6+//fS7v336/T+/++NfK0mKinROAalleWpMBDIX1z8orVcVYymjsC1bHFk6cp03ldmaMRqczWnAwOCzgIa+7VX6P4zzJ5ldESTdkLAM7s6ek526jvgUhSW6IKfhOQWaU39lBw9DuqBnM3t+vwjpOnAKmbl8WJHQc4N74K6dd1R8UpHnRkxnxM/Zh7v8KQ5bQc+KCDevjflTCOnZM+KlGmviUwK3U/m8R/agGzdymYDKdf6cgq7sBdkLQIM/pzEBaMmDOvx5HsTIRwbsEm8Bp3V49gMJ80rilnkSRVfrVdl8WoV0wZ2dxz0f6EecR6EDBQtuYY0/hUB8glxhoSglbhPz1/YYk9f9XtLzQQsEN9tcEpIQOVam6uhqLBvvp8PRxWiq6BeVvhpXJeJl+aNGu/ux3mr/uFdNcAUlmVfycJiXhYSwVq2YLMOajIZTEIiHUwO/syp9/rs0dHRtDXUDV/rJf0oLGE/wTaXPfxeBXk8m2LCm5lDX8FQ3p8bIEn4ZYgtrlf57ukZLe0MQo2jjkg+ILQmC9uyGBEWe64gB3rLdYE0K6NNGV7JuTCfYtCa6aukjo9I3aRg+/ERIttdsCcmztCPkuJE984gj1EKKiHHeXkC72KMh+MeWLnBS33aDsyLaJ/KtblxMrdFoaE6xoaWUSh8HDtJCm2sqL2gim3gCMkIb1vKXwaci+4QEJHteaSGX+sXlEH4sbsilu1h68MNeYM0YQ0jGJCgAhMTBE8g607wdTTTuQ1CIbLSyo+gDDZ1c0mRDV0C2bqgjSE3Vysi3uJhUNgTeDeaQOmTOCsi7wqYpX+CpMnoHOQ61OSoJGr2FknxbEvQem1BD2CwAM+Qb/ULmFcHLMC2QtAbnNs937wHZ8znguDc3Ll1HQOEehjIR1RidldZk4i+vIZC6PDxS7bFgcLZ4W7gbAqaEDixzBXRBG1KxxrPry2v959OBrA+xNoV000a3U0t0Sa7Utx9QQBmynY0dzAmakbm9hkp4gDHHdcQYj7ww4Vdr9ytks6T/fJG0LkPD7754gUm5hnfAMtgxgzLYpqzYc9q525IZvNAQnutHrSjigBebYKrYkCf66POEKHL9tRd36c8RqEfjygbrWTte76/iYfs/GGPGLVjRoaMpLi0FwrAS8yUHFk+vFFA3BqBuHPdzaPj8lFpKgDFKZBgUvULMDXguZ8gNeLSciFusmLoFm61bMuOnjwJgUatx1A7Hm58RPQKH9MdSnZE7Cvslj9ibeCMDa5cIf5EoZ7ZKuaXF0q0hGG6AzEWcVCDVc31+hiom9voKp66IV4PcfG7p2nNEdXvuvVgRwM9rnzzdh92F1BdUz47SvI4XpZ+90pB4ipNY77jcBuKxQAvHKlOfr4qYieWJejlVZUPF/ETB69krjoPq4D4ZWuZ0KCtcApSJb7P5ElbhO37OKy4rPhFoeCCDvGTyJrHD+fLfv/5LcTF79sRUlFB/WlYOFD/vmvhR3i8Mykj0ywJyLFnJQ8VLQWByoEqh//nXP/77578XweqQn5/lxGLHq5JPfX7DVUg1VEASRdmyZPXyCorEFDVB1yFsBUsKuZInb6Hvia1+pX9lh/fQNy1KvbKChON5arLSNuxOuGvmuQEpCX/1QsQnb+njqaxp4ugPJeq58/t49XXg/JLc8iGPLsrIUy9lA5rznkjiuKy8TLG2pU0LOkL8vusHm4NL3SNhd5/i2dDCWe56JmAh9cb8YuvpTS4w8Hs4SOM+C/mJPn3LckRL+iGJXcKVpexzjsGEMd8qZnh3tH3uCS8dJ8OaEPb5bqgHi4IaTybDnqfvo1RVEde+/TvbixLEI+2J4XDGSoYylu+I+/wG+cie8GeI+/wmX1BGcKh7AtofySLTqzjFDrP0IoEDHhKIFpXwpG95Hm7BkF/JRhmTEkKe06cO6Yt10XJ9ktQyp2UNrh6xuBc8bl2uOGb2IKYd8a8ccgO73K2eTt4ec5lHjme2mAfUXzb64v1Q+ic8h/I//upg3xkxFbGHFXlTgUOIPV/yNh9VUCLjTYW7M/5+5hhulTYz3ssySGHNaagvmrno5aVUBryFl1NF41I/DepVn/ipVz0VoV4i9ngAg7U/IyGGHHBJmpx5WpZ7md6C3YjNaB52ZDCLZ0sQHcDpKMVkCLm0Ehuqx6SK37IMsK1krkc2JG1UGULGN6en34ugOE7ntsyG5I5lszuhlC6CpNPtUjHLnR84ChOnsYO4eKRk0TF7FonpH+hW6dKTUXZgNUrbNM/3LGtMyGXuAWXAeywAvWp2lYUu9eRb1n0aQEHe0b86+B9QSwMEFAACAAgAQ42ES+9ftoEPFgAASHUAABcAAAB1bml2ZXJzYWwvdW5pdmVyc2FsLnBuZ+3da1hSWb8AcMtuY95mpryUik3TZbqZ42ipKdplmrLUMk0zJcUkw2sGKAiUltpU+nbzUipdpsy8kJriDdE0qZykJhUShYzUhAAVN6Cw4dCpec/M1Puc53w437bPI4rutX9rr73W2v/1/8A64+u93chgkYGenp7Rjl+27tXTm9Wup6ffOW+O7i/3W/1v6H7MSNy7fbNeRZfVqO7NLJTnbk89vcrs+eqw2br3X8X/EpSop2fc9uF7BjPuboSe3vGBHVs99yWFigd8zq7BDXQMyq6mzGjWo6XOT1iKWnFztdFW332b32wO95hn4BmybcGZuq++yzu9c8GpX+bN+vrS7p9s897fHDcBlYXKTr8fSqf3+4OoBlWzsdVPxYThyX0Ih5ey+lLVJo4RiS7rcm3cwEtCKvrQ1AGQNHRlvxpraHHoxIw5/3ip6PIQBfc03Es2Irsd0Y6PwLVTQvf1rd73Iz4/1iIw/HrffhXGvJ2HF6213zV6+AvH1EXp97QI2Wk4PlFxB/582ennmMsRnx11yLbNo+b+XGDTTlxSh7WEhIU7tOjpG67/y4tHw8mjYSYkrYo/P9w740vVyVzvu/a9J37h5Phqwd+KfiyfM8NzF3j+LqP5/mFiWCK5kWH59/JyS9P2Wfae575w4h9tM2fAZvM2H1ryeZN57jL9tv3zpjy5Uj/VYmzP63K9AL3PTvi/QQaHZkMQBEEQBEEQBEEQBEEQBEEQBEEQBEEQBEEQBEEQBEEQBEEQBEEQBEEQBEEQBEEQBEEQBEEQBEEQBEEQBEEQBEEQBEEQBEEQBEEQBEEQBEEQBEEQBEEQBEEQBEEQBEEQBEEQBEEQBEEQBEEQBEEQBEEQBEEQBEEQBEEQBEEQBEEQBEEQBEEQBEEQBP3/QWOv48gqblcc8wsf/X7I9tEJ2+XzDG5+4XPfL8/wNFSuHPvhNpcZ1RP2j3KHeLpymV+F/+dywrrTpz4DdXXcZYr8vCI3DeeFt2w/SZsZOOOzKnroGmOW/Req/vSE7ZyUBUmrTyw88X+Aog3C4xigXDI1QuG7gZMvG5kwcori8dJsJf2NRbd9KXI/837WUP3TScf+OAUmugsDUxLKTP92iS2jhoZkCX04YM+z6yS4oj+xtMGTqAacxGIqaFFQda3MODyueWpY4oWYvqhX+90JsX4gsyprtIRhGyoAsRXIRCFSClIk1wqRIs6Pf206h7FpEZX/docrUJ1AjHYTYQqD3zti3vx+MZuBS+nIpRqHs9xVZRbY3yx6NwdZv6zB9feJECIQew8puwUDj+xn5Fox7VIG5zeyQwlicoWqFAEeVTyLI8kkChxDNbBNin7CH3EB497ZMdQTKqamGA6Ozs0Cx0glomfWrAZWH6jIZaiH9NnBBEaXpXMH/0XjWp9N4+2xfGby3WIkJagBWONLu6VNTnhHFIutkX/uVRCpj/nm8Vp4mtiVP+WtQHU1dDlSvq6V1rKJhPeXzgTMrQwuO68wuvOhCcYO6ur7K9LvwpstsOnnIYZBx/ph7ilKOLs0L4AcOn6bRH67FFav4i+TsjDG5Ot7mM2bA61lLJK8GqdlZKFPl2MR3YdhKg4zEhlJDwkp5tVWsCW5x/ZcKDldM62lq6Kf/tIYk6G2VsV6EcsA+8tDfq9cgfzbXqyZGFdjbcGoJbYe+funJmdHX+94uYKSMhGJ9EWb0VXvmrkdJVpNQ3b2VJVfaRqnBN7SreCnEd8NsVMOmoCcjDjEjBtvtoPSi7YBqPTdsy+4LD1isaQvaBOzqZzHnky7aNbQN15SfWtVag+ZdqJ7XakySOEP4rb9jqXUXO+t2G/TZ5m2MC8ddY6obIMVnTsqjhk5Fw26CpFHUN9LGtcC9htYxQbhIxurjz8Juh6bMfdds82/u4fKsFu0K0TGavKKI0hlh0ZV9cOiHuKAq7GXnXl7lnqSWX4/hxcWTKUB2JCH3Bgwr5hX4VYTHdVy7/qPpJ28bhUmnTPV7EkrXmIszTDYDvAFvkE37hbS/cOqt1F/PdhGi7NZtfU8S34UNbPLucChCpDeZVAL5LFeZyPpXNzjEZZz15qQY2Z3uQnNLOqWpqRgxbef+m1/xkl8TImXsh6wot3ApbASFktU0sBp/FE60j93fngq5xF5PHBmshiTM6fSRR+lnt4rYJR+t8t1fpRYHA8CJovuSBrN2jsSjli035l5QFUtdy+u4M/3Tvy5L6ZvGreGvlbnZ1YmEqtFAz/TkODIDmleQ7/9pz0zTgav9/WhNA6xjRbDjSUDqBF8fwqf7OOGqcKtyTm4TjdDpXLIT8f6V3R2o7fUiAJWlnY+ui9zz6t7YOuE2mpKiBhn5/A2lCYS2waOuWIdGKSxNNgajZLt/nx0wDuXokBfFIiTPu6pEU+eEzu17W2xjb6irFCUIFumdmO5Kfpb93yYrZ20z7EVPqm8FWBOZ27BkgCfKwWEwspfw4ADEV6h8cROscxJxt8nispum+ecYlQ5LRtk2Ljofhm0Ly+uM9YOPZcvCgdQYuBxH6Cgp3Pcl2ZorL3iOomUJXK6lBineLqa+l6jZMIltT9fL1J4TR1wwLjewXN6BfcnH+0lMDuHFIrr/ZW49x/35thIOWmOSBl/Q85xkws4RVSklpir0YTiR2+n3eTQZ1XGEUXBjRTwPQrHIE9covRvOz14sgIO03q84N2pCGZwuT5gXEhoHCL3PB+nIvQNAXwx2GOCbePaN3mDySppCUPmu9KNkxFKeidGx8E1g3FKkiIE+5hPfsd0B+ReqYH1R6jOTiTYwtBVmTXkw1UanEWgd8I1OkvRXN+bUPFLj+TaoF/A6vQecG9r1bZOs8fpdvfgKdfw8LZ3/kvQSieBh1MTDP/zgbpgGc4QsY/8JKaeais/H5eCVHyYs/QpcqAmoXMEz5LnKJxxwcI5LDpjLQ2pxsSJ7C14d3ji+KkpmyOuvVmOHztpbtTrbq3BVA6TMpJ0rYiZ2J/uNe2aoykFEpniMs9o4dy78rats6lhx0uqjToulFUEs0v5KlLPECAXT/vhAhub1qGl0kIc75URoik5qbAh9EMbqHwXfGqDxhrbgFZk0vIX3eOFhFUHCfciQtzVAwRyBi+Dp9EyLNmVFcXf90rNWnTTw7yedaUOjD6KCWIf41EVlj5IZL/xDwm4Ec1nvOYQdsYM1NaQtxP2gA0DXrGdzStxd/PrqYsBzEQ5jYfXeoWB2hKH9qNjdzuP7uIoHirpXN08sB90E1AHBPHkp7YB/O1CwsBV7qbmWGlSnfpHWF4jot/u40AtYHnQ07t7mcF+K+oMfbIsKSf8sqNKLc/BBM8Kf/PLJnJVefhhD9dXKI5HDmmNG9KLz6qr6WZuVFcPfrUDGKFfShMqe8YtKBH7pDRNk80tqWtJVGflEZriX+xvXdGmaPhvD2AFwrQK/WBGuv09DQFhes3gsMCf5GVaylDQGKBYZTqcyjGLoNNGW90nJ3h8xuREsPOW988Fo2KW4llXZTMD6abAhG00fu+69F7RTme1PwJRHL5H6h46DZQ0F3crLsrRq04VCg0rpzl91PG6qkk5TQRkZXRKpYkP/93568j6QN8eNAxxHmbuXfj2j5vPm7+NF46L+598JybW5rywyc3KGJSvOVuPqharOHhNrVVuyaXLQnvN2KxbvCeegAW5H7Mqy4jb1XzpqjEx51Gv7uqCTRfDzg1aA2cR6jcSzgM8nqLrNN5xNAw/aG7wayP+nbmq550mdGIiZVLVfN9KJN00iVTIFdrdncT4QkVr90j8YvsO/YfdmJHm0fOMQSDlvepAlXSxqD41UMVz3OQEeKD4QQkZm56PWtvlIkZGrqmegR0fYwJ+Sym1Ge9rWMo8JOD5LolWotZmGsGqA5qOsv51ZAn6XrAhTFDTejxJ7k+PAe8xfw0mhUosX024cwWj08o+Lmt2JVHKoO8m9gMb62a3JijRTFzKN905XPeUa1UvXN0FnSyz9r7W/FVkZLxiYfsiTnriqN/y7ITtFXRBb6jW92BqoPasrE/VDli/9NqwHsDcKgT8+esVsylOqYasq1cJIUxewsbvM2scHnZoXQF3Wn/WeNRYTVbPBu2WIpdXjdbrFDVpn4KvvUZWAsSVAqGRuKwcf27jwnYhi3tmk3iUSLft7bq6qINqxq/VLN1FVxE7WWDbyXrg6lrPMo0EaxXs9YpNznqxJx0W9+qdNczzPUN77203OrNm5IFZZqqLue5EGQzRt8j5m1CZblXv6sq3iadtbNfHW+mruqaFxIHF7qfv01IBCdXLONyPVm6jtppwCacLBicESqyV9fZPWzixWm7AcTSH9lX9D9gr4m6UznkWZlpKmQpeaoEoplNKUKsNl/q6lpa5OUW3vtvH+p5zLOUAp5QbwLxO17zqrh7pgEk3Hq2ZF8heXJTg1BRS7LKlTJNVQ3mJct1SduX5IPp4TdofRZHH+D750fGLT4Utq+AKf7gkLQx1UTueokur1lLyxDG9NzVtMM19lZzGICrObFKHkANyy4nkCjKRv3IAxaxnyWdX8mRq7tmjtZiSwhuYMofq4a4D1mSiC2AZ7sWoLU8+P4+ULWAnHLf6NBjc9L1ghBjLfdz5D2mHHNTbf1u1oMdhWXr2qDAhEpxSnsoffIVY+1uPtrbYy9vxwm3YftbkHwoHjXOze7o8gc10xqUHSt9eH/RbNtKld9YwXNxl91PbUIqSeqVmZx/pumUotTBmvYY9d7jo1/qhbQDXJElg/gIdOKuy0zh8YePTVyh3Wf4Au1leM+Dn4wac5Ge7yTkSP8p09wDmVCVXNcxRDb+eABRTS1CZNbQYk5kX0wKJ2qt4g6H+oIiyCpowzzny4+QVYZGkHmeau3XeNW9PR2WeX9ym/OFSufM5ypIXhKcRA+mDZ5/RLp3q0H4juJrZk9g8TDSaO2xGPYCzVFy+vTZCObFKnI8TcI/fsw1wwjNHeEU/Bs0NU6btWX1WfLo3vW5R3aoqMb68Ocsk0i5z4WRJ8YYut8NVdO3gS2KHZ/TBbSKGSTL+9xw/VS/vRbC7vRxc339z6HbBEjmbocEo6lnE2P0vSptbfgdJw/koSYUfu5wWRLAKgQsWl6um6KpkIdpD1eeMM5hUxvTl16pCNz7ANRFMjtzx9ofNrRvPD2e6+8VInIzn5oQtQFMda4ewk1m5ncTC8D+DHMexh/PtrJZligngvRK2KTo7iql9+vYiu3VRUVTtpP1kP7KTBzYMjWjCOIuLBh2By090g95NRgUu9MZ3lL/d51kWPZnFousCsCT/bcGz0PB2Q23PaeyJDJ/qEtHClpLigm5Pqr47aU+DQbTf4L3TNGxyaa1Asce0j2vCOp6Hp6RyCNTZWIpPfll1qw1x8gXdPtriibABcELDww7y085+r+/HH0vXXgyXRl1qM++lTLvweWRp3jqww13TbG8sF4u6nWGHuvmOmyIBkKppJMIWtKfsHp3COS/9eH9Tnre89IETfReICl85Kqi7aim4DF1MoLuShO/RqPQeriI0g6aoo6FuKOSJK+iGcbIx+xRVIHelO+6Yb81VuYlXTexLd8n4etKvtgHL8cxI4US1LpDKcV0+GlPbn4zmDQcyjyEmG3RhxESnHd9t4TF+fphfLvHNtxQOqAuseKAEx5Cpnma1mpCVbY3FHdNuZMOjZ4JkjuHChkTEhvTV7IMLSln1ZkQhWUGPPyLFVkxN+/MPKR7d8XPDVOMWZ+yJVrugBDSxtUmuqjXz05R30agJlHMJsGC5Ta5/9yvzO8KEye4dG8QwHjqbPOKdYzm30mCruAEduh/bGd+n4hSvo7jYAOfqB8/AE1dY1Yi67Uu0cJtWrsrSffcDa/4WwSFVoHDk3I+VQ4mbTVVShkv97C57fmRnIW04JgsTbGef2XN2iI1OP39rP3GvZiKX0aQaCH1NSCqkkoDSRjvyVGc458qj+2brH90nmR7UXdxuU7SPAo0wOQpEaWfqwj6C+AQ2WYr5Bk9LFLOp2HRp/0ysxKG9j7/BPS1mXdeHpy1o2v5pUTI6J5QI9KR1fROsUk7sreA38u2GsEUybNPkH17XwgOtvXSL8Eal3fd0n2kf8vRLnPa7jvVY/3wbypQ/2anJuzBgajybfFAXPsfKd1XzRrylE0T+46MDR6m31ysWhWLu9Cq37WTVHI+ZWp7yePwdSBRkbgRczomJk7F/rYWhOkahlrEQalYVnZmJtpMOSNF8fg1C+wpFGbBqm1U5/0zY6fsfntBUS7wUSVaODWoLrJ0UPz0eD4qAge+2z/6QLFCxXKqGDSsHR58svJrhc6PsuZ92QBM1ugxBwFMEXjymfUXiPa69eVvBkuGM/CLnXIeHH3MBJH0f96mIfQtEyRs7kG/QyTCAujOWeC/CNavLtPFfK3v/e/mYiu98tTQ1cBh9PfnpW9Dt8AQH4YNH8LNAxQDbb3kuyUr3MDoGt7L/c7UntUySPdtggnervJ3NWjeEp6vAvbEjzrFMEVW3RDmzLTXPFju+ja7Y8WGA4MuLxoPCBeyvZZefiIyjUjmjaZxm84fw3g310666yutWkqDb0nWoj+mYkwf1gUV7mfho/Ki0eET9R5y2MpZ/1q6ZA1rexJUJj328ZTZuj3Xzdffbs0KtegROhv/ao4XBQ6pC92lfbIcBl3f45E9efpJfvKs3cSIb2I2WgGuSeQzuBZUeTQHwh6L/TGhYbmQKHvnB14VOaAi83KZsNKPrIgWGZ0bJ/JazKrsRKusHcrmd85bwUWsXHB1N5+dYXUNop9k4T6RVE14LPvEhHVOAUjLCtPGhrfwaXz0cubS3sitF9aFSY0ePCf2ei2SNmiweewOtTX+g6Os/b4uePmB4vQZ+FvESEDlW47tELuxJ+3J6OQamyGq92rmfsiRnbyibZ59xUJt3OlHSxehVxYxWTr0xZ9QR3lcyzbZXNsTSn131MWMDu51eeLht0C4wWSckVny4ykGZ3biMxfzd7SPUaVSA3+r2FqVBNokvUs5TgRHNMiZqNK95ODESY9qIifCSZCJDRxbghAtOoJv4vVbXPuwouZ+6TH6FmnI4bgHhfx4ZsidvGjoZls4BWQv/mlQr4Hqcv8uefn+XWBg2yupgKxO1F5v3wrRX7YkljT2eZbzxkpzpZXPf5FRUyw3P3MYJ+4GKURL3WPSq+B7RmR6/R0Iy0ydfPc1mkBQ/NTbsMpQ9m3rOWhHHMv2Lkot6fZUkCfljQ68mukAzTp0q6F/Q3queXUFIRtjGgu7Jg6fNsR+SQZLBtgyY8kNkMjDNlApkzsx/ZAB1QyKV8zujYk6Wnc3n+cGWmEUfcpWoXfb//I+e/p45s+xf32pZraIFyQeokv3/yH86zrFR6zqD+datX0gHnjg5T7/noY1aANNmKg+x921m+1+x/Pwg7k++a9+3MrRgnOeuGZH/aTfMVgmcUbAMe+2R3xMs48fPK6qNu74oEGyYHw6IKFo1auvsUy3mM7+QomR51FDlItA2gDxGJYNohaRRaoD0vvClXTjrvtL/uH8oCLO7LTyT9KbnvZ7ua8c2760Vmw+l/hdQSwMEFAACAAgAQ42ESzeoczFKAAAAawAAABsAAAB1bml2ZXJzYWwvdW5pdmVyc2FsLnBuZy54bWyzsa/IzVEoSy0qzszPs1Uy1DNQsrfj5bIpKEoty0wtV6gAigEFIUBJoRLINUJwyzNTSjJAKizNEIIZqZnpGSW2ShaW5nBBfaCZAFBLAQIAABQAAgAIAEKNhEu27fNMcQQAAAQRAAAdAAAAAAAAAAEAAAAAAAAAAAB1bml2ZXJzYWwvY29tbW9uX21lc3NhZ2VzLmxuZ1BLAQIAABQAAgAIAEKNhEtN8AC3sQMAADkPAAAnAAAAAAAAAAEAAAAAAKwEAAB1bml2ZXJzYWwvZmxhc2hfcHVibGlzaGluZ19zZXR0aW5ncy54bWxQSwECAAAUAAIACABCjYRLOAFxQrQCAABUCgAAIQAAAAAAAAABAAAAAACiCAAAdW5pdmVyc2FsL2ZsYXNoX3NraW5fc2V0dGluZ3MueG1sUEsBAgAAFAACAAgAQo2ESzg/xxyEAwAASg4AACYAAAAAAAAAAQAAAAAAlQsAAHVuaXZlcnNhbC9odG1sX3B1Ymxpc2hpbmdfc2V0dGluZ3MueG1sUEsBAgAAFAACAAgAQo2ES9Ca6ouXAQAAHgYAAB8AAAAAAAAAAQAAAAAAXQ8AAHVuaXZlcnNhbC9odG1sX3NraW5fc2V0dGluZ3MuanNQSwECAAAUAAIACABCjYRLPTwv0cEAAADlAQAAGgAAAAAAAAABAAAAAAAxEQAAdW5pdmVyc2FsL2kxOG5fcHJlc2V0cy54bWxQSwECAAAUAAIACABCjYRL2ZyjN3QAAAB0AAAAHAAAAAAAAAABAAAAAAAqEgAAdW5pdmVyc2FsL2xvY2FsX3NldHRpbmdzLnhtbFBLAQIAABQAAgAIAESUV0cjtE77+wIAALAIAAAUAAAAAAAAAAEAAAAAANgSAAB1bml2ZXJzYWwvcGxheWVyLnhtbFBLAQIAABQAAgAIAEKNhEtfiFvqaggAAJEgAAApAAAAAAAAAAEAAAAAAAUWAAB1bml2ZXJzYWwvc2tpbl9jdXN0b21pemF0aW9uX3NldHRpbmdzLnhtbFBLAQIAABQAAgAIAEONhEvvX7aBDxYAAEh1AAAXAAAAAAAAAAAAAAAAALYeAAB1bml2ZXJzYWwvdW5pdmVyc2FsLnBuZ1BLAQIAABQAAgAIAEONhEs3qHMxSgAAAGsAAAAbAAAAAAAAAAEAAAAAAPo0AAB1bml2ZXJzYWwvdW5pdmVyc2FsLnBuZy54bWxQSwUGAAAAAAsACwBJAwAAfTUAAAAA"/>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potx" id="{B1475866-6644-4F33-B652-1F6B13C5C8D6}" vid="{66BCCAA6-6A00-440F-97D4-C6BA9AFBB7D2}"/>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母版001</Template>
  <TotalTime>487</TotalTime>
  <Words>889</Words>
  <Application>Microsoft Office PowerPoint</Application>
  <PresentationFormat>宽屏</PresentationFormat>
  <Paragraphs>67</Paragraphs>
  <Slides>22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等线</vt:lpstr>
      <vt:lpstr>等线 Light</vt:lpstr>
      <vt:lpstr>微软雅黑 Light</vt:lpstr>
      <vt:lpstr>Arial</vt:lpstr>
      <vt:lpstr>Cambria Math</vt:lpstr>
      <vt:lpstr>Vladimir Script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思源 王</dc:creator>
  <cp:lastModifiedBy>思源 王</cp:lastModifiedBy>
  <cp:revision>45</cp:revision>
  <dcterms:created xsi:type="dcterms:W3CDTF">2018-11-09T06:59:04Z</dcterms:created>
  <dcterms:modified xsi:type="dcterms:W3CDTF">2018-12-02T06:00:35Z</dcterms:modified>
</cp:coreProperties>
</file>

<file path=docProps/thumbnail.jpeg>
</file>